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685" r:id="rId3"/>
  </p:sldMasterIdLst>
  <p:notesMasterIdLst>
    <p:notesMasterId r:id="rId151"/>
  </p:notesMasterIdLst>
  <p:sldIdLst>
    <p:sldId id="740" r:id="rId4"/>
    <p:sldId id="261" r:id="rId5"/>
    <p:sldId id="262" r:id="rId6"/>
    <p:sldId id="833" r:id="rId7"/>
    <p:sldId id="658" r:id="rId8"/>
    <p:sldId id="1066" r:id="rId9"/>
    <p:sldId id="810" r:id="rId10"/>
    <p:sldId id="930" r:id="rId11"/>
    <p:sldId id="822" r:id="rId12"/>
    <p:sldId id="1044" r:id="rId13"/>
    <p:sldId id="956" r:id="rId14"/>
    <p:sldId id="753" r:id="rId15"/>
    <p:sldId id="754" r:id="rId16"/>
    <p:sldId id="756" r:id="rId17"/>
    <p:sldId id="959" r:id="rId18"/>
    <p:sldId id="807" r:id="rId19"/>
    <p:sldId id="1067" r:id="rId20"/>
    <p:sldId id="809" r:id="rId21"/>
    <p:sldId id="746" r:id="rId22"/>
    <p:sldId id="797" r:id="rId23"/>
    <p:sldId id="799" r:id="rId24"/>
    <p:sldId id="823" r:id="rId25"/>
    <p:sldId id="958" r:id="rId26"/>
    <p:sldId id="929" r:id="rId27"/>
    <p:sldId id="1047" r:id="rId28"/>
    <p:sldId id="595" r:id="rId29"/>
    <p:sldId id="824" r:id="rId30"/>
    <p:sldId id="780" r:id="rId31"/>
    <p:sldId id="1031" r:id="rId32"/>
    <p:sldId id="1046" r:id="rId33"/>
    <p:sldId id="1045" r:id="rId34"/>
    <p:sldId id="846" r:id="rId35"/>
    <p:sldId id="779" r:id="rId36"/>
    <p:sldId id="784" r:id="rId37"/>
    <p:sldId id="853" r:id="rId38"/>
    <p:sldId id="854" r:id="rId39"/>
    <p:sldId id="825" r:id="rId40"/>
    <p:sldId id="832" r:id="rId41"/>
    <p:sldId id="1048" r:id="rId42"/>
    <p:sldId id="855" r:id="rId43"/>
    <p:sldId id="847" r:id="rId44"/>
    <p:sldId id="839" r:id="rId45"/>
    <p:sldId id="840" r:id="rId46"/>
    <p:sldId id="841" r:id="rId47"/>
    <p:sldId id="842" r:id="rId48"/>
    <p:sldId id="814" r:id="rId49"/>
    <p:sldId id="1052" r:id="rId50"/>
    <p:sldId id="819" r:id="rId51"/>
    <p:sldId id="599" r:id="rId52"/>
    <p:sldId id="1032" r:id="rId53"/>
    <p:sldId id="1065" r:id="rId54"/>
    <p:sldId id="601" r:id="rId55"/>
    <p:sldId id="600" r:id="rId56"/>
    <p:sldId id="603" r:id="rId57"/>
    <p:sldId id="604" r:id="rId58"/>
    <p:sldId id="1053" r:id="rId59"/>
    <p:sldId id="1003" r:id="rId60"/>
    <p:sldId id="1004" r:id="rId61"/>
    <p:sldId id="1005" r:id="rId62"/>
    <p:sldId id="1006" r:id="rId63"/>
    <p:sldId id="1007" r:id="rId64"/>
    <p:sldId id="1008" r:id="rId65"/>
    <p:sldId id="1009" r:id="rId66"/>
    <p:sldId id="1010" r:id="rId67"/>
    <p:sldId id="1012" r:id="rId68"/>
    <p:sldId id="1013" r:id="rId69"/>
    <p:sldId id="1022" r:id="rId70"/>
    <p:sldId id="1014" r:id="rId71"/>
    <p:sldId id="1016" r:id="rId72"/>
    <p:sldId id="1039" r:id="rId73"/>
    <p:sldId id="1019" r:id="rId74"/>
    <p:sldId id="1041" r:id="rId75"/>
    <p:sldId id="1017" r:id="rId76"/>
    <p:sldId id="1018" r:id="rId77"/>
    <p:sldId id="1063" r:id="rId78"/>
    <p:sldId id="1021" r:id="rId79"/>
    <p:sldId id="1043" r:id="rId80"/>
    <p:sldId id="1023" r:id="rId81"/>
    <p:sldId id="1024" r:id="rId82"/>
    <p:sldId id="1025" r:id="rId83"/>
    <p:sldId id="606" r:id="rId84"/>
    <p:sldId id="1020" r:id="rId85"/>
    <p:sldId id="1054" r:id="rId86"/>
    <p:sldId id="607" r:id="rId87"/>
    <p:sldId id="608" r:id="rId88"/>
    <p:sldId id="1034" r:id="rId89"/>
    <p:sldId id="1035" r:id="rId90"/>
    <p:sldId id="609" r:id="rId91"/>
    <p:sldId id="738" r:id="rId92"/>
    <p:sldId id="739" r:id="rId93"/>
    <p:sldId id="831" r:id="rId94"/>
    <p:sldId id="1037" r:id="rId95"/>
    <p:sldId id="1036" r:id="rId96"/>
    <p:sldId id="1033" r:id="rId97"/>
    <p:sldId id="1055" r:id="rId98"/>
    <p:sldId id="727" r:id="rId99"/>
    <p:sldId id="728" r:id="rId100"/>
    <p:sldId id="729" r:id="rId101"/>
    <p:sldId id="686" r:id="rId102"/>
    <p:sldId id="687" r:id="rId103"/>
    <p:sldId id="688" r:id="rId104"/>
    <p:sldId id="689" r:id="rId105"/>
    <p:sldId id="690" r:id="rId106"/>
    <p:sldId id="691" r:id="rId107"/>
    <p:sldId id="692" r:id="rId108"/>
    <p:sldId id="693" r:id="rId109"/>
    <p:sldId id="730" r:id="rId110"/>
    <p:sldId id="731" r:id="rId111"/>
    <p:sldId id="732" r:id="rId112"/>
    <p:sldId id="759" r:id="rId113"/>
    <p:sldId id="760" r:id="rId114"/>
    <p:sldId id="1056" r:id="rId115"/>
    <p:sldId id="764" r:id="rId116"/>
    <p:sldId id="765" r:id="rId117"/>
    <p:sldId id="766" r:id="rId118"/>
    <p:sldId id="767" r:id="rId119"/>
    <p:sldId id="768" r:id="rId120"/>
    <p:sldId id="769" r:id="rId121"/>
    <p:sldId id="770" r:id="rId122"/>
    <p:sldId id="771" r:id="rId123"/>
    <p:sldId id="778" r:id="rId124"/>
    <p:sldId id="772" r:id="rId125"/>
    <p:sldId id="773" r:id="rId126"/>
    <p:sldId id="774" r:id="rId127"/>
    <p:sldId id="775" r:id="rId128"/>
    <p:sldId id="776" r:id="rId129"/>
    <p:sldId id="1057" r:id="rId130"/>
    <p:sldId id="983" r:id="rId131"/>
    <p:sldId id="993" r:id="rId132"/>
    <p:sldId id="996" r:id="rId133"/>
    <p:sldId id="998" r:id="rId134"/>
    <p:sldId id="997" r:id="rId135"/>
    <p:sldId id="999" r:id="rId136"/>
    <p:sldId id="995" r:id="rId137"/>
    <p:sldId id="1000" r:id="rId138"/>
    <p:sldId id="994" r:id="rId139"/>
    <p:sldId id="1058" r:id="rId140"/>
    <p:sldId id="1027" r:id="rId141"/>
    <p:sldId id="1028" r:id="rId142"/>
    <p:sldId id="1030" r:id="rId143"/>
    <p:sldId id="1059" r:id="rId144"/>
    <p:sldId id="1060" r:id="rId145"/>
    <p:sldId id="1061" r:id="rId146"/>
    <p:sldId id="1062" r:id="rId147"/>
    <p:sldId id="1026" r:id="rId148"/>
    <p:sldId id="1064" r:id="rId149"/>
    <p:sldId id="777" r:id="rId1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5B603CB-7F01-884B-A9C0-95BA84BE31CF}">
          <p14:sldIdLst>
            <p14:sldId id="740"/>
            <p14:sldId id="261"/>
            <p14:sldId id="262"/>
            <p14:sldId id="833"/>
            <p14:sldId id="658"/>
            <p14:sldId id="1066"/>
          </p14:sldIdLst>
        </p14:section>
        <p14:section name="OpenMP Overview" id="{FC7D6E34-49EE-F84F-A52A-8269B9407DA4}">
          <p14:sldIdLst>
            <p14:sldId id="810"/>
            <p14:sldId id="930"/>
            <p14:sldId id="822"/>
            <p14:sldId id="1044"/>
            <p14:sldId id="956"/>
            <p14:sldId id="753"/>
            <p14:sldId id="754"/>
            <p14:sldId id="756"/>
            <p14:sldId id="959"/>
            <p14:sldId id="807"/>
            <p14:sldId id="1067"/>
            <p14:sldId id="809"/>
            <p14:sldId id="746"/>
            <p14:sldId id="797"/>
            <p14:sldId id="799"/>
            <p14:sldId id="823"/>
            <p14:sldId id="958"/>
            <p14:sldId id="929"/>
          </p14:sldIdLst>
        </p14:section>
        <p14:section name="Target module (inc. default data mapping)" id="{11041ED8-DDA6-0A4B-9C04-35468F2DC017}">
          <p14:sldIdLst>
            <p14:sldId id="1047"/>
            <p14:sldId id="595"/>
            <p14:sldId id="824"/>
            <p14:sldId id="780"/>
            <p14:sldId id="1031"/>
            <p14:sldId id="1046"/>
            <p14:sldId id="1045"/>
            <p14:sldId id="846"/>
            <p14:sldId id="779"/>
            <p14:sldId id="784"/>
            <p14:sldId id="853"/>
            <p14:sldId id="854"/>
            <p14:sldId id="825"/>
            <p14:sldId id="832"/>
          </p14:sldIdLst>
        </p14:section>
        <p14:section name="Nvprof module" id="{5ABC1622-A823-E940-8015-BF8823B872AA}">
          <p14:sldIdLst>
            <p14:sldId id="1048"/>
            <p14:sldId id="855"/>
            <p14:sldId id="847"/>
            <p14:sldId id="839"/>
            <p14:sldId id="840"/>
            <p14:sldId id="841"/>
            <p14:sldId id="842"/>
            <p14:sldId id="814"/>
          </p14:sldIdLst>
        </p14:section>
        <p14:section name="Target map() module" id="{E84B6383-317E-294F-AB77-B9EB346DA719}">
          <p14:sldIdLst>
            <p14:sldId id="1052"/>
            <p14:sldId id="819"/>
            <p14:sldId id="599"/>
            <p14:sldId id="1032"/>
            <p14:sldId id="1065"/>
            <p14:sldId id="601"/>
            <p14:sldId id="600"/>
            <p14:sldId id="603"/>
            <p14:sldId id="604"/>
          </p14:sldIdLst>
        </p14:section>
        <p14:section name="The BUD module" id="{116A1885-E290-AA47-A5CC-37261DE14725}">
          <p14:sldIdLst>
            <p14:sldId id="1053"/>
            <p14:sldId id="1003"/>
            <p14:sldId id="1004"/>
            <p14:sldId id="1005"/>
            <p14:sldId id="1006"/>
            <p14:sldId id="1007"/>
            <p14:sldId id="1008"/>
            <p14:sldId id="1009"/>
            <p14:sldId id="1010"/>
            <p14:sldId id="1012"/>
            <p14:sldId id="1013"/>
            <p14:sldId id="1022"/>
            <p14:sldId id="1014"/>
            <p14:sldId id="1016"/>
            <p14:sldId id="1039"/>
            <p14:sldId id="1019"/>
            <p14:sldId id="1041"/>
            <p14:sldId id="1017"/>
            <p14:sldId id="1018"/>
            <p14:sldId id="1063"/>
            <p14:sldId id="1021"/>
            <p14:sldId id="1043"/>
            <p14:sldId id="1023"/>
            <p14:sldId id="1024"/>
            <p14:sldId id="1025"/>
            <p14:sldId id="606"/>
            <p14:sldId id="1020"/>
          </p14:sldIdLst>
        </p14:section>
        <p14:section name="Data movement module (target data, target update)" id="{748AAC56-49BD-F344-8751-B21946CAF4EB}">
          <p14:sldIdLst>
            <p14:sldId id="1054"/>
            <p14:sldId id="607"/>
            <p14:sldId id="608"/>
            <p14:sldId id="1034"/>
            <p14:sldId id="1035"/>
            <p14:sldId id="609"/>
            <p14:sldId id="738"/>
            <p14:sldId id="739"/>
            <p14:sldId id="831"/>
            <p14:sldId id="1037"/>
            <p14:sldId id="1036"/>
            <p14:sldId id="1033"/>
          </p14:sldIdLst>
        </p14:section>
        <p14:section name="GPU optimization module" id="{5F0C9422-DD04-FE41-864D-242E681C6E5C}">
          <p14:sldIdLst>
            <p14:sldId id="1055"/>
            <p14:sldId id="727"/>
            <p14:sldId id="728"/>
            <p14:sldId id="729"/>
            <p14:sldId id="686"/>
            <p14:sldId id="687"/>
            <p14:sldId id="688"/>
            <p14:sldId id="689"/>
            <p14:sldId id="690"/>
            <p14:sldId id="691"/>
            <p14:sldId id="692"/>
            <p14:sldId id="693"/>
            <p14:sldId id="730"/>
            <p14:sldId id="731"/>
            <p14:sldId id="732"/>
            <p14:sldId id="759"/>
            <p14:sldId id="760"/>
          </p14:sldIdLst>
        </p14:section>
        <p14:section name="Portability module" id="{74DB30D6-EEBD-6B44-B71D-ECFB6337E372}">
          <p14:sldIdLst>
            <p14:sldId id="1056"/>
            <p14:sldId id="764"/>
            <p14:sldId id="765"/>
            <p14:sldId id="766"/>
            <p14:sldId id="767"/>
            <p14:sldId id="768"/>
            <p14:sldId id="769"/>
            <p14:sldId id="770"/>
            <p14:sldId id="771"/>
            <p14:sldId id="778"/>
            <p14:sldId id="772"/>
            <p14:sldId id="773"/>
            <p14:sldId id="774"/>
            <p14:sldId id="775"/>
            <p14:sldId id="776"/>
          </p14:sldIdLst>
        </p14:section>
        <p14:section name="Stencil module" id="{A2CF4D3A-D54C-7942-B3A6-D6F5A2FD4815}">
          <p14:sldIdLst>
            <p14:sldId id="1057"/>
            <p14:sldId id="983"/>
            <p14:sldId id="993"/>
            <p14:sldId id="996"/>
            <p14:sldId id="998"/>
            <p14:sldId id="997"/>
            <p14:sldId id="999"/>
            <p14:sldId id="995"/>
            <p14:sldId id="1000"/>
            <p14:sldId id="994"/>
          </p14:sldIdLst>
        </p14:section>
        <p14:section name="OpenMP 5.0" id="{F561399E-BF1F-8E4E-9125-A9C1ECF7F1D3}">
          <p14:sldIdLst>
            <p14:sldId id="1058"/>
            <p14:sldId id="1027"/>
            <p14:sldId id="1028"/>
            <p14:sldId id="1030"/>
            <p14:sldId id="1059"/>
            <p14:sldId id="1060"/>
            <p14:sldId id="1061"/>
            <p14:sldId id="1062"/>
            <p14:sldId id="1026"/>
          </p14:sldIdLst>
        </p14:section>
        <p14:section name="Conclusion" id="{A24941EE-FD88-A54D-8CE8-686909482C04}">
          <p14:sldIdLst>
            <p14:sldId id="1064"/>
            <p14:sldId id="777"/>
          </p14:sldIdLst>
        </p14:section>
      </p14:sectionLst>
    </p:ext>
    <p:ext uri="{EFAFB233-063F-42B5-8137-9DF3F51BA10A}">
      <p15:sldGuideLst xmlns:p15="http://schemas.microsoft.com/office/powerpoint/2012/main">
        <p15:guide id="1" orient="horz" pos="2016" userDrawn="1">
          <p15:clr>
            <a:srgbClr val="A4A3A4"/>
          </p15:clr>
        </p15:guide>
        <p15:guide id="2" pos="321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fault" initials="D"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DAC5"/>
    <a:srgbClr val="F7FDFF"/>
    <a:srgbClr val="F5EBFE"/>
    <a:srgbClr val="FFFFE7"/>
    <a:srgbClr val="FDF4F9"/>
    <a:srgbClr val="D4D2FE"/>
    <a:srgbClr val="D5DFFF"/>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CD892-4782-2340-A634-CF522E838856}" v="16" dt="2018-11-12T19:46:37.353"/>
    <p1510:client id="{69A397BC-7D65-4B41-9571-BCC88C4BC23F}" v="447" dt="2018-11-12T22:50:55.9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4"/>
    <p:restoredTop sz="94654"/>
  </p:normalViewPr>
  <p:slideViewPr>
    <p:cSldViewPr snapToGrid="0">
      <p:cViewPr varScale="1">
        <p:scale>
          <a:sx n="136" d="100"/>
          <a:sy n="136" d="100"/>
        </p:scale>
        <p:origin x="2584" y="200"/>
      </p:cViewPr>
      <p:guideLst>
        <p:guide orient="horz" pos="2016"/>
        <p:guide pos="3216"/>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theme" Target="theme/theme1.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notesMaster" Target="notesMasters/notesMaster1.xml"/><Relationship Id="rId156"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microsoft.com/office/2016/11/relationships/changesInfo" Target="changesInfos/changesInfo1.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commentAuthors" Target="commentAuthor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presProps" Target="pres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viewProps" Target="viewProps.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son, Timothy G" userId="S::timothy.g.mattson_intel.com#ext#@bristol.ac.uk::82027732-050a-4d73-a016-a6e262735e66" providerId="AD" clId="Web-{070F76D6-2B55-46D0-A32F-33F57363FF24}"/>
    <pc:docChg chg="modSld">
      <pc:chgData name="Mattson, Timothy G" userId="S::timothy.g.mattson_intel.com#ext#@bristol.ac.uk::82027732-050a-4d73-a016-a6e262735e66" providerId="AD" clId="Web-{070F76D6-2B55-46D0-A32F-33F57363FF24}" dt="2018-10-16T16:26:30.834" v="9" actId="20577"/>
      <pc:docMkLst>
        <pc:docMk/>
      </pc:docMkLst>
    </pc:docChg>
  </pc:docChgLst>
  <pc:docChgLst>
    <pc:chgData name=" " userId="82027732-050a-4d73-a016-a6e262735e66" providerId="ADAL" clId="{B04A85E7-94E1-AF4F-AD8E-7B4C35FBDE89}"/>
    <pc:docChg chg="undo custSel addSld delSld modSld sldOrd modMainMaster modSection">
      <pc:chgData name=" " userId="82027732-050a-4d73-a016-a6e262735e66" providerId="ADAL" clId="{B04A85E7-94E1-AF4F-AD8E-7B4C35FBDE89}" dt="2018-11-07T16:50:41.594" v="3289" actId="113"/>
      <pc:docMkLst>
        <pc:docMk/>
      </pc:docMkLst>
      <pc:sldChg chg="modSp">
        <pc:chgData name=" " userId="82027732-050a-4d73-a016-a6e262735e66" providerId="ADAL" clId="{B04A85E7-94E1-AF4F-AD8E-7B4C35FBDE89}" dt="2018-11-04T23:34:32.259" v="747" actId="14100"/>
        <pc:sldMkLst>
          <pc:docMk/>
          <pc:sldMk cId="2908019164" sldId="595"/>
        </pc:sldMkLst>
        <pc:spChg chg="mod">
          <ac:chgData name=" " userId="82027732-050a-4d73-a016-a6e262735e66" providerId="ADAL" clId="{B04A85E7-94E1-AF4F-AD8E-7B4C35FBDE89}" dt="2018-11-04T23:34:32.259" v="747" actId="14100"/>
          <ac:spMkLst>
            <pc:docMk/>
            <pc:sldMk cId="2908019164" sldId="595"/>
            <ac:spMk id="63494" creationId="{00000000-0000-0000-0000-000000000000}"/>
          </ac:spMkLst>
        </pc:spChg>
      </pc:sldChg>
      <pc:sldChg chg="modSp">
        <pc:chgData name=" " userId="82027732-050a-4d73-a016-a6e262735e66" providerId="ADAL" clId="{B04A85E7-94E1-AF4F-AD8E-7B4C35FBDE89}" dt="2018-11-04T23:44:05.433" v="859" actId="113"/>
        <pc:sldMkLst>
          <pc:docMk/>
          <pc:sldMk cId="3142586658" sldId="599"/>
        </pc:sldMkLst>
        <pc:spChg chg="mod">
          <ac:chgData name=" " userId="82027732-050a-4d73-a016-a6e262735e66" providerId="ADAL" clId="{B04A85E7-94E1-AF4F-AD8E-7B4C35FBDE89}" dt="2018-11-04T23:44:05.433" v="859" actId="113"/>
          <ac:spMkLst>
            <pc:docMk/>
            <pc:sldMk cId="3142586658" sldId="599"/>
            <ac:spMk id="4" creationId="{00000000-0000-0000-0000-000000000000}"/>
          </ac:spMkLst>
        </pc:spChg>
      </pc:sldChg>
      <pc:sldChg chg="modSp">
        <pc:chgData name=" " userId="82027732-050a-4d73-a016-a6e262735e66" providerId="ADAL" clId="{B04A85E7-94E1-AF4F-AD8E-7B4C35FBDE89}" dt="2018-11-05T01:22:08.143" v="2057" actId="1076"/>
        <pc:sldMkLst>
          <pc:docMk/>
          <pc:sldMk cId="583852203" sldId="600"/>
        </pc:sldMkLst>
        <pc:spChg chg="mod">
          <ac:chgData name=" " userId="82027732-050a-4d73-a016-a6e262735e66" providerId="ADAL" clId="{B04A85E7-94E1-AF4F-AD8E-7B4C35FBDE89}" dt="2018-11-05T01:22:08.143" v="2057" actId="1076"/>
          <ac:spMkLst>
            <pc:docMk/>
            <pc:sldMk cId="583852203" sldId="600"/>
            <ac:spMk id="3" creationId="{00000000-0000-0000-0000-000000000000}"/>
          </ac:spMkLst>
        </pc:spChg>
      </pc:sldChg>
      <pc:sldChg chg="addSp delSp modSp">
        <pc:chgData name=" " userId="82027732-050a-4d73-a016-a6e262735e66" providerId="ADAL" clId="{B04A85E7-94E1-AF4F-AD8E-7B4C35FBDE89}" dt="2018-11-06T05:48:14.715" v="2896" actId="20577"/>
        <pc:sldMkLst>
          <pc:docMk/>
          <pc:sldMk cId="4268106995" sldId="601"/>
        </pc:sldMkLst>
        <pc:spChg chg="mod">
          <ac:chgData name=" " userId="82027732-050a-4d73-a016-a6e262735e66" providerId="ADAL" clId="{B04A85E7-94E1-AF4F-AD8E-7B4C35FBDE89}" dt="2018-11-06T05:41:01.484" v="2539" actId="20577"/>
          <ac:spMkLst>
            <pc:docMk/>
            <pc:sldMk cId="4268106995" sldId="601"/>
            <ac:spMk id="2" creationId="{00000000-0000-0000-0000-000000000000}"/>
          </ac:spMkLst>
        </pc:spChg>
        <pc:spChg chg="mod">
          <ac:chgData name=" " userId="82027732-050a-4d73-a016-a6e262735e66" providerId="ADAL" clId="{B04A85E7-94E1-AF4F-AD8E-7B4C35FBDE89}" dt="2018-11-06T05:44:49.082" v="2692" actId="1036"/>
          <ac:spMkLst>
            <pc:docMk/>
            <pc:sldMk cId="4268106995" sldId="601"/>
            <ac:spMk id="3" creationId="{00000000-0000-0000-0000-000000000000}"/>
          </ac:spMkLst>
        </pc:spChg>
        <pc:spChg chg="add mod">
          <ac:chgData name=" " userId="82027732-050a-4d73-a016-a6e262735e66" providerId="ADAL" clId="{B04A85E7-94E1-AF4F-AD8E-7B4C35FBDE89}" dt="2018-11-06T05:44:55.564" v="2701" actId="1036"/>
          <ac:spMkLst>
            <pc:docMk/>
            <pc:sldMk cId="4268106995" sldId="601"/>
            <ac:spMk id="4" creationId="{7D598138-0486-3F46-8A62-970AB9AA27E7}"/>
          </ac:spMkLst>
        </pc:spChg>
        <pc:spChg chg="add del mod">
          <ac:chgData name=" " userId="82027732-050a-4d73-a016-a6e262735e66" providerId="ADAL" clId="{B04A85E7-94E1-AF4F-AD8E-7B4C35FBDE89}" dt="2018-11-06T05:46:51.243" v="2746" actId="478"/>
          <ac:spMkLst>
            <pc:docMk/>
            <pc:sldMk cId="4268106995" sldId="601"/>
            <ac:spMk id="8" creationId="{E7476E0D-4BEA-D94C-9D3B-499A4F1F5019}"/>
          </ac:spMkLst>
        </pc:spChg>
        <pc:spChg chg="add mod">
          <ac:chgData name=" " userId="82027732-050a-4d73-a016-a6e262735e66" providerId="ADAL" clId="{B04A85E7-94E1-AF4F-AD8E-7B4C35FBDE89}" dt="2018-11-06T05:48:14.715" v="2896" actId="20577"/>
          <ac:spMkLst>
            <pc:docMk/>
            <pc:sldMk cId="4268106995" sldId="601"/>
            <ac:spMk id="9" creationId="{AF118BA6-4129-5948-91EA-1DBBD0BDC6F1}"/>
          </ac:spMkLst>
        </pc:spChg>
        <pc:cxnChg chg="add mod">
          <ac:chgData name=" " userId="82027732-050a-4d73-a016-a6e262735e66" providerId="ADAL" clId="{B04A85E7-94E1-AF4F-AD8E-7B4C35FBDE89}" dt="2018-11-06T05:44:49.082" v="2692" actId="1036"/>
          <ac:cxnSpMkLst>
            <pc:docMk/>
            <pc:sldMk cId="4268106995" sldId="601"/>
            <ac:cxnSpMk id="6" creationId="{B983B2A6-2C00-F74F-851B-C93414BFAEB9}"/>
          </ac:cxnSpMkLst>
        </pc:cxnChg>
      </pc:sldChg>
      <pc:sldChg chg="modSp">
        <pc:chgData name=" " userId="82027732-050a-4d73-a016-a6e262735e66" providerId="ADAL" clId="{B04A85E7-94E1-AF4F-AD8E-7B4C35FBDE89}" dt="2018-11-06T05:45:18.594" v="2703" actId="20577"/>
        <pc:sldMkLst>
          <pc:docMk/>
          <pc:sldMk cId="2537792981" sldId="603"/>
        </pc:sldMkLst>
        <pc:spChg chg="mod">
          <ac:chgData name=" " userId="82027732-050a-4d73-a016-a6e262735e66" providerId="ADAL" clId="{B04A85E7-94E1-AF4F-AD8E-7B4C35FBDE89}" dt="2018-11-06T05:45:18.594" v="2703" actId="20577"/>
          <ac:spMkLst>
            <pc:docMk/>
            <pc:sldMk cId="2537792981" sldId="603"/>
            <ac:spMk id="3" creationId="{00000000-0000-0000-0000-000000000000}"/>
          </ac:spMkLst>
        </pc:spChg>
      </pc:sldChg>
      <pc:sldChg chg="modSp">
        <pc:chgData name=" " userId="82027732-050a-4d73-a016-a6e262735e66" providerId="ADAL" clId="{B04A85E7-94E1-AF4F-AD8E-7B4C35FBDE89}" dt="2018-11-06T05:45:52.422" v="2708" actId="14100"/>
        <pc:sldMkLst>
          <pc:docMk/>
          <pc:sldMk cId="4241041945" sldId="604"/>
        </pc:sldMkLst>
        <pc:spChg chg="mod">
          <ac:chgData name=" " userId="82027732-050a-4d73-a016-a6e262735e66" providerId="ADAL" clId="{B04A85E7-94E1-AF4F-AD8E-7B4C35FBDE89}" dt="2018-11-06T05:45:52.422" v="2708" actId="14100"/>
          <ac:spMkLst>
            <pc:docMk/>
            <pc:sldMk cId="4241041945" sldId="604"/>
            <ac:spMk id="4" creationId="{00000000-0000-0000-0000-000000000000}"/>
          </ac:spMkLst>
        </pc:spChg>
      </pc:sldChg>
      <pc:sldChg chg="modSp ord">
        <pc:chgData name=" " userId="82027732-050a-4d73-a016-a6e262735e66" providerId="ADAL" clId="{B04A85E7-94E1-AF4F-AD8E-7B4C35FBDE89}" dt="2018-11-07T16:50:41.594" v="3289" actId="113"/>
        <pc:sldMkLst>
          <pc:docMk/>
          <pc:sldMk cId="3477499739" sldId="608"/>
        </pc:sldMkLst>
        <pc:spChg chg="mod">
          <ac:chgData name=" " userId="82027732-050a-4d73-a016-a6e262735e66" providerId="ADAL" clId="{B04A85E7-94E1-AF4F-AD8E-7B4C35FBDE89}" dt="2018-11-07T16:50:41.594" v="3289" actId="113"/>
          <ac:spMkLst>
            <pc:docMk/>
            <pc:sldMk cId="3477499739" sldId="608"/>
            <ac:spMk id="7" creationId="{00000000-0000-0000-0000-000000000000}"/>
          </ac:spMkLst>
        </pc:spChg>
      </pc:sldChg>
      <pc:sldChg chg="modSp">
        <pc:chgData name=" " userId="82027732-050a-4d73-a016-a6e262735e66" providerId="ADAL" clId="{B04A85E7-94E1-AF4F-AD8E-7B4C35FBDE89}" dt="2018-10-23T21:12:06.206" v="232" actId="20577"/>
        <pc:sldMkLst>
          <pc:docMk/>
          <pc:sldMk cId="3801661737" sldId="658"/>
        </pc:sldMkLst>
        <pc:graphicFrameChg chg="modGraphic">
          <ac:chgData name=" " userId="82027732-050a-4d73-a016-a6e262735e66" providerId="ADAL" clId="{B04A85E7-94E1-AF4F-AD8E-7B4C35FBDE89}" dt="2018-10-23T21:12:06.206" v="232" actId="20577"/>
          <ac:graphicFrameMkLst>
            <pc:docMk/>
            <pc:sldMk cId="3801661737" sldId="658"/>
            <ac:graphicFrameMk id="2" creationId="{00000000-0000-0000-0000-000000000000}"/>
          </ac:graphicFrameMkLst>
        </pc:graphicFrameChg>
      </pc:sldChg>
      <pc:sldChg chg="modSp">
        <pc:chgData name=" " userId="82027732-050a-4d73-a016-a6e262735e66" providerId="ADAL" clId="{B04A85E7-94E1-AF4F-AD8E-7B4C35FBDE89}" dt="2018-11-06T05:51:12.103" v="2930" actId="20577"/>
        <pc:sldMkLst>
          <pc:docMk/>
          <pc:sldMk cId="4066355790" sldId="731"/>
        </pc:sldMkLst>
        <pc:spChg chg="mod">
          <ac:chgData name=" " userId="82027732-050a-4d73-a016-a6e262735e66" providerId="ADAL" clId="{B04A85E7-94E1-AF4F-AD8E-7B4C35FBDE89}" dt="2018-11-06T05:51:12.103" v="2930" actId="20577"/>
          <ac:spMkLst>
            <pc:docMk/>
            <pc:sldMk cId="4066355790" sldId="731"/>
            <ac:spMk id="3" creationId="{00000000-0000-0000-0000-000000000000}"/>
          </ac:spMkLst>
        </pc:spChg>
      </pc:sldChg>
      <pc:sldChg chg="modSp">
        <pc:chgData name=" " userId="82027732-050a-4d73-a016-a6e262735e66" providerId="ADAL" clId="{B04A85E7-94E1-AF4F-AD8E-7B4C35FBDE89}" dt="2018-11-06T05:51:00.407" v="2929" actId="20577"/>
        <pc:sldMkLst>
          <pc:docMk/>
          <pc:sldMk cId="1923651799" sldId="732"/>
        </pc:sldMkLst>
        <pc:spChg chg="mod">
          <ac:chgData name=" " userId="82027732-050a-4d73-a016-a6e262735e66" providerId="ADAL" clId="{B04A85E7-94E1-AF4F-AD8E-7B4C35FBDE89}" dt="2018-11-06T05:51:00.407" v="2929" actId="20577"/>
          <ac:spMkLst>
            <pc:docMk/>
            <pc:sldMk cId="1923651799" sldId="732"/>
            <ac:spMk id="4" creationId="{00000000-0000-0000-0000-000000000000}"/>
          </ac:spMkLst>
        </pc:spChg>
      </pc:sldChg>
      <pc:sldChg chg="modSp">
        <pc:chgData name=" " userId="82027732-050a-4d73-a016-a6e262735e66" providerId="ADAL" clId="{B04A85E7-94E1-AF4F-AD8E-7B4C35FBDE89}" dt="2018-11-06T05:49:40.237" v="2904" actId="20577"/>
        <pc:sldMkLst>
          <pc:docMk/>
          <pc:sldMk cId="18188185" sldId="738"/>
        </pc:sldMkLst>
        <pc:spChg chg="mod">
          <ac:chgData name=" " userId="82027732-050a-4d73-a016-a6e262735e66" providerId="ADAL" clId="{B04A85E7-94E1-AF4F-AD8E-7B4C35FBDE89}" dt="2018-11-06T05:49:40.237" v="2904" actId="20577"/>
          <ac:spMkLst>
            <pc:docMk/>
            <pc:sldMk cId="18188185" sldId="738"/>
            <ac:spMk id="3" creationId="{00000000-0000-0000-0000-000000000000}"/>
          </ac:spMkLst>
        </pc:spChg>
      </pc:sldChg>
      <pc:sldChg chg="modSp">
        <pc:chgData name=" " userId="82027732-050a-4d73-a016-a6e262735e66" providerId="ADAL" clId="{B04A85E7-94E1-AF4F-AD8E-7B4C35FBDE89}" dt="2018-11-06T05:50:33.729" v="2925" actId="20577"/>
        <pc:sldMkLst>
          <pc:docMk/>
          <pc:sldMk cId="1731966953" sldId="739"/>
        </pc:sldMkLst>
        <pc:spChg chg="mod">
          <ac:chgData name=" " userId="82027732-050a-4d73-a016-a6e262735e66" providerId="ADAL" clId="{B04A85E7-94E1-AF4F-AD8E-7B4C35FBDE89}" dt="2018-11-06T05:50:33.729" v="2925" actId="20577"/>
          <ac:spMkLst>
            <pc:docMk/>
            <pc:sldMk cId="1731966953" sldId="739"/>
            <ac:spMk id="4" creationId="{00000000-0000-0000-0000-000000000000}"/>
          </ac:spMkLst>
        </pc:spChg>
      </pc:sldChg>
      <pc:sldChg chg="addSp delSp modSp">
        <pc:chgData name=" " userId="82027732-050a-4d73-a016-a6e262735e66" providerId="ADAL" clId="{B04A85E7-94E1-AF4F-AD8E-7B4C35FBDE89}" dt="2018-11-05T15:57:54.605" v="2508" actId="1076"/>
        <pc:sldMkLst>
          <pc:docMk/>
          <pc:sldMk cId="1396574030" sldId="740"/>
        </pc:sldMkLst>
        <pc:spChg chg="mod">
          <ac:chgData name=" " userId="82027732-050a-4d73-a016-a6e262735e66" providerId="ADAL" clId="{B04A85E7-94E1-AF4F-AD8E-7B4C35FBDE89}" dt="2018-11-05T15:53:24.616" v="2238" actId="1035"/>
          <ac:spMkLst>
            <pc:docMk/>
            <pc:sldMk cId="1396574030" sldId="740"/>
            <ac:spMk id="2" creationId="{00000000-0000-0000-0000-000000000000}"/>
          </ac:spMkLst>
        </pc:spChg>
        <pc:spChg chg="add mod">
          <ac:chgData name=" " userId="82027732-050a-4d73-a016-a6e262735e66" providerId="ADAL" clId="{B04A85E7-94E1-AF4F-AD8E-7B4C35FBDE89}" dt="2018-11-05T15:57:54.605" v="2508" actId="1076"/>
          <ac:spMkLst>
            <pc:docMk/>
            <pc:sldMk cId="1396574030" sldId="740"/>
            <ac:spMk id="3" creationId="{9257E3F4-5FF8-194E-9813-536ACFB3785D}"/>
          </ac:spMkLst>
        </pc:spChg>
        <pc:spChg chg="mod">
          <ac:chgData name=" " userId="82027732-050a-4d73-a016-a6e262735e66" providerId="ADAL" clId="{B04A85E7-94E1-AF4F-AD8E-7B4C35FBDE89}" dt="2018-11-05T15:53:24.616" v="2238" actId="1035"/>
          <ac:spMkLst>
            <pc:docMk/>
            <pc:sldMk cId="1396574030" sldId="740"/>
            <ac:spMk id="7" creationId="{00000000-0000-0000-0000-000000000000}"/>
          </ac:spMkLst>
        </pc:spChg>
        <pc:spChg chg="mod">
          <ac:chgData name=" " userId="82027732-050a-4d73-a016-a6e262735e66" providerId="ADAL" clId="{B04A85E7-94E1-AF4F-AD8E-7B4C35FBDE89}" dt="2018-11-05T15:53:24.616" v="2238" actId="1035"/>
          <ac:spMkLst>
            <pc:docMk/>
            <pc:sldMk cId="1396574030" sldId="740"/>
            <ac:spMk id="8" creationId="{DAFBC1E1-CC40-CA44-94BD-663E35152529}"/>
          </ac:spMkLst>
        </pc:spChg>
        <pc:spChg chg="mod">
          <ac:chgData name=" " userId="82027732-050a-4d73-a016-a6e262735e66" providerId="ADAL" clId="{B04A85E7-94E1-AF4F-AD8E-7B4C35FBDE89}" dt="2018-11-05T15:53:24.616" v="2238" actId="1035"/>
          <ac:spMkLst>
            <pc:docMk/>
            <pc:sldMk cId="1396574030" sldId="740"/>
            <ac:spMk id="9" creationId="{00000000-0000-0000-0000-000000000000}"/>
          </ac:spMkLst>
        </pc:spChg>
        <pc:spChg chg="mod">
          <ac:chgData name=" " userId="82027732-050a-4d73-a016-a6e262735e66" providerId="ADAL" clId="{B04A85E7-94E1-AF4F-AD8E-7B4C35FBDE89}" dt="2018-11-05T15:53:24.616" v="2238" actId="1035"/>
          <ac:spMkLst>
            <pc:docMk/>
            <pc:sldMk cId="1396574030" sldId="740"/>
            <ac:spMk id="5123" creationId="{00000000-0000-0000-0000-000000000000}"/>
          </ac:spMkLst>
        </pc:spChg>
        <pc:spChg chg="del">
          <ac:chgData name=" " userId="82027732-050a-4d73-a016-a6e262735e66" providerId="ADAL" clId="{B04A85E7-94E1-AF4F-AD8E-7B4C35FBDE89}" dt="2018-11-05T15:56:13.529" v="2400" actId="478"/>
          <ac:spMkLst>
            <pc:docMk/>
            <pc:sldMk cId="1396574030" sldId="740"/>
            <ac:spMk id="5126" creationId="{00000000-0000-0000-0000-000000000000}"/>
          </ac:spMkLst>
        </pc:spChg>
        <pc:picChg chg="mod">
          <ac:chgData name=" " userId="82027732-050a-4d73-a016-a6e262735e66" providerId="ADAL" clId="{B04A85E7-94E1-AF4F-AD8E-7B4C35FBDE89}" dt="2018-11-05T15:53:16.422" v="2223" actId="1035"/>
          <ac:picMkLst>
            <pc:docMk/>
            <pc:sldMk cId="1396574030" sldId="740"/>
            <ac:picMk id="5125" creationId="{00000000-0000-0000-0000-000000000000}"/>
          </ac:picMkLst>
        </pc:picChg>
      </pc:sldChg>
      <pc:sldChg chg="modSp">
        <pc:chgData name=" " userId="82027732-050a-4d73-a016-a6e262735e66" providerId="ADAL" clId="{B04A85E7-94E1-AF4F-AD8E-7B4C35FBDE89}" dt="2018-10-23T21:15:20.986" v="334" actId="20577"/>
        <pc:sldMkLst>
          <pc:docMk/>
          <pc:sldMk cId="3413292256" sldId="754"/>
        </pc:sldMkLst>
        <pc:spChg chg="mod">
          <ac:chgData name=" " userId="82027732-050a-4d73-a016-a6e262735e66" providerId="ADAL" clId="{B04A85E7-94E1-AF4F-AD8E-7B4C35FBDE89}" dt="2018-10-23T21:15:20.986" v="334" actId="20577"/>
          <ac:spMkLst>
            <pc:docMk/>
            <pc:sldMk cId="3413292256" sldId="754"/>
            <ac:spMk id="2" creationId="{00000000-0000-0000-0000-000000000000}"/>
          </ac:spMkLst>
        </pc:spChg>
      </pc:sldChg>
      <pc:sldChg chg="modSp">
        <pc:chgData name=" " userId="82027732-050a-4d73-a016-a6e262735e66" providerId="ADAL" clId="{B04A85E7-94E1-AF4F-AD8E-7B4C35FBDE89}" dt="2018-11-06T05:51:26.099" v="2931" actId="20577"/>
        <pc:sldMkLst>
          <pc:docMk/>
          <pc:sldMk cId="1776003364" sldId="759"/>
        </pc:sldMkLst>
        <pc:spChg chg="mod">
          <ac:chgData name=" " userId="82027732-050a-4d73-a016-a6e262735e66" providerId="ADAL" clId="{B04A85E7-94E1-AF4F-AD8E-7B4C35FBDE89}" dt="2018-11-06T05:51:26.099" v="2931" actId="20577"/>
          <ac:spMkLst>
            <pc:docMk/>
            <pc:sldMk cId="1776003364" sldId="759"/>
            <ac:spMk id="3" creationId="{00000000-0000-0000-0000-000000000000}"/>
          </ac:spMkLst>
        </pc:spChg>
      </pc:sldChg>
      <pc:sldChg chg="modSp">
        <pc:chgData name=" " userId="82027732-050a-4d73-a016-a6e262735e66" providerId="ADAL" clId="{B04A85E7-94E1-AF4F-AD8E-7B4C35FBDE89}" dt="2018-11-06T05:51:32.521" v="2933" actId="20577"/>
        <pc:sldMkLst>
          <pc:docMk/>
          <pc:sldMk cId="3290872382" sldId="760"/>
        </pc:sldMkLst>
        <pc:spChg chg="mod">
          <ac:chgData name=" " userId="82027732-050a-4d73-a016-a6e262735e66" providerId="ADAL" clId="{B04A85E7-94E1-AF4F-AD8E-7B4C35FBDE89}" dt="2018-11-06T05:51:32.521" v="2933" actId="20577"/>
          <ac:spMkLst>
            <pc:docMk/>
            <pc:sldMk cId="3290872382" sldId="760"/>
            <ac:spMk id="4" creationId="{00000000-0000-0000-0000-000000000000}"/>
          </ac:spMkLst>
        </pc:spChg>
      </pc:sldChg>
      <pc:sldChg chg="modSp">
        <pc:chgData name=" " userId="82027732-050a-4d73-a016-a6e262735e66" providerId="ADAL" clId="{B04A85E7-94E1-AF4F-AD8E-7B4C35FBDE89}" dt="2018-11-05T01:38:25.422" v="2207" actId="1076"/>
        <pc:sldMkLst>
          <pc:docMk/>
          <pc:sldMk cId="979047955" sldId="776"/>
        </pc:sldMkLst>
        <pc:picChg chg="mod">
          <ac:chgData name=" " userId="82027732-050a-4d73-a016-a6e262735e66" providerId="ADAL" clId="{B04A85E7-94E1-AF4F-AD8E-7B4C35FBDE89}" dt="2018-11-05T01:38:25.422" v="2207" actId="1076"/>
          <ac:picMkLst>
            <pc:docMk/>
            <pc:sldMk cId="979047955" sldId="776"/>
            <ac:picMk id="175" creationId="{00000000-0000-0000-0000-000000000000}"/>
          </ac:picMkLst>
        </pc:picChg>
      </pc:sldChg>
      <pc:sldChg chg="addSp modSp">
        <pc:chgData name=" " userId="82027732-050a-4d73-a016-a6e262735e66" providerId="ADAL" clId="{B04A85E7-94E1-AF4F-AD8E-7B4C35FBDE89}" dt="2018-11-04T05:17:02.217" v="659" actId="20577"/>
        <pc:sldMkLst>
          <pc:docMk/>
          <pc:sldMk cId="3478919608" sldId="777"/>
        </pc:sldMkLst>
        <pc:spChg chg="mod">
          <ac:chgData name=" " userId="82027732-050a-4d73-a016-a6e262735e66" providerId="ADAL" clId="{B04A85E7-94E1-AF4F-AD8E-7B4C35FBDE89}" dt="2018-11-04T05:16:11.882" v="561" actId="20577"/>
          <ac:spMkLst>
            <pc:docMk/>
            <pc:sldMk cId="3478919608" sldId="777"/>
            <ac:spMk id="3" creationId="{00000000-0000-0000-0000-000000000000}"/>
          </ac:spMkLst>
        </pc:spChg>
        <pc:spChg chg="add mod">
          <ac:chgData name=" " userId="82027732-050a-4d73-a016-a6e262735e66" providerId="ADAL" clId="{B04A85E7-94E1-AF4F-AD8E-7B4C35FBDE89}" dt="2018-11-04T05:17:02.217" v="659" actId="20577"/>
          <ac:spMkLst>
            <pc:docMk/>
            <pc:sldMk cId="3478919608" sldId="777"/>
            <ac:spMk id="5" creationId="{75A530B5-300A-6740-8809-DF7F21FB75EB}"/>
          </ac:spMkLst>
        </pc:spChg>
        <pc:picChg chg="add mod">
          <ac:chgData name=" " userId="82027732-050a-4d73-a016-a6e262735e66" providerId="ADAL" clId="{B04A85E7-94E1-AF4F-AD8E-7B4C35FBDE89}" dt="2018-11-04T05:16:31.430" v="564" actId="1076"/>
          <ac:picMkLst>
            <pc:docMk/>
            <pc:sldMk cId="3478919608" sldId="777"/>
            <ac:picMk id="4" creationId="{D3D01D60-7404-C843-BD7B-BAB12FDF6EE9}"/>
          </ac:picMkLst>
        </pc:picChg>
      </pc:sldChg>
      <pc:sldChg chg="addSp delSp modSp">
        <pc:chgData name=" " userId="82027732-050a-4d73-a016-a6e262735e66" providerId="ADAL" clId="{B04A85E7-94E1-AF4F-AD8E-7B4C35FBDE89}" dt="2018-10-23T21:20:00.697" v="406" actId="1076"/>
        <pc:sldMkLst>
          <pc:docMk/>
          <pc:sldMk cId="823727516" sldId="784"/>
        </pc:sldMkLst>
        <pc:spChg chg="mod">
          <ac:chgData name=" " userId="82027732-050a-4d73-a016-a6e262735e66" providerId="ADAL" clId="{B04A85E7-94E1-AF4F-AD8E-7B4C35FBDE89}" dt="2018-10-23T21:17:01.201" v="359" actId="20577"/>
          <ac:spMkLst>
            <pc:docMk/>
            <pc:sldMk cId="823727516" sldId="784"/>
            <ac:spMk id="3" creationId="{00000000-0000-0000-0000-000000000000}"/>
          </ac:spMkLst>
        </pc:spChg>
        <pc:spChg chg="mod">
          <ac:chgData name=" " userId="82027732-050a-4d73-a016-a6e262735e66" providerId="ADAL" clId="{B04A85E7-94E1-AF4F-AD8E-7B4C35FBDE89}" dt="2018-10-23T21:20:00.697" v="406" actId="1076"/>
          <ac:spMkLst>
            <pc:docMk/>
            <pc:sldMk cId="823727516" sldId="784"/>
            <ac:spMk id="5" creationId="{00000000-0000-0000-0000-000000000000}"/>
          </ac:spMkLst>
        </pc:spChg>
        <pc:spChg chg="add del mod">
          <ac:chgData name=" " userId="82027732-050a-4d73-a016-a6e262735e66" providerId="ADAL" clId="{B04A85E7-94E1-AF4F-AD8E-7B4C35FBDE89}" dt="2018-10-23T21:15:41.269" v="339" actId="478"/>
          <ac:spMkLst>
            <pc:docMk/>
            <pc:sldMk cId="823727516" sldId="784"/>
            <ac:spMk id="6" creationId="{BCF1D288-F57B-7349-BCD1-7C8F382CD158}"/>
          </ac:spMkLst>
        </pc:spChg>
        <pc:spChg chg="add mod">
          <ac:chgData name=" " userId="82027732-050a-4d73-a016-a6e262735e66" providerId="ADAL" clId="{B04A85E7-94E1-AF4F-AD8E-7B4C35FBDE89}" dt="2018-10-23T21:16:45.099" v="350" actId="1076"/>
          <ac:spMkLst>
            <pc:docMk/>
            <pc:sldMk cId="823727516" sldId="784"/>
            <ac:spMk id="7" creationId="{76F3E471-59F9-664C-A4EC-A82739FB58D7}"/>
          </ac:spMkLst>
        </pc:spChg>
      </pc:sldChg>
      <pc:sldChg chg="addSp modSp">
        <pc:chgData name=" " userId="82027732-050a-4d73-a016-a6e262735e66" providerId="ADAL" clId="{B04A85E7-94E1-AF4F-AD8E-7B4C35FBDE89}" dt="2018-11-07T16:36:10.271" v="3108" actId="207"/>
        <pc:sldMkLst>
          <pc:docMk/>
          <pc:sldMk cId="1104150540" sldId="809"/>
        </pc:sldMkLst>
        <pc:spChg chg="mod">
          <ac:chgData name=" " userId="82027732-050a-4d73-a016-a6e262735e66" providerId="ADAL" clId="{B04A85E7-94E1-AF4F-AD8E-7B4C35FBDE89}" dt="2018-11-07T16:36:08.392" v="3107" actId="207"/>
          <ac:spMkLst>
            <pc:docMk/>
            <pc:sldMk cId="1104150540" sldId="809"/>
            <ac:spMk id="3" creationId="{00000000-0000-0000-0000-000000000000}"/>
          </ac:spMkLst>
        </pc:spChg>
        <pc:spChg chg="mod">
          <ac:chgData name=" " userId="82027732-050a-4d73-a016-a6e262735e66" providerId="ADAL" clId="{B04A85E7-94E1-AF4F-AD8E-7B4C35FBDE89}" dt="2018-11-07T16:36:10.271" v="3108" actId="207"/>
          <ac:spMkLst>
            <pc:docMk/>
            <pc:sldMk cId="1104150540" sldId="809"/>
            <ac:spMk id="5" creationId="{00000000-0000-0000-0000-000000000000}"/>
          </ac:spMkLst>
        </pc:spChg>
        <pc:cxnChg chg="add mod">
          <ac:chgData name=" " userId="82027732-050a-4d73-a016-a6e262735e66" providerId="ADAL" clId="{B04A85E7-94E1-AF4F-AD8E-7B4C35FBDE89}" dt="2018-11-07T16:35:31.446" v="3101" actId="1076"/>
          <ac:cxnSpMkLst>
            <pc:docMk/>
            <pc:sldMk cId="1104150540" sldId="809"/>
            <ac:cxnSpMk id="8" creationId="{FD48389A-5828-A44F-AC62-C7561E70CDF8}"/>
          </ac:cxnSpMkLst>
        </pc:cxnChg>
      </pc:sldChg>
      <pc:sldChg chg="modSp">
        <pc:chgData name=" " userId="82027732-050a-4d73-a016-a6e262735e66" providerId="ADAL" clId="{B04A85E7-94E1-AF4F-AD8E-7B4C35FBDE89}" dt="2018-11-04T23:43:21.521" v="857" actId="20577"/>
        <pc:sldMkLst>
          <pc:docMk/>
          <pc:sldMk cId="1717833738" sldId="819"/>
        </pc:sldMkLst>
        <pc:spChg chg="mod">
          <ac:chgData name=" " userId="82027732-050a-4d73-a016-a6e262735e66" providerId="ADAL" clId="{B04A85E7-94E1-AF4F-AD8E-7B4C35FBDE89}" dt="2018-11-04T23:43:21.521" v="857" actId="20577"/>
          <ac:spMkLst>
            <pc:docMk/>
            <pc:sldMk cId="1717833738" sldId="819"/>
            <ac:spMk id="4" creationId="{12E22295-A6DF-A741-B11E-4A3128BA336C}"/>
          </ac:spMkLst>
        </pc:spChg>
      </pc:sldChg>
      <pc:sldChg chg="ord">
        <pc:chgData name=" " userId="82027732-050a-4d73-a016-a6e262735e66" providerId="ADAL" clId="{B04A85E7-94E1-AF4F-AD8E-7B4C35FBDE89}" dt="2018-10-23T21:30:31.662" v="413" actId="20577"/>
        <pc:sldMkLst>
          <pc:docMk/>
          <pc:sldMk cId="1664750401" sldId="825"/>
        </pc:sldMkLst>
      </pc:sldChg>
      <pc:sldChg chg="modSp add del ord">
        <pc:chgData name=" " userId="82027732-050a-4d73-a016-a6e262735e66" providerId="ADAL" clId="{B04A85E7-94E1-AF4F-AD8E-7B4C35FBDE89}" dt="2018-11-05T01:29:27.339" v="2199" actId="113"/>
        <pc:sldMkLst>
          <pc:docMk/>
          <pc:sldMk cId="430320696" sldId="831"/>
        </pc:sldMkLst>
        <pc:spChg chg="mod">
          <ac:chgData name=" " userId="82027732-050a-4d73-a016-a6e262735e66" providerId="ADAL" clId="{B04A85E7-94E1-AF4F-AD8E-7B4C35FBDE89}" dt="2018-11-05T01:28:23.354" v="2194" actId="20577"/>
          <ac:spMkLst>
            <pc:docMk/>
            <pc:sldMk cId="430320696" sldId="831"/>
            <ac:spMk id="3" creationId="{00000000-0000-0000-0000-000000000000}"/>
          </ac:spMkLst>
        </pc:spChg>
      </pc:sldChg>
      <pc:sldChg chg="modTransition">
        <pc:chgData name=" " userId="82027732-050a-4d73-a016-a6e262735e66" providerId="ADAL" clId="{B04A85E7-94E1-AF4F-AD8E-7B4C35FBDE89}" dt="2018-10-23T21:30:50.653" v="414" actId="20577"/>
        <pc:sldMkLst>
          <pc:docMk/>
          <pc:sldMk cId="619794269" sldId="832"/>
        </pc:sldMkLst>
      </pc:sldChg>
      <pc:sldChg chg="modSp">
        <pc:chgData name=" " userId="82027732-050a-4d73-a016-a6e262735e66" providerId="ADAL" clId="{B04A85E7-94E1-AF4F-AD8E-7B4C35FBDE89}" dt="2018-11-04T17:13:32.665" v="664" actId="692"/>
        <pc:sldMkLst>
          <pc:docMk/>
          <pc:sldMk cId="1967356092" sldId="840"/>
        </pc:sldMkLst>
        <pc:spChg chg="mod">
          <ac:chgData name=" " userId="82027732-050a-4d73-a016-a6e262735e66" providerId="ADAL" clId="{B04A85E7-94E1-AF4F-AD8E-7B4C35FBDE89}" dt="2018-11-04T17:13:32.665" v="664" actId="692"/>
          <ac:spMkLst>
            <pc:docMk/>
            <pc:sldMk cId="1967356092" sldId="840"/>
            <ac:spMk id="12" creationId="{00000000-0000-0000-0000-000000000000}"/>
          </ac:spMkLst>
        </pc:spChg>
        <pc:spChg chg="mod">
          <ac:chgData name=" " userId="82027732-050a-4d73-a016-a6e262735e66" providerId="ADAL" clId="{B04A85E7-94E1-AF4F-AD8E-7B4C35FBDE89}" dt="2018-11-04T17:13:23.478" v="663" actId="207"/>
          <ac:spMkLst>
            <pc:docMk/>
            <pc:sldMk cId="1967356092" sldId="840"/>
            <ac:spMk id="13" creationId="{00000000-0000-0000-0000-000000000000}"/>
          </ac:spMkLst>
        </pc:spChg>
      </pc:sldChg>
      <pc:sldChg chg="modSp">
        <pc:chgData name=" " userId="82027732-050a-4d73-a016-a6e262735e66" providerId="ADAL" clId="{B04A85E7-94E1-AF4F-AD8E-7B4C35FBDE89}" dt="2018-11-04T17:13:53.866" v="666" actId="207"/>
        <pc:sldMkLst>
          <pc:docMk/>
          <pc:sldMk cId="548125385" sldId="841"/>
        </pc:sldMkLst>
        <pc:spChg chg="mod">
          <ac:chgData name=" " userId="82027732-050a-4d73-a016-a6e262735e66" providerId="ADAL" clId="{B04A85E7-94E1-AF4F-AD8E-7B4C35FBDE89}" dt="2018-11-04T17:13:47.273" v="665" actId="692"/>
          <ac:spMkLst>
            <pc:docMk/>
            <pc:sldMk cId="548125385" sldId="841"/>
            <ac:spMk id="12" creationId="{00000000-0000-0000-0000-000000000000}"/>
          </ac:spMkLst>
        </pc:spChg>
        <pc:spChg chg="mod">
          <ac:chgData name=" " userId="82027732-050a-4d73-a016-a6e262735e66" providerId="ADAL" clId="{B04A85E7-94E1-AF4F-AD8E-7B4C35FBDE89}" dt="2018-11-04T17:13:53.866" v="666" actId="207"/>
          <ac:spMkLst>
            <pc:docMk/>
            <pc:sldMk cId="548125385" sldId="841"/>
            <ac:spMk id="13" creationId="{00000000-0000-0000-0000-000000000000}"/>
          </ac:spMkLst>
        </pc:spChg>
      </pc:sldChg>
      <pc:sldChg chg="modSp">
        <pc:chgData name=" " userId="82027732-050a-4d73-a016-a6e262735e66" providerId="ADAL" clId="{B04A85E7-94E1-AF4F-AD8E-7B4C35FBDE89}" dt="2018-11-04T23:42:06.726" v="807" actId="20577"/>
        <pc:sldMkLst>
          <pc:docMk/>
          <pc:sldMk cId="884206101" sldId="847"/>
        </pc:sldMkLst>
        <pc:spChg chg="mod">
          <ac:chgData name=" " userId="82027732-050a-4d73-a016-a6e262735e66" providerId="ADAL" clId="{B04A85E7-94E1-AF4F-AD8E-7B4C35FBDE89}" dt="2018-11-04T23:42:06.726" v="807" actId="20577"/>
          <ac:spMkLst>
            <pc:docMk/>
            <pc:sldMk cId="884206101" sldId="847"/>
            <ac:spMk id="693" creationId="{00000000-0000-0000-0000-000000000000}"/>
          </ac:spMkLst>
        </pc:spChg>
      </pc:sldChg>
      <pc:sldChg chg="modSp">
        <pc:chgData name=" " userId="82027732-050a-4d73-a016-a6e262735e66" providerId="ADAL" clId="{B04A85E7-94E1-AF4F-AD8E-7B4C35FBDE89}" dt="2018-10-23T21:14:31.082" v="328" actId="20577"/>
        <pc:sldMkLst>
          <pc:docMk/>
          <pc:sldMk cId="1018807110" sldId="853"/>
        </pc:sldMkLst>
        <pc:spChg chg="mod">
          <ac:chgData name=" " userId="82027732-050a-4d73-a016-a6e262735e66" providerId="ADAL" clId="{B04A85E7-94E1-AF4F-AD8E-7B4C35FBDE89}" dt="2018-10-23T21:14:31.082" v="328" actId="20577"/>
          <ac:spMkLst>
            <pc:docMk/>
            <pc:sldMk cId="1018807110" sldId="853"/>
            <ac:spMk id="5" creationId="{00000000-0000-0000-0000-000000000000}"/>
          </ac:spMkLst>
        </pc:spChg>
        <pc:spChg chg="mod">
          <ac:chgData name=" " userId="82027732-050a-4d73-a016-a6e262735e66" providerId="ADAL" clId="{B04A85E7-94E1-AF4F-AD8E-7B4C35FBDE89}" dt="2018-10-23T21:14:13.006" v="325" actId="20577"/>
          <ac:spMkLst>
            <pc:docMk/>
            <pc:sldMk cId="1018807110" sldId="853"/>
            <ac:spMk id="6" creationId="{00000000-0000-0000-0000-000000000000}"/>
          </ac:spMkLst>
        </pc:spChg>
      </pc:sldChg>
      <pc:sldChg chg="modSp">
        <pc:chgData name=" " userId="82027732-050a-4d73-a016-a6e262735e66" providerId="ADAL" clId="{B04A85E7-94E1-AF4F-AD8E-7B4C35FBDE89}" dt="2018-10-23T21:14:00.963" v="324" actId="20577"/>
        <pc:sldMkLst>
          <pc:docMk/>
          <pc:sldMk cId="1203980239" sldId="854"/>
        </pc:sldMkLst>
        <pc:spChg chg="mod">
          <ac:chgData name=" " userId="82027732-050a-4d73-a016-a6e262735e66" providerId="ADAL" clId="{B04A85E7-94E1-AF4F-AD8E-7B4C35FBDE89}" dt="2018-10-23T21:14:00.963" v="324" actId="20577"/>
          <ac:spMkLst>
            <pc:docMk/>
            <pc:sldMk cId="1203980239" sldId="854"/>
            <ac:spMk id="5" creationId="{00000000-0000-0000-0000-000000000000}"/>
          </ac:spMkLst>
        </pc:spChg>
        <pc:spChg chg="mod">
          <ac:chgData name=" " userId="82027732-050a-4d73-a016-a6e262735e66" providerId="ADAL" clId="{B04A85E7-94E1-AF4F-AD8E-7B4C35FBDE89}" dt="2018-10-23T21:13:43.812" v="320" actId="20577"/>
          <ac:spMkLst>
            <pc:docMk/>
            <pc:sldMk cId="1203980239" sldId="854"/>
            <ac:spMk id="7" creationId="{00000000-0000-0000-0000-000000000000}"/>
          </ac:spMkLst>
        </pc:spChg>
      </pc:sldChg>
      <pc:sldChg chg="add modAnim">
        <pc:chgData name=" " userId="82027732-050a-4d73-a016-a6e262735e66" providerId="ADAL" clId="{B04A85E7-94E1-AF4F-AD8E-7B4C35FBDE89}" dt="2018-10-23T21:03:51.132" v="160" actId="20577"/>
        <pc:sldMkLst>
          <pc:docMk/>
          <pc:sldMk cId="2674961873" sldId="929"/>
        </pc:sldMkLst>
      </pc:sldChg>
      <pc:sldChg chg="modSp add">
        <pc:chgData name=" " userId="82027732-050a-4d73-a016-a6e262735e66" providerId="ADAL" clId="{B04A85E7-94E1-AF4F-AD8E-7B4C35FBDE89}" dt="2018-10-23T21:04:30.290" v="227" actId="20577"/>
        <pc:sldMkLst>
          <pc:docMk/>
          <pc:sldMk cId="3506791947" sldId="930"/>
        </pc:sldMkLst>
        <pc:spChg chg="mod">
          <ac:chgData name=" " userId="82027732-050a-4d73-a016-a6e262735e66" providerId="ADAL" clId="{B04A85E7-94E1-AF4F-AD8E-7B4C35FBDE89}" dt="2018-10-23T21:04:30.290" v="227" actId="20577"/>
          <ac:spMkLst>
            <pc:docMk/>
            <pc:sldMk cId="3506791947" sldId="930"/>
            <ac:spMk id="68" creationId="{329CAC03-B04F-C945-AFB1-7C1DE37054D9}"/>
          </ac:spMkLst>
        </pc:spChg>
      </pc:sldChg>
      <pc:sldChg chg="addSp delSp modSp add ord">
        <pc:chgData name=" " userId="82027732-050a-4d73-a016-a6e262735e66" providerId="ADAL" clId="{B04A85E7-94E1-AF4F-AD8E-7B4C35FBDE89}" dt="2018-10-23T20:57:37.945" v="150" actId="14100"/>
        <pc:sldMkLst>
          <pc:docMk/>
          <pc:sldMk cId="1682564425" sldId="956"/>
        </pc:sldMkLst>
        <pc:spChg chg="add mod">
          <ac:chgData name=" " userId="82027732-050a-4d73-a016-a6e262735e66" providerId="ADAL" clId="{B04A85E7-94E1-AF4F-AD8E-7B4C35FBDE89}" dt="2018-10-23T20:57:33.792" v="149" actId="1076"/>
          <ac:spMkLst>
            <pc:docMk/>
            <pc:sldMk cId="1682564425" sldId="956"/>
            <ac:spMk id="63" creationId="{F812CE7E-7A73-FD4E-A645-DDF31EA79A3D}"/>
          </ac:spMkLst>
        </pc:spChg>
        <pc:spChg chg="del">
          <ac:chgData name=" " userId="82027732-050a-4d73-a016-a6e262735e66" providerId="ADAL" clId="{B04A85E7-94E1-AF4F-AD8E-7B4C35FBDE89}" dt="2018-10-23T20:57:08.935" v="136" actId="478"/>
          <ac:spMkLst>
            <pc:docMk/>
            <pc:sldMk cId="1682564425" sldId="956"/>
            <ac:spMk id="64" creationId="{00000000-0000-0000-0000-000000000000}"/>
          </ac:spMkLst>
        </pc:spChg>
        <pc:spChg chg="add mod">
          <ac:chgData name=" " userId="82027732-050a-4d73-a016-a6e262735e66" providerId="ADAL" clId="{B04A85E7-94E1-AF4F-AD8E-7B4C35FBDE89}" dt="2018-10-23T20:55:40.565" v="17" actId="688"/>
          <ac:spMkLst>
            <pc:docMk/>
            <pc:sldMk cId="1682564425" sldId="956"/>
            <ac:spMk id="73" creationId="{CE5A3ADD-B296-404E-ACC8-32A16EFD00CE}"/>
          </ac:spMkLst>
        </pc:spChg>
        <pc:cxnChg chg="add mod">
          <ac:chgData name=" " userId="82027732-050a-4d73-a016-a6e262735e66" providerId="ADAL" clId="{B04A85E7-94E1-AF4F-AD8E-7B4C35FBDE89}" dt="2018-10-23T20:57:37.945" v="150" actId="14100"/>
          <ac:cxnSpMkLst>
            <pc:docMk/>
            <pc:sldMk cId="1682564425" sldId="956"/>
            <ac:cxnSpMk id="72" creationId="{2F98F1B8-C301-CA4C-9D06-BF7C502E1409}"/>
          </ac:cxnSpMkLst>
        </pc:cxnChg>
      </pc:sldChg>
      <pc:sldChg chg="delSp add modNotesTx">
        <pc:chgData name=" " userId="82027732-050a-4d73-a016-a6e262735e66" providerId="ADAL" clId="{B04A85E7-94E1-AF4F-AD8E-7B4C35FBDE89}" dt="2018-11-07T16:37:42.491" v="3143" actId="20577"/>
        <pc:sldMkLst>
          <pc:docMk/>
          <pc:sldMk cId="2391795672" sldId="958"/>
        </pc:sldMkLst>
        <pc:spChg chg="del">
          <ac:chgData name=" " userId="82027732-050a-4d73-a016-a6e262735e66" providerId="ADAL" clId="{B04A85E7-94E1-AF4F-AD8E-7B4C35FBDE89}" dt="2018-10-23T21:00:27.165" v="152" actId="478"/>
          <ac:spMkLst>
            <pc:docMk/>
            <pc:sldMk cId="2391795672" sldId="958"/>
            <ac:spMk id="64" creationId="{00000000-0000-0000-0000-000000000000}"/>
          </ac:spMkLst>
        </pc:spChg>
      </pc:sldChg>
      <pc:sldChg chg="delSp add modNotesTx">
        <pc:chgData name=" " userId="82027732-050a-4d73-a016-a6e262735e66" providerId="ADAL" clId="{B04A85E7-94E1-AF4F-AD8E-7B4C35FBDE89}" dt="2018-11-07T16:30:00.581" v="2972" actId="20577"/>
        <pc:sldMkLst>
          <pc:docMk/>
          <pc:sldMk cId="2569291000" sldId="959"/>
        </pc:sldMkLst>
        <pc:spChg chg="del">
          <ac:chgData name=" " userId="82027732-050a-4d73-a016-a6e262735e66" providerId="ADAL" clId="{B04A85E7-94E1-AF4F-AD8E-7B4C35FBDE89}" dt="2018-10-23T21:00:04.900" v="151" actId="478"/>
          <ac:spMkLst>
            <pc:docMk/>
            <pc:sldMk cId="2569291000" sldId="959"/>
            <ac:spMk id="64" creationId="{00000000-0000-0000-0000-000000000000}"/>
          </ac:spMkLst>
        </pc:spChg>
      </pc:sldChg>
      <pc:sldChg chg="modSp">
        <pc:chgData name=" " userId="82027732-050a-4d73-a016-a6e262735e66" providerId="ADAL" clId="{B04A85E7-94E1-AF4F-AD8E-7B4C35FBDE89}" dt="2018-11-04T23:46:58.294" v="867" actId="1076"/>
        <pc:sldMkLst>
          <pc:docMk/>
          <pc:sldMk cId="2642910737" sldId="1009"/>
        </pc:sldMkLst>
        <pc:spChg chg="mod">
          <ac:chgData name=" " userId="82027732-050a-4d73-a016-a6e262735e66" providerId="ADAL" clId="{B04A85E7-94E1-AF4F-AD8E-7B4C35FBDE89}" dt="2018-11-04T23:46:25.204" v="861" actId="255"/>
          <ac:spMkLst>
            <pc:docMk/>
            <pc:sldMk cId="2642910737" sldId="1009"/>
            <ac:spMk id="103427" creationId="{00000000-0000-0000-0000-000000000000}"/>
          </ac:spMkLst>
        </pc:spChg>
        <pc:spChg chg="mod">
          <ac:chgData name=" " userId="82027732-050a-4d73-a016-a6e262735e66" providerId="ADAL" clId="{B04A85E7-94E1-AF4F-AD8E-7B4C35FBDE89}" dt="2018-11-04T23:46:43.396" v="865" actId="1076"/>
          <ac:spMkLst>
            <pc:docMk/>
            <pc:sldMk cId="2642910737" sldId="1009"/>
            <ac:spMk id="103429" creationId="{00000000-0000-0000-0000-000000000000}"/>
          </ac:spMkLst>
        </pc:spChg>
        <pc:spChg chg="mod">
          <ac:chgData name=" " userId="82027732-050a-4d73-a016-a6e262735e66" providerId="ADAL" clId="{B04A85E7-94E1-AF4F-AD8E-7B4C35FBDE89}" dt="2018-11-04T23:46:35.829" v="864" actId="14100"/>
          <ac:spMkLst>
            <pc:docMk/>
            <pc:sldMk cId="2642910737" sldId="1009"/>
            <ac:spMk id="103430" creationId="{00000000-0000-0000-0000-000000000000}"/>
          </ac:spMkLst>
        </pc:spChg>
        <pc:spChg chg="mod">
          <ac:chgData name=" " userId="82027732-050a-4d73-a016-a6e262735e66" providerId="ADAL" clId="{B04A85E7-94E1-AF4F-AD8E-7B4C35FBDE89}" dt="2018-11-04T23:46:58.294" v="867" actId="1076"/>
          <ac:spMkLst>
            <pc:docMk/>
            <pc:sldMk cId="2642910737" sldId="1009"/>
            <ac:spMk id="103435" creationId="{00000000-0000-0000-0000-000000000000}"/>
          </ac:spMkLst>
        </pc:spChg>
        <pc:cxnChg chg="mod">
          <ac:chgData name=" " userId="82027732-050a-4d73-a016-a6e262735e66" providerId="ADAL" clId="{B04A85E7-94E1-AF4F-AD8E-7B4C35FBDE89}" dt="2018-11-04T23:46:35.829" v="864" actId="14100"/>
          <ac:cxnSpMkLst>
            <pc:docMk/>
            <pc:sldMk cId="2642910737" sldId="1009"/>
            <ac:cxnSpMk id="103436" creationId="{00000000-0000-0000-0000-000000000000}"/>
          </ac:cxnSpMkLst>
        </pc:cxnChg>
        <pc:cxnChg chg="mod">
          <ac:chgData name=" " userId="82027732-050a-4d73-a016-a6e262735e66" providerId="ADAL" clId="{B04A85E7-94E1-AF4F-AD8E-7B4C35FBDE89}" dt="2018-11-04T23:46:35.829" v="864" actId="14100"/>
          <ac:cxnSpMkLst>
            <pc:docMk/>
            <pc:sldMk cId="2642910737" sldId="1009"/>
            <ac:cxnSpMk id="103437" creationId="{00000000-0000-0000-0000-000000000000}"/>
          </ac:cxnSpMkLst>
        </pc:cxnChg>
        <pc:cxnChg chg="mod">
          <ac:chgData name=" " userId="82027732-050a-4d73-a016-a6e262735e66" providerId="ADAL" clId="{B04A85E7-94E1-AF4F-AD8E-7B4C35FBDE89}" dt="2018-11-04T23:46:35.829" v="864" actId="14100"/>
          <ac:cxnSpMkLst>
            <pc:docMk/>
            <pc:sldMk cId="2642910737" sldId="1009"/>
            <ac:cxnSpMk id="103438" creationId="{00000000-0000-0000-0000-000000000000}"/>
          </ac:cxnSpMkLst>
        </pc:cxnChg>
        <pc:cxnChg chg="mod">
          <ac:chgData name=" " userId="82027732-050a-4d73-a016-a6e262735e66" providerId="ADAL" clId="{B04A85E7-94E1-AF4F-AD8E-7B4C35FBDE89}" dt="2018-11-04T23:46:35.829" v="864" actId="14100"/>
          <ac:cxnSpMkLst>
            <pc:docMk/>
            <pc:sldMk cId="2642910737" sldId="1009"/>
            <ac:cxnSpMk id="103439" creationId="{00000000-0000-0000-0000-000000000000}"/>
          </ac:cxnSpMkLst>
        </pc:cxnChg>
        <pc:cxnChg chg="mod">
          <ac:chgData name=" " userId="82027732-050a-4d73-a016-a6e262735e66" providerId="ADAL" clId="{B04A85E7-94E1-AF4F-AD8E-7B4C35FBDE89}" dt="2018-11-04T23:46:58.294" v="867" actId="1076"/>
          <ac:cxnSpMkLst>
            <pc:docMk/>
            <pc:sldMk cId="2642910737" sldId="1009"/>
            <ac:cxnSpMk id="103440" creationId="{00000000-0000-0000-0000-000000000000}"/>
          </ac:cxnSpMkLst>
        </pc:cxnChg>
        <pc:cxnChg chg="mod">
          <ac:chgData name=" " userId="82027732-050a-4d73-a016-a6e262735e66" providerId="ADAL" clId="{B04A85E7-94E1-AF4F-AD8E-7B4C35FBDE89}" dt="2018-11-04T23:46:58.294" v="867" actId="1076"/>
          <ac:cxnSpMkLst>
            <pc:docMk/>
            <pc:sldMk cId="2642910737" sldId="1009"/>
            <ac:cxnSpMk id="103441" creationId="{00000000-0000-0000-0000-000000000000}"/>
          </ac:cxnSpMkLst>
        </pc:cxnChg>
        <pc:cxnChg chg="mod">
          <ac:chgData name=" " userId="82027732-050a-4d73-a016-a6e262735e66" providerId="ADAL" clId="{B04A85E7-94E1-AF4F-AD8E-7B4C35FBDE89}" dt="2018-11-04T23:46:58.294" v="867" actId="1076"/>
          <ac:cxnSpMkLst>
            <pc:docMk/>
            <pc:sldMk cId="2642910737" sldId="1009"/>
            <ac:cxnSpMk id="103442" creationId="{00000000-0000-0000-0000-000000000000}"/>
          </ac:cxnSpMkLst>
        </pc:cxnChg>
        <pc:cxnChg chg="mod">
          <ac:chgData name=" " userId="82027732-050a-4d73-a016-a6e262735e66" providerId="ADAL" clId="{B04A85E7-94E1-AF4F-AD8E-7B4C35FBDE89}" dt="2018-11-04T23:46:58.294" v="867" actId="1076"/>
          <ac:cxnSpMkLst>
            <pc:docMk/>
            <pc:sldMk cId="2642910737" sldId="1009"/>
            <ac:cxnSpMk id="103443" creationId="{00000000-0000-0000-0000-000000000000}"/>
          </ac:cxnSpMkLst>
        </pc:cxnChg>
      </pc:sldChg>
      <pc:sldChg chg="ord">
        <pc:chgData name=" " userId="82027732-050a-4d73-a016-a6e262735e66" providerId="ADAL" clId="{B04A85E7-94E1-AF4F-AD8E-7B4C35FBDE89}" dt="2018-11-07T16:46:26.568" v="3243" actId="113"/>
        <pc:sldMkLst>
          <pc:docMk/>
          <pc:sldMk cId="2406099418" sldId="1016"/>
        </pc:sldMkLst>
      </pc:sldChg>
      <pc:sldChg chg="addSp modSp">
        <pc:chgData name=" " userId="82027732-050a-4d73-a016-a6e262735e66" providerId="ADAL" clId="{B04A85E7-94E1-AF4F-AD8E-7B4C35FBDE89}" dt="2018-11-07T16:46:14.834" v="3242" actId="692"/>
        <pc:sldMkLst>
          <pc:docMk/>
          <pc:sldMk cId="3949283055" sldId="1022"/>
        </pc:sldMkLst>
        <pc:spChg chg="mod">
          <ac:chgData name=" " userId="82027732-050a-4d73-a016-a6e262735e66" providerId="ADAL" clId="{B04A85E7-94E1-AF4F-AD8E-7B4C35FBDE89}" dt="2018-11-05T01:17:32.882" v="1771" actId="20577"/>
          <ac:spMkLst>
            <pc:docMk/>
            <pc:sldMk cId="3949283055" sldId="1022"/>
            <ac:spMk id="3" creationId="{00000000-0000-0000-0000-000000000000}"/>
          </ac:spMkLst>
        </pc:spChg>
        <pc:spChg chg="add mod">
          <ac:chgData name=" " userId="82027732-050a-4d73-a016-a6e262735e66" providerId="ADAL" clId="{B04A85E7-94E1-AF4F-AD8E-7B4C35FBDE89}" dt="2018-11-07T16:46:14.834" v="3242" actId="692"/>
          <ac:spMkLst>
            <pc:docMk/>
            <pc:sldMk cId="3949283055" sldId="1022"/>
            <ac:spMk id="5" creationId="{1D918015-85E7-0847-BA8B-FFBEC283BE82}"/>
          </ac:spMkLst>
        </pc:spChg>
        <pc:spChg chg="add mod">
          <ac:chgData name=" " userId="82027732-050a-4d73-a016-a6e262735e66" providerId="ADAL" clId="{B04A85E7-94E1-AF4F-AD8E-7B4C35FBDE89}" dt="2018-11-05T01:19:06.291" v="1957" actId="1076"/>
          <ac:spMkLst>
            <pc:docMk/>
            <pc:sldMk cId="3949283055" sldId="1022"/>
            <ac:spMk id="6" creationId="{61B0DCF9-F95D-C54C-B61D-E06BE34FA269}"/>
          </ac:spMkLst>
        </pc:spChg>
        <pc:spChg chg="mod">
          <ac:chgData name=" " userId="82027732-050a-4d73-a016-a6e262735e66" providerId="ADAL" clId="{B04A85E7-94E1-AF4F-AD8E-7B4C35FBDE89}" dt="2018-11-05T01:17:40.269" v="1772" actId="1076"/>
          <ac:spMkLst>
            <pc:docMk/>
            <pc:sldMk cId="3949283055" sldId="1022"/>
            <ac:spMk id="8" creationId="{E05906F0-B30C-D24E-AFD8-1AC5B731C815}"/>
          </ac:spMkLst>
        </pc:spChg>
      </pc:sldChg>
      <pc:sldChg chg="modSp">
        <pc:chgData name=" " userId="82027732-050a-4d73-a016-a6e262735e66" providerId="ADAL" clId="{B04A85E7-94E1-AF4F-AD8E-7B4C35FBDE89}" dt="2018-11-06T05:48:38.325" v="2897" actId="20577"/>
        <pc:sldMkLst>
          <pc:docMk/>
          <pc:sldMk cId="798575031" sldId="1023"/>
        </pc:sldMkLst>
        <pc:spChg chg="mod">
          <ac:chgData name=" " userId="82027732-050a-4d73-a016-a6e262735e66" providerId="ADAL" clId="{B04A85E7-94E1-AF4F-AD8E-7B4C35FBDE89}" dt="2018-11-06T05:48:38.325" v="2897" actId="20577"/>
          <ac:spMkLst>
            <pc:docMk/>
            <pc:sldMk cId="798575031" sldId="1023"/>
            <ac:spMk id="3" creationId="{00000000-0000-0000-0000-000000000000}"/>
          </ac:spMkLst>
        </pc:spChg>
      </pc:sldChg>
      <pc:sldChg chg="modSp">
        <pc:chgData name=" " userId="82027732-050a-4d73-a016-a6e262735e66" providerId="ADAL" clId="{B04A85E7-94E1-AF4F-AD8E-7B4C35FBDE89}" dt="2018-11-06T05:49:16.692" v="2903" actId="14100"/>
        <pc:sldMkLst>
          <pc:docMk/>
          <pc:sldMk cId="648411163" sldId="1024"/>
        </pc:sldMkLst>
        <pc:spChg chg="mod">
          <ac:chgData name=" " userId="82027732-050a-4d73-a016-a6e262735e66" providerId="ADAL" clId="{B04A85E7-94E1-AF4F-AD8E-7B4C35FBDE89}" dt="2018-11-06T05:49:16.692" v="2903" actId="14100"/>
          <ac:spMkLst>
            <pc:docMk/>
            <pc:sldMk cId="648411163" sldId="1024"/>
            <ac:spMk id="4" creationId="{00000000-0000-0000-0000-000000000000}"/>
          </ac:spMkLst>
        </pc:spChg>
      </pc:sldChg>
      <pc:sldChg chg="modSp">
        <pc:chgData name=" " userId="82027732-050a-4d73-a016-a6e262735e66" providerId="ADAL" clId="{B04A85E7-94E1-AF4F-AD8E-7B4C35FBDE89}" dt="2018-11-05T01:24:08.405" v="2185" actId="20577"/>
        <pc:sldMkLst>
          <pc:docMk/>
          <pc:sldMk cId="1554548020" sldId="1025"/>
        </pc:sldMkLst>
        <pc:spChg chg="mod">
          <ac:chgData name=" " userId="82027732-050a-4d73-a016-a6e262735e66" providerId="ADAL" clId="{B04A85E7-94E1-AF4F-AD8E-7B4C35FBDE89}" dt="2018-11-05T01:24:08.405" v="2185" actId="20577"/>
          <ac:spMkLst>
            <pc:docMk/>
            <pc:sldMk cId="1554548020" sldId="1025"/>
            <ac:spMk id="4" creationId="{00000000-0000-0000-0000-000000000000}"/>
          </ac:spMkLst>
        </pc:spChg>
      </pc:sldChg>
      <pc:sldChg chg="addSp modSp">
        <pc:chgData name=" " userId="82027732-050a-4d73-a016-a6e262735e66" providerId="ADAL" clId="{B04A85E7-94E1-AF4F-AD8E-7B4C35FBDE89}" dt="2018-10-23T21:35:55.320" v="504" actId="20577"/>
        <pc:sldMkLst>
          <pc:docMk/>
          <pc:sldMk cId="4039533423" sldId="1028"/>
        </pc:sldMkLst>
        <pc:spChg chg="add mod">
          <ac:chgData name=" " userId="82027732-050a-4d73-a016-a6e262735e66" providerId="ADAL" clId="{B04A85E7-94E1-AF4F-AD8E-7B4C35FBDE89}" dt="2018-10-23T21:35:55.320" v="504" actId="20577"/>
          <ac:spMkLst>
            <pc:docMk/>
            <pc:sldMk cId="4039533423" sldId="1028"/>
            <ac:spMk id="4" creationId="{A671A527-E5EF-A146-8FBD-3C0C437419AA}"/>
          </ac:spMkLst>
        </pc:spChg>
      </pc:sldChg>
      <pc:sldChg chg="addSp modSp">
        <pc:chgData name=" " userId="82027732-050a-4d73-a016-a6e262735e66" providerId="ADAL" clId="{B04A85E7-94E1-AF4F-AD8E-7B4C35FBDE89}" dt="2018-10-23T21:19:27.160" v="405" actId="1076"/>
        <pc:sldMkLst>
          <pc:docMk/>
          <pc:sldMk cId="1144900204" sldId="1031"/>
        </pc:sldMkLst>
        <pc:spChg chg="add mod">
          <ac:chgData name=" " userId="82027732-050a-4d73-a016-a6e262735e66" providerId="ADAL" clId="{B04A85E7-94E1-AF4F-AD8E-7B4C35FBDE89}" dt="2018-10-23T21:19:15.116" v="403" actId="1076"/>
          <ac:spMkLst>
            <pc:docMk/>
            <pc:sldMk cId="1144900204" sldId="1031"/>
            <ac:spMk id="6" creationId="{56C5CE98-1C33-C942-A0CF-6610BBDB5EED}"/>
          </ac:spMkLst>
        </pc:spChg>
        <pc:spChg chg="add mod">
          <ac:chgData name=" " userId="82027732-050a-4d73-a016-a6e262735e66" providerId="ADAL" clId="{B04A85E7-94E1-AF4F-AD8E-7B4C35FBDE89}" dt="2018-10-23T21:19:27.160" v="405" actId="1076"/>
          <ac:spMkLst>
            <pc:docMk/>
            <pc:sldMk cId="1144900204" sldId="1031"/>
            <ac:spMk id="8" creationId="{E7AE2A51-0CFC-ED45-9CE9-18FC5EEB7147}"/>
          </ac:spMkLst>
        </pc:spChg>
        <pc:cxnChg chg="add mod">
          <ac:chgData name=" " userId="82027732-050a-4d73-a016-a6e262735e66" providerId="ADAL" clId="{B04A85E7-94E1-AF4F-AD8E-7B4C35FBDE89}" dt="2018-10-23T21:18:51.274" v="363" actId="692"/>
          <ac:cxnSpMkLst>
            <pc:docMk/>
            <pc:sldMk cId="1144900204" sldId="1031"/>
            <ac:cxnSpMk id="5" creationId="{3F978258-73E4-7C4D-AEC9-2458C7E64CBC}"/>
          </ac:cxnSpMkLst>
        </pc:cxnChg>
        <pc:cxnChg chg="add mod">
          <ac:chgData name=" " userId="82027732-050a-4d73-a016-a6e262735e66" providerId="ADAL" clId="{B04A85E7-94E1-AF4F-AD8E-7B4C35FBDE89}" dt="2018-10-23T21:19:27.160" v="405" actId="1076"/>
          <ac:cxnSpMkLst>
            <pc:docMk/>
            <pc:sldMk cId="1144900204" sldId="1031"/>
            <ac:cxnSpMk id="7" creationId="{C05277BE-6A5B-6740-BA42-D835C2F51051}"/>
          </ac:cxnSpMkLst>
        </pc:cxnChg>
      </pc:sldChg>
      <pc:sldChg chg="add del ord">
        <pc:chgData name=" " userId="82027732-050a-4d73-a016-a6e262735e66" providerId="ADAL" clId="{B04A85E7-94E1-AF4F-AD8E-7B4C35FBDE89}" dt="2018-11-05T01:29:27.339" v="2199" actId="113"/>
        <pc:sldMkLst>
          <pc:docMk/>
          <pc:sldMk cId="1324665994" sldId="1033"/>
        </pc:sldMkLst>
      </pc:sldChg>
      <pc:sldChg chg="add">
        <pc:chgData name=" " userId="82027732-050a-4d73-a016-a6e262735e66" providerId="ADAL" clId="{B04A85E7-94E1-AF4F-AD8E-7B4C35FBDE89}" dt="2018-11-05T01:36:01.049" v="2204" actId="113"/>
        <pc:sldMkLst>
          <pc:docMk/>
          <pc:sldMk cId="1655741459" sldId="1036"/>
        </pc:sldMkLst>
      </pc:sldChg>
      <pc:sldChg chg="add">
        <pc:chgData name=" " userId="82027732-050a-4d73-a016-a6e262735e66" providerId="ADAL" clId="{B04A85E7-94E1-AF4F-AD8E-7B4C35FBDE89}" dt="2018-11-05T01:36:01.049" v="2204" actId="113"/>
        <pc:sldMkLst>
          <pc:docMk/>
          <pc:sldMk cId="2221493995" sldId="1037"/>
        </pc:sldMkLst>
      </pc:sldChg>
      <pc:sldChg chg="addSp modSp">
        <pc:chgData name=" " userId="82027732-050a-4d73-a016-a6e262735e66" providerId="ADAL" clId="{B04A85E7-94E1-AF4F-AD8E-7B4C35FBDE89}" dt="2018-11-07T16:47:16.324" v="3288" actId="1076"/>
        <pc:sldMkLst>
          <pc:docMk/>
          <pc:sldMk cId="3765549196" sldId="1039"/>
        </pc:sldMkLst>
        <pc:spChg chg="add mod">
          <ac:chgData name=" " userId="82027732-050a-4d73-a016-a6e262735e66" providerId="ADAL" clId="{B04A85E7-94E1-AF4F-AD8E-7B4C35FBDE89}" dt="2018-11-05T01:20:24.152" v="2056" actId="20577"/>
          <ac:spMkLst>
            <pc:docMk/>
            <pc:sldMk cId="3765549196" sldId="1039"/>
            <ac:spMk id="6" creationId="{296CB133-BE9F-384D-8646-C5040D36796D}"/>
          </ac:spMkLst>
        </pc:spChg>
        <pc:spChg chg="add mod">
          <ac:chgData name=" " userId="82027732-050a-4d73-a016-a6e262735e66" providerId="ADAL" clId="{B04A85E7-94E1-AF4F-AD8E-7B4C35FBDE89}" dt="2018-11-07T16:47:16.324" v="3288" actId="1076"/>
          <ac:spMkLst>
            <pc:docMk/>
            <pc:sldMk cId="3765549196" sldId="1039"/>
            <ac:spMk id="7" creationId="{8FB6DDDE-1973-B64A-ADA8-CED758565EE0}"/>
          </ac:spMkLst>
        </pc:spChg>
        <pc:spChg chg="mod">
          <ac:chgData name=" " userId="82027732-050a-4d73-a016-a6e262735e66" providerId="ADAL" clId="{B04A85E7-94E1-AF4F-AD8E-7B4C35FBDE89}" dt="2018-11-05T01:19:31.527" v="1959" actId="14100"/>
          <ac:spMkLst>
            <pc:docMk/>
            <pc:sldMk cId="3765549196" sldId="1039"/>
            <ac:spMk id="8" creationId="{E05906F0-B30C-D24E-AFD8-1AC5B731C815}"/>
          </ac:spMkLst>
        </pc:spChg>
      </pc:sldChg>
      <pc:sldChg chg="modSp">
        <pc:chgData name=" " userId="82027732-050a-4d73-a016-a6e262735e66" providerId="ADAL" clId="{B04A85E7-94E1-AF4F-AD8E-7B4C35FBDE89}" dt="2018-11-05T01:23:37.616" v="2182" actId="20577"/>
        <pc:sldMkLst>
          <pc:docMk/>
          <pc:sldMk cId="2145152837" sldId="1043"/>
        </pc:sldMkLst>
        <pc:spChg chg="mod">
          <ac:chgData name=" " userId="82027732-050a-4d73-a016-a6e262735e66" providerId="ADAL" clId="{B04A85E7-94E1-AF4F-AD8E-7B4C35FBDE89}" dt="2018-11-05T01:23:37.616" v="2182" actId="20577"/>
          <ac:spMkLst>
            <pc:docMk/>
            <pc:sldMk cId="2145152837" sldId="1043"/>
            <ac:spMk id="3" creationId="{00000000-0000-0000-0000-000000000000}"/>
          </ac:spMkLst>
        </pc:spChg>
      </pc:sldChg>
      <pc:sldChg chg="delSp modSp add">
        <pc:chgData name=" " userId="82027732-050a-4d73-a016-a6e262735e66" providerId="ADAL" clId="{B04A85E7-94E1-AF4F-AD8E-7B4C35FBDE89}" dt="2018-10-23T20:56:54.295" v="135" actId="478"/>
        <pc:sldMkLst>
          <pc:docMk/>
          <pc:sldMk cId="465615817" sldId="1044"/>
        </pc:sldMkLst>
        <pc:spChg chg="del">
          <ac:chgData name=" " userId="82027732-050a-4d73-a016-a6e262735e66" providerId="ADAL" clId="{B04A85E7-94E1-AF4F-AD8E-7B4C35FBDE89}" dt="2018-10-23T20:56:40.407" v="132" actId="478"/>
          <ac:spMkLst>
            <pc:docMk/>
            <pc:sldMk cId="465615817" sldId="1044"/>
            <ac:spMk id="63" creationId="{F812CE7E-7A73-FD4E-A645-DDF31EA79A3D}"/>
          </ac:spMkLst>
        </pc:spChg>
        <pc:spChg chg="del">
          <ac:chgData name=" " userId="82027732-050a-4d73-a016-a6e262735e66" providerId="ADAL" clId="{B04A85E7-94E1-AF4F-AD8E-7B4C35FBDE89}" dt="2018-10-23T20:56:54.295" v="135" actId="478"/>
          <ac:spMkLst>
            <pc:docMk/>
            <pc:sldMk cId="465615817" sldId="1044"/>
            <ac:spMk id="64" creationId="{00000000-0000-0000-0000-000000000000}"/>
          </ac:spMkLst>
        </pc:spChg>
        <pc:spChg chg="del">
          <ac:chgData name=" " userId="82027732-050a-4d73-a016-a6e262735e66" providerId="ADAL" clId="{B04A85E7-94E1-AF4F-AD8E-7B4C35FBDE89}" dt="2018-10-23T20:56:46.519" v="134" actId="478"/>
          <ac:spMkLst>
            <pc:docMk/>
            <pc:sldMk cId="465615817" sldId="1044"/>
            <ac:spMk id="73" creationId="{CE5A3ADD-B296-404E-ACC8-32A16EFD00CE}"/>
          </ac:spMkLst>
        </pc:spChg>
        <pc:cxnChg chg="del mod">
          <ac:chgData name=" " userId="82027732-050a-4d73-a016-a6e262735e66" providerId="ADAL" clId="{B04A85E7-94E1-AF4F-AD8E-7B4C35FBDE89}" dt="2018-10-23T20:56:43.814" v="133" actId="478"/>
          <ac:cxnSpMkLst>
            <pc:docMk/>
            <pc:sldMk cId="465615817" sldId="1044"/>
            <ac:cxnSpMk id="72" creationId="{2F98F1B8-C301-CA4C-9D06-BF7C502E1409}"/>
          </ac:cxnSpMkLst>
        </pc:cxnChg>
      </pc:sldChg>
      <pc:sldChg chg="modSp">
        <pc:chgData name=" " userId="82027732-050a-4d73-a016-a6e262735e66" providerId="ADAL" clId="{B04A85E7-94E1-AF4F-AD8E-7B4C35FBDE89}" dt="2018-11-04T17:20:40.791" v="671" actId="313"/>
        <pc:sldMkLst>
          <pc:docMk/>
          <pc:sldMk cId="2395655776" sldId="1062"/>
        </pc:sldMkLst>
        <pc:spChg chg="mod">
          <ac:chgData name=" " userId="82027732-050a-4d73-a016-a6e262735e66" providerId="ADAL" clId="{B04A85E7-94E1-AF4F-AD8E-7B4C35FBDE89}" dt="2018-11-04T17:20:40.791" v="671" actId="313"/>
          <ac:spMkLst>
            <pc:docMk/>
            <pc:sldMk cId="2395655776" sldId="1062"/>
            <ac:spMk id="2" creationId="{00000000-0000-0000-0000-000000000000}"/>
          </ac:spMkLst>
        </pc:spChg>
      </pc:sldChg>
      <pc:sldChg chg="addSp modSp add ord">
        <pc:chgData name=" " userId="82027732-050a-4d73-a016-a6e262735e66" providerId="ADAL" clId="{B04A85E7-94E1-AF4F-AD8E-7B4C35FBDE89}" dt="2018-11-04T17:23:12.638" v="687" actId="113"/>
        <pc:sldMkLst>
          <pc:docMk/>
          <pc:sldMk cId="2643735180" sldId="1064"/>
        </pc:sldMkLst>
        <pc:spChg chg="mod">
          <ac:chgData name=" " userId="82027732-050a-4d73-a016-a6e262735e66" providerId="ADAL" clId="{B04A85E7-94E1-AF4F-AD8E-7B4C35FBDE89}" dt="2018-11-04T17:22:18.686" v="676" actId="122"/>
          <ac:spMkLst>
            <pc:docMk/>
            <pc:sldMk cId="2643735180" sldId="1064"/>
            <ac:spMk id="2" creationId="{CAB85B66-AFDF-714C-B975-B964518415C0}"/>
          </ac:spMkLst>
        </pc:spChg>
        <pc:spChg chg="mod">
          <ac:chgData name=" " userId="82027732-050a-4d73-a016-a6e262735e66" providerId="ADAL" clId="{B04A85E7-94E1-AF4F-AD8E-7B4C35FBDE89}" dt="2018-11-04T17:22:51.290" v="685" actId="1076"/>
          <ac:spMkLst>
            <pc:docMk/>
            <pc:sldMk cId="2643735180" sldId="1064"/>
            <ac:spMk id="3" creationId="{6D918950-63B9-F24C-980A-78A2D017120F}"/>
          </ac:spMkLst>
        </pc:spChg>
        <pc:spChg chg="add">
          <ac:chgData name=" " userId="82027732-050a-4d73-a016-a6e262735e66" providerId="ADAL" clId="{B04A85E7-94E1-AF4F-AD8E-7B4C35FBDE89}" dt="2018-11-04T17:23:02.322" v="686" actId="113"/>
          <ac:spMkLst>
            <pc:docMk/>
            <pc:sldMk cId="2643735180" sldId="1064"/>
            <ac:spMk id="4" creationId="{6FA0147F-A6BC-0F4A-A6C2-24CB0DE0EAD2}"/>
          </ac:spMkLst>
        </pc:spChg>
        <pc:picChg chg="add">
          <ac:chgData name=" " userId="82027732-050a-4d73-a016-a6e262735e66" providerId="ADAL" clId="{B04A85E7-94E1-AF4F-AD8E-7B4C35FBDE89}" dt="2018-11-04T17:23:02.322" v="686" actId="113"/>
          <ac:picMkLst>
            <pc:docMk/>
            <pc:sldMk cId="2643735180" sldId="1064"/>
            <ac:picMk id="5" creationId="{49CAAC16-16EF-6340-9D53-537573180A6B}"/>
          </ac:picMkLst>
        </pc:picChg>
      </pc:sldChg>
      <pc:sldChg chg="modSp add">
        <pc:chgData name=" " userId="82027732-050a-4d73-a016-a6e262735e66" providerId="ADAL" clId="{B04A85E7-94E1-AF4F-AD8E-7B4C35FBDE89}" dt="2018-11-05T01:10:25.685" v="1742" actId="14100"/>
        <pc:sldMkLst>
          <pc:docMk/>
          <pc:sldMk cId="2528518622" sldId="1065"/>
        </pc:sldMkLst>
        <pc:spChg chg="mod">
          <ac:chgData name=" " userId="82027732-050a-4d73-a016-a6e262735e66" providerId="ADAL" clId="{B04A85E7-94E1-AF4F-AD8E-7B4C35FBDE89}" dt="2018-11-05T00:08:39.594" v="919" actId="14100"/>
          <ac:spMkLst>
            <pc:docMk/>
            <pc:sldMk cId="2528518622" sldId="1065"/>
            <ac:spMk id="2" creationId="{00000000-0000-0000-0000-000000000000}"/>
          </ac:spMkLst>
        </pc:spChg>
        <pc:spChg chg="mod">
          <ac:chgData name=" " userId="82027732-050a-4d73-a016-a6e262735e66" providerId="ADAL" clId="{B04A85E7-94E1-AF4F-AD8E-7B4C35FBDE89}" dt="2018-11-05T01:10:25.685" v="1742" actId="14100"/>
          <ac:spMkLst>
            <pc:docMk/>
            <pc:sldMk cId="2528518622" sldId="1065"/>
            <ac:spMk id="3" creationId="{00000000-0000-0000-0000-000000000000}"/>
          </ac:spMkLst>
        </pc:spChg>
      </pc:sldChg>
      <pc:sldChg chg="add">
        <pc:chgData name=" " userId="82027732-050a-4d73-a016-a6e262735e66" providerId="ADAL" clId="{B04A85E7-94E1-AF4F-AD8E-7B4C35FBDE89}" dt="2018-11-07T16:26:52.496" v="2934" actId="113"/>
        <pc:sldMkLst>
          <pc:docMk/>
          <pc:sldMk cId="2478833216" sldId="1066"/>
        </pc:sldMkLst>
      </pc:sldChg>
      <pc:sldChg chg="addSp delSp modSp add">
        <pc:chgData name=" " userId="82027732-050a-4d73-a016-a6e262735e66" providerId="ADAL" clId="{B04A85E7-94E1-AF4F-AD8E-7B4C35FBDE89}" dt="2018-11-07T16:36:01.680" v="3106" actId="207"/>
        <pc:sldMkLst>
          <pc:docMk/>
          <pc:sldMk cId="4282165895" sldId="1067"/>
        </pc:sldMkLst>
        <pc:spChg chg="mod">
          <ac:chgData name=" " userId="82027732-050a-4d73-a016-a6e262735e66" providerId="ADAL" clId="{B04A85E7-94E1-AF4F-AD8E-7B4C35FBDE89}" dt="2018-11-07T16:31:22.968" v="3007" actId="20577"/>
          <ac:spMkLst>
            <pc:docMk/>
            <pc:sldMk cId="4282165895" sldId="1067"/>
            <ac:spMk id="2" creationId="{00000000-0000-0000-0000-000000000000}"/>
          </ac:spMkLst>
        </pc:spChg>
        <pc:spChg chg="mod">
          <ac:chgData name=" " userId="82027732-050a-4d73-a016-a6e262735e66" providerId="ADAL" clId="{B04A85E7-94E1-AF4F-AD8E-7B4C35FBDE89}" dt="2018-11-07T16:36:00.028" v="3105" actId="207"/>
          <ac:spMkLst>
            <pc:docMk/>
            <pc:sldMk cId="4282165895" sldId="1067"/>
            <ac:spMk id="3" creationId="{00000000-0000-0000-0000-000000000000}"/>
          </ac:spMkLst>
        </pc:spChg>
        <pc:spChg chg="del">
          <ac:chgData name=" " userId="82027732-050a-4d73-a016-a6e262735e66" providerId="ADAL" clId="{B04A85E7-94E1-AF4F-AD8E-7B4C35FBDE89}" dt="2018-11-07T16:34:20.956" v="3084" actId="478"/>
          <ac:spMkLst>
            <pc:docMk/>
            <pc:sldMk cId="4282165895" sldId="1067"/>
            <ac:spMk id="4" creationId="{00000000-0000-0000-0000-000000000000}"/>
          </ac:spMkLst>
        </pc:spChg>
        <pc:spChg chg="mod">
          <ac:chgData name=" " userId="82027732-050a-4d73-a016-a6e262735e66" providerId="ADAL" clId="{B04A85E7-94E1-AF4F-AD8E-7B4C35FBDE89}" dt="2018-11-07T16:36:01.680" v="3106" actId="207"/>
          <ac:spMkLst>
            <pc:docMk/>
            <pc:sldMk cId="4282165895" sldId="1067"/>
            <ac:spMk id="5" creationId="{00000000-0000-0000-0000-000000000000}"/>
          </ac:spMkLst>
        </pc:spChg>
        <pc:spChg chg="add mod">
          <ac:chgData name=" " userId="82027732-050a-4d73-a016-a6e262735e66" providerId="ADAL" clId="{B04A85E7-94E1-AF4F-AD8E-7B4C35FBDE89}" dt="2018-11-07T16:33:08.963" v="3044" actId="207"/>
          <ac:spMkLst>
            <pc:docMk/>
            <pc:sldMk cId="4282165895" sldId="1067"/>
            <ac:spMk id="6" creationId="{466DDE31-ECA1-B548-BC62-703247FA1689}"/>
          </ac:spMkLst>
        </pc:spChg>
        <pc:spChg chg="del">
          <ac:chgData name=" " userId="82027732-050a-4d73-a016-a6e262735e66" providerId="ADAL" clId="{B04A85E7-94E1-AF4F-AD8E-7B4C35FBDE89}" dt="2018-11-07T16:34:22.821" v="3085" actId="478"/>
          <ac:spMkLst>
            <pc:docMk/>
            <pc:sldMk cId="4282165895" sldId="1067"/>
            <ac:spMk id="7" creationId="{00000000-0000-0000-0000-000000000000}"/>
          </ac:spMkLst>
        </pc:spChg>
        <pc:spChg chg="add mod">
          <ac:chgData name=" " userId="82027732-050a-4d73-a016-a6e262735e66" providerId="ADAL" clId="{B04A85E7-94E1-AF4F-AD8E-7B4C35FBDE89}" dt="2018-11-07T16:33:27.919" v="3051" actId="20577"/>
          <ac:spMkLst>
            <pc:docMk/>
            <pc:sldMk cId="4282165895" sldId="1067"/>
            <ac:spMk id="8" creationId="{D2717175-864B-3A42-95A6-C4E426C642D2}"/>
          </ac:spMkLst>
        </pc:spChg>
        <pc:cxnChg chg="add mod">
          <ac:chgData name=" " userId="82027732-050a-4d73-a016-a6e262735e66" providerId="ADAL" clId="{B04A85E7-94E1-AF4F-AD8E-7B4C35FBDE89}" dt="2018-11-07T16:35:52.774" v="3104" actId="1076"/>
          <ac:cxnSpMkLst>
            <pc:docMk/>
            <pc:sldMk cId="4282165895" sldId="1067"/>
            <ac:cxnSpMk id="10" creationId="{3AD7095D-70C7-9740-8285-AFD4CF26C348}"/>
          </ac:cxnSpMkLst>
        </pc:cxnChg>
      </pc:sldChg>
      <pc:sldMasterChg chg="delSldLayout modSldLayout">
        <pc:chgData name=" " userId="82027732-050a-4d73-a016-a6e262735e66" providerId="ADAL" clId="{B04A85E7-94E1-AF4F-AD8E-7B4C35FBDE89}" dt="2018-11-05T15:54:01.170" v="2240" actId="478"/>
        <pc:sldMasterMkLst>
          <pc:docMk/>
          <pc:sldMasterMk cId="1822794363" sldId="2147483660"/>
        </pc:sldMasterMkLst>
        <pc:sldLayoutChg chg="delSp">
          <pc:chgData name=" " userId="82027732-050a-4d73-a016-a6e262735e66" providerId="ADAL" clId="{B04A85E7-94E1-AF4F-AD8E-7B4C35FBDE89}" dt="2018-11-05T15:54:01.170" v="2240" actId="478"/>
          <pc:sldLayoutMkLst>
            <pc:docMk/>
            <pc:sldMasterMk cId="1822794363" sldId="2147483660"/>
            <pc:sldLayoutMk cId="2183844889" sldId="2147483661"/>
          </pc:sldLayoutMkLst>
          <pc:spChg chg="del">
            <ac:chgData name=" " userId="82027732-050a-4d73-a016-a6e262735e66" providerId="ADAL" clId="{B04A85E7-94E1-AF4F-AD8E-7B4C35FBDE89}" dt="2018-11-05T15:53:57.207" v="2239" actId="478"/>
            <ac:spMkLst>
              <pc:docMk/>
              <pc:sldMasterMk cId="1822794363" sldId="2147483660"/>
              <pc:sldLayoutMk cId="2183844889" sldId="2147483661"/>
              <ac:spMk id="5" creationId="{00000000-0000-0000-0000-000000000000}"/>
            </ac:spMkLst>
          </pc:spChg>
          <pc:spChg chg="del">
            <ac:chgData name=" " userId="82027732-050a-4d73-a016-a6e262735e66" providerId="ADAL" clId="{B04A85E7-94E1-AF4F-AD8E-7B4C35FBDE89}" dt="2018-11-05T15:54:01.170" v="2240" actId="478"/>
            <ac:spMkLst>
              <pc:docMk/>
              <pc:sldMasterMk cId="1822794363" sldId="2147483660"/>
              <pc:sldLayoutMk cId="2183844889" sldId="2147483661"/>
              <ac:spMk id="6" creationId="{00000000-0000-0000-0000-000000000000}"/>
            </ac:spMkLst>
          </pc:spChg>
        </pc:sldLayoutChg>
      </pc:sldMasterChg>
      <pc:sldMasterChg chg="addSldLayout delSldLayout">
        <pc:chgData name=" " userId="82027732-050a-4d73-a016-a6e262735e66" providerId="ADAL" clId="{B04A85E7-94E1-AF4F-AD8E-7B4C35FBDE89}" dt="2018-11-04T05:17:12.611" v="662" actId="2696"/>
        <pc:sldMasterMkLst>
          <pc:docMk/>
          <pc:sldMasterMk cId="3420642165" sldId="2147483675"/>
        </pc:sldMasterMkLst>
      </pc:sldMasterChg>
    </pc:docChg>
  </pc:docChgLst>
  <pc:docChgLst>
    <pc:chgData name="Simon McIntosh-Smith" userId="8c3bdc47-6cb3-4e84-a157-6a47d691803b" providerId="ADAL" clId="{160CD892-4782-2340-A634-CF522E838856}"/>
    <pc:docChg chg="undo modSld">
      <pc:chgData name="Simon McIntosh-Smith" userId="8c3bdc47-6cb3-4e84-a157-6a47d691803b" providerId="ADAL" clId="{160CD892-4782-2340-A634-CF522E838856}" dt="2018-11-12T19:46:37.353" v="15" actId="20577"/>
      <pc:docMkLst>
        <pc:docMk/>
      </pc:docMkLst>
      <pc:sldChg chg="modSp">
        <pc:chgData name="Simon McIntosh-Smith" userId="8c3bdc47-6cb3-4e84-a157-6a47d691803b" providerId="ADAL" clId="{160CD892-4782-2340-A634-CF522E838856}" dt="2018-11-12T19:46:22.023" v="11" actId="20577"/>
        <pc:sldMkLst>
          <pc:docMk/>
          <pc:sldMk cId="4066355790" sldId="731"/>
        </pc:sldMkLst>
        <pc:spChg chg="mod">
          <ac:chgData name="Simon McIntosh-Smith" userId="8c3bdc47-6cb3-4e84-a157-6a47d691803b" providerId="ADAL" clId="{160CD892-4782-2340-A634-CF522E838856}" dt="2018-11-12T19:46:22.023" v="11" actId="20577"/>
          <ac:spMkLst>
            <pc:docMk/>
            <pc:sldMk cId="4066355790" sldId="731"/>
            <ac:spMk id="3" creationId="{00000000-0000-0000-0000-000000000000}"/>
          </ac:spMkLst>
        </pc:spChg>
      </pc:sldChg>
      <pc:sldChg chg="modSp">
        <pc:chgData name="Simon McIntosh-Smith" userId="8c3bdc47-6cb3-4e84-a157-6a47d691803b" providerId="ADAL" clId="{160CD892-4782-2340-A634-CF522E838856}" dt="2018-11-12T19:46:37.353" v="15" actId="20577"/>
        <pc:sldMkLst>
          <pc:docMk/>
          <pc:sldMk cId="1776003364" sldId="759"/>
        </pc:sldMkLst>
        <pc:spChg chg="mod">
          <ac:chgData name="Simon McIntosh-Smith" userId="8c3bdc47-6cb3-4e84-a157-6a47d691803b" providerId="ADAL" clId="{160CD892-4782-2340-A634-CF522E838856}" dt="2018-11-12T19:46:37.353" v="15" actId="20577"/>
          <ac:spMkLst>
            <pc:docMk/>
            <pc:sldMk cId="1776003364" sldId="759"/>
            <ac:spMk id="3" creationId="{00000000-0000-0000-0000-000000000000}"/>
          </ac:spMkLst>
        </pc:spChg>
      </pc:sldChg>
    </pc:docChg>
  </pc:docChgLst>
  <pc:docChgLst>
    <pc:chgData name="Tom Deakin" userId="2e2ef9b2-8033-4ff9-baa5-aa3b6f18e5f0" providerId="ADAL" clId="{69A397BC-7D65-4B41-9571-BCC88C4BC23F}"/>
    <pc:docChg chg="undo redo custSel addSld delSld modSld sldOrd modSection">
      <pc:chgData name="Tom Deakin" userId="2e2ef9b2-8033-4ff9-baa5-aa3b6f18e5f0" providerId="ADAL" clId="{69A397BC-7D65-4B41-9571-BCC88C4BC23F}" dt="2018-11-12T22:50:55.901" v="15742" actId="20577"/>
      <pc:docMkLst>
        <pc:docMk/>
      </pc:docMkLst>
      <pc:sldChg chg="modSp">
        <pc:chgData name="Tom Deakin" userId="2e2ef9b2-8033-4ff9-baa5-aa3b6f18e5f0" providerId="ADAL" clId="{69A397BC-7D65-4B41-9571-BCC88C4BC23F}" dt="2018-10-19T08:31:09.582" v="6606" actId="20577"/>
        <pc:sldMkLst>
          <pc:docMk/>
          <pc:sldMk cId="2908019164" sldId="595"/>
        </pc:sldMkLst>
        <pc:spChg chg="mod">
          <ac:chgData name="Tom Deakin" userId="2e2ef9b2-8033-4ff9-baa5-aa3b6f18e5f0" providerId="ADAL" clId="{69A397BC-7D65-4B41-9571-BCC88C4BC23F}" dt="2018-10-19T08:31:09.582" v="6606" actId="20577"/>
          <ac:spMkLst>
            <pc:docMk/>
            <pc:sldMk cId="2908019164" sldId="595"/>
            <ac:spMk id="63494" creationId="{00000000-0000-0000-0000-000000000000}"/>
          </ac:spMkLst>
        </pc:spChg>
      </pc:sldChg>
      <pc:sldChg chg="modSp ord">
        <pc:chgData name="Tom Deakin" userId="2e2ef9b2-8033-4ff9-baa5-aa3b6f18e5f0" providerId="ADAL" clId="{69A397BC-7D65-4B41-9571-BCC88C4BC23F}" dt="2018-11-07T14:45:10.436" v="15352" actId="20577"/>
        <pc:sldMkLst>
          <pc:docMk/>
          <pc:sldMk cId="3142586658" sldId="599"/>
        </pc:sldMkLst>
        <pc:spChg chg="mod">
          <ac:chgData name="Tom Deakin" userId="2e2ef9b2-8033-4ff9-baa5-aa3b6f18e5f0" providerId="ADAL" clId="{69A397BC-7D65-4B41-9571-BCC88C4BC23F}" dt="2018-11-07T14:45:10.436" v="15352" actId="20577"/>
          <ac:spMkLst>
            <pc:docMk/>
            <pc:sldMk cId="3142586658" sldId="599"/>
            <ac:spMk id="3" creationId="{00000000-0000-0000-0000-000000000000}"/>
          </ac:spMkLst>
        </pc:spChg>
        <pc:spChg chg="mod">
          <ac:chgData name="Tom Deakin" userId="2e2ef9b2-8033-4ff9-baa5-aa3b6f18e5f0" providerId="ADAL" clId="{69A397BC-7D65-4B41-9571-BCC88C4BC23F}" dt="2018-10-19T09:13:05.663" v="10197" actId="207"/>
          <ac:spMkLst>
            <pc:docMk/>
            <pc:sldMk cId="3142586658" sldId="599"/>
            <ac:spMk id="4" creationId="{00000000-0000-0000-0000-000000000000}"/>
          </ac:spMkLst>
        </pc:spChg>
        <pc:spChg chg="mod">
          <ac:chgData name="Tom Deakin" userId="2e2ef9b2-8033-4ff9-baa5-aa3b6f18e5f0" providerId="ADAL" clId="{69A397BC-7D65-4B41-9571-BCC88C4BC23F}" dt="2018-10-19T09:11:37.044" v="10196" actId="20577"/>
          <ac:spMkLst>
            <pc:docMk/>
            <pc:sldMk cId="3142586658" sldId="599"/>
            <ac:spMk id="5" creationId="{00000000-0000-0000-0000-000000000000}"/>
          </ac:spMkLst>
        </pc:spChg>
      </pc:sldChg>
      <pc:sldChg chg="modSp ord">
        <pc:chgData name="Tom Deakin" userId="2e2ef9b2-8033-4ff9-baa5-aa3b6f18e5f0" providerId="ADAL" clId="{69A397BC-7D65-4B41-9571-BCC88C4BC23F}" dt="2018-10-19T09:22:31.800" v="10848" actId="20577"/>
        <pc:sldMkLst>
          <pc:docMk/>
          <pc:sldMk cId="583852203" sldId="600"/>
        </pc:sldMkLst>
        <pc:spChg chg="mod">
          <ac:chgData name="Tom Deakin" userId="2e2ef9b2-8033-4ff9-baa5-aa3b6f18e5f0" providerId="ADAL" clId="{69A397BC-7D65-4B41-9571-BCC88C4BC23F}" dt="2018-10-12T16:11:38.919" v="239" actId="20577"/>
          <ac:spMkLst>
            <pc:docMk/>
            <pc:sldMk cId="583852203" sldId="600"/>
            <ac:spMk id="3" creationId="{00000000-0000-0000-0000-000000000000}"/>
          </ac:spMkLst>
        </pc:spChg>
      </pc:sldChg>
      <pc:sldChg chg="modSp">
        <pc:chgData name="Tom Deakin" userId="2e2ef9b2-8033-4ff9-baa5-aa3b6f18e5f0" providerId="ADAL" clId="{69A397BC-7D65-4B41-9571-BCC88C4BC23F}" dt="2018-10-12T16:13:43.751" v="379" actId="20577"/>
        <pc:sldMkLst>
          <pc:docMk/>
          <pc:sldMk cId="2537792981" sldId="603"/>
        </pc:sldMkLst>
        <pc:spChg chg="mod">
          <ac:chgData name="Tom Deakin" userId="2e2ef9b2-8033-4ff9-baa5-aa3b6f18e5f0" providerId="ADAL" clId="{69A397BC-7D65-4B41-9571-BCC88C4BC23F}" dt="2018-10-12T16:13:43.751" v="379" actId="20577"/>
          <ac:spMkLst>
            <pc:docMk/>
            <pc:sldMk cId="2537792981" sldId="603"/>
            <ac:spMk id="3" creationId="{00000000-0000-0000-0000-000000000000}"/>
          </ac:spMkLst>
        </pc:spChg>
      </pc:sldChg>
      <pc:sldChg chg="modSp">
        <pc:chgData name="Tom Deakin" userId="2e2ef9b2-8033-4ff9-baa5-aa3b6f18e5f0" providerId="ADAL" clId="{69A397BC-7D65-4B41-9571-BCC88C4BC23F}" dt="2018-10-12T16:13:38.046" v="377" actId="20577"/>
        <pc:sldMkLst>
          <pc:docMk/>
          <pc:sldMk cId="4241041945" sldId="604"/>
        </pc:sldMkLst>
        <pc:spChg chg="mod">
          <ac:chgData name="Tom Deakin" userId="2e2ef9b2-8033-4ff9-baa5-aa3b6f18e5f0" providerId="ADAL" clId="{69A397BC-7D65-4B41-9571-BCC88C4BC23F}" dt="2018-10-12T16:13:38.046" v="377" actId="20577"/>
          <ac:spMkLst>
            <pc:docMk/>
            <pc:sldMk cId="4241041945" sldId="604"/>
            <ac:spMk id="4" creationId="{00000000-0000-0000-0000-000000000000}"/>
          </ac:spMkLst>
        </pc:spChg>
      </pc:sldChg>
      <pc:sldChg chg="modSp ord">
        <pc:chgData name="Tom Deakin" userId="2e2ef9b2-8033-4ff9-baa5-aa3b6f18e5f0" providerId="ADAL" clId="{69A397BC-7D65-4B41-9571-BCC88C4BC23F}" dt="2018-10-24T16:04:59.081" v="14898" actId="1036"/>
        <pc:sldMkLst>
          <pc:docMk/>
          <pc:sldMk cId="4216482520" sldId="606"/>
        </pc:sldMkLst>
        <pc:spChg chg="mod">
          <ac:chgData name="Tom Deakin" userId="2e2ef9b2-8033-4ff9-baa5-aa3b6f18e5f0" providerId="ADAL" clId="{69A397BC-7D65-4B41-9571-BCC88C4BC23F}" dt="2018-10-12T16:21:52.189" v="803" actId="20577"/>
          <ac:spMkLst>
            <pc:docMk/>
            <pc:sldMk cId="4216482520" sldId="606"/>
            <ac:spMk id="3" creationId="{00000000-0000-0000-0000-000000000000}"/>
          </ac:spMkLst>
        </pc:spChg>
      </pc:sldChg>
      <pc:sldChg chg="delSp modSp">
        <pc:chgData name="Tom Deakin" userId="2e2ef9b2-8033-4ff9-baa5-aa3b6f18e5f0" providerId="ADAL" clId="{69A397BC-7D65-4B41-9571-BCC88C4BC23F}" dt="2018-10-19T10:17:26.067" v="11445" actId="20577"/>
        <pc:sldMkLst>
          <pc:docMk/>
          <pc:sldMk cId="2546788158" sldId="607"/>
        </pc:sldMkLst>
        <pc:spChg chg="mod">
          <ac:chgData name="Tom Deakin" userId="2e2ef9b2-8033-4ff9-baa5-aa3b6f18e5f0" providerId="ADAL" clId="{69A397BC-7D65-4B41-9571-BCC88C4BC23F}" dt="2018-10-19T10:17:26.067" v="11445" actId="20577"/>
          <ac:spMkLst>
            <pc:docMk/>
            <pc:sldMk cId="2546788158" sldId="607"/>
            <ac:spMk id="3" creationId="{00000000-0000-0000-0000-000000000000}"/>
          </ac:spMkLst>
        </pc:spChg>
        <pc:spChg chg="del mod">
          <ac:chgData name="Tom Deakin" userId="2e2ef9b2-8033-4ff9-baa5-aa3b6f18e5f0" providerId="ADAL" clId="{69A397BC-7D65-4B41-9571-BCC88C4BC23F}" dt="2018-10-19T10:08:08.066" v="10907" actId="478"/>
          <ac:spMkLst>
            <pc:docMk/>
            <pc:sldMk cId="2546788158" sldId="607"/>
            <ac:spMk id="5" creationId="{00000000-0000-0000-0000-000000000000}"/>
          </ac:spMkLst>
        </pc:spChg>
        <pc:spChg chg="mod">
          <ac:chgData name="Tom Deakin" userId="2e2ef9b2-8033-4ff9-baa5-aa3b6f18e5f0" providerId="ADAL" clId="{69A397BC-7D65-4B41-9571-BCC88C4BC23F}" dt="2018-10-19T10:08:10.445" v="10908" actId="20577"/>
          <ac:spMkLst>
            <pc:docMk/>
            <pc:sldMk cId="2546788158" sldId="607"/>
            <ac:spMk id="6" creationId="{00000000-0000-0000-0000-000000000000}"/>
          </ac:spMkLst>
        </pc:spChg>
        <pc:spChg chg="del">
          <ac:chgData name="Tom Deakin" userId="2e2ef9b2-8033-4ff9-baa5-aa3b6f18e5f0" providerId="ADAL" clId="{69A397BC-7D65-4B41-9571-BCC88C4BC23F}" dt="2018-10-19T10:08:27.798" v="10915" actId="478"/>
          <ac:spMkLst>
            <pc:docMk/>
            <pc:sldMk cId="2546788158" sldId="607"/>
            <ac:spMk id="7" creationId="{00000000-0000-0000-0000-000000000000}"/>
          </ac:spMkLst>
        </pc:spChg>
      </pc:sldChg>
      <pc:sldChg chg="addSp delSp modSp">
        <pc:chgData name="Tom Deakin" userId="2e2ef9b2-8033-4ff9-baa5-aa3b6f18e5f0" providerId="ADAL" clId="{69A397BC-7D65-4B41-9571-BCC88C4BC23F}" dt="2018-11-12T19:52:06.610" v="15716" actId="20577"/>
        <pc:sldMkLst>
          <pc:docMk/>
          <pc:sldMk cId="3477499739" sldId="608"/>
        </pc:sldMkLst>
        <pc:spChg chg="mod">
          <ac:chgData name="Tom Deakin" userId="2e2ef9b2-8033-4ff9-baa5-aa3b6f18e5f0" providerId="ADAL" clId="{69A397BC-7D65-4B41-9571-BCC88C4BC23F}" dt="2018-10-19T10:55:27.012" v="13396" actId="1076"/>
          <ac:spMkLst>
            <pc:docMk/>
            <pc:sldMk cId="3477499739" sldId="608"/>
            <ac:spMk id="4" creationId="{00000000-0000-0000-0000-000000000000}"/>
          </ac:spMkLst>
        </pc:spChg>
        <pc:spChg chg="mod">
          <ac:chgData name="Tom Deakin" userId="2e2ef9b2-8033-4ff9-baa5-aa3b6f18e5f0" providerId="ADAL" clId="{69A397BC-7D65-4B41-9571-BCC88C4BC23F}" dt="2018-11-12T19:52:06.610" v="15716" actId="20577"/>
          <ac:spMkLst>
            <pc:docMk/>
            <pc:sldMk cId="3477499739" sldId="608"/>
            <ac:spMk id="7" creationId="{00000000-0000-0000-0000-000000000000}"/>
          </ac:spMkLst>
        </pc:spChg>
        <pc:spChg chg="add mod">
          <ac:chgData name="Tom Deakin" userId="2e2ef9b2-8033-4ff9-baa5-aa3b6f18e5f0" providerId="ADAL" clId="{69A397BC-7D65-4B41-9571-BCC88C4BC23F}" dt="2018-10-19T10:50:47.570" v="13035" actId="1076"/>
          <ac:spMkLst>
            <pc:docMk/>
            <pc:sldMk cId="3477499739" sldId="608"/>
            <ac:spMk id="9" creationId="{9B65EBEE-FDFE-4149-9CA7-471DDF16F101}"/>
          </ac:spMkLst>
        </pc:spChg>
        <pc:spChg chg="add del">
          <ac:chgData name="Tom Deakin" userId="2e2ef9b2-8033-4ff9-baa5-aa3b6f18e5f0" providerId="ADAL" clId="{69A397BC-7D65-4B41-9571-BCC88C4BC23F}" dt="2018-10-19T10:55:30.626" v="13398" actId="478"/>
          <ac:spMkLst>
            <pc:docMk/>
            <pc:sldMk cId="3477499739" sldId="608"/>
            <ac:spMk id="13" creationId="{114B4866-29CC-CA43-97AD-B482EF4C2461}"/>
          </ac:spMkLst>
        </pc:spChg>
        <pc:cxnChg chg="mod">
          <ac:chgData name="Tom Deakin" userId="2e2ef9b2-8033-4ff9-baa5-aa3b6f18e5f0" providerId="ADAL" clId="{69A397BC-7D65-4B41-9571-BCC88C4BC23F}" dt="2018-10-19T10:55:27.012" v="13396" actId="1076"/>
          <ac:cxnSpMkLst>
            <pc:docMk/>
            <pc:sldMk cId="3477499739" sldId="608"/>
            <ac:cxnSpMk id="10" creationId="{00000000-0000-0000-0000-000000000000}"/>
          </ac:cxnSpMkLst>
        </pc:cxnChg>
        <pc:cxnChg chg="add mod">
          <ac:chgData name="Tom Deakin" userId="2e2ef9b2-8033-4ff9-baa5-aa3b6f18e5f0" providerId="ADAL" clId="{69A397BC-7D65-4B41-9571-BCC88C4BC23F}" dt="2018-10-19T10:50:49.738" v="13036" actId="14100"/>
          <ac:cxnSpMkLst>
            <pc:docMk/>
            <pc:sldMk cId="3477499739" sldId="608"/>
            <ac:cxnSpMk id="12" creationId="{2A9731CF-61CC-2445-AA83-3EEF3A4FE510}"/>
          </ac:cxnSpMkLst>
        </pc:cxnChg>
      </pc:sldChg>
      <pc:sldChg chg="modSp">
        <pc:chgData name="Tom Deakin" userId="2e2ef9b2-8033-4ff9-baa5-aa3b6f18e5f0" providerId="ADAL" clId="{69A397BC-7D65-4B41-9571-BCC88C4BC23F}" dt="2018-10-19T11:27:16.185" v="13785" actId="20577"/>
        <pc:sldMkLst>
          <pc:docMk/>
          <pc:sldMk cId="1405608009" sldId="609"/>
        </pc:sldMkLst>
        <pc:spChg chg="mod">
          <ac:chgData name="Tom Deakin" userId="2e2ef9b2-8033-4ff9-baa5-aa3b6f18e5f0" providerId="ADAL" clId="{69A397BC-7D65-4B41-9571-BCC88C4BC23F}" dt="2018-10-19T11:27:16.185" v="13785" actId="20577"/>
          <ac:spMkLst>
            <pc:docMk/>
            <pc:sldMk cId="1405608009" sldId="609"/>
            <ac:spMk id="3" creationId="{00000000-0000-0000-0000-000000000000}"/>
          </ac:spMkLst>
        </pc:spChg>
      </pc:sldChg>
      <pc:sldChg chg="modSp">
        <pc:chgData name="Tom Deakin" userId="2e2ef9b2-8033-4ff9-baa5-aa3b6f18e5f0" providerId="ADAL" clId="{69A397BC-7D65-4B41-9571-BCC88C4BC23F}" dt="2018-10-24T16:09:48.047" v="15065" actId="20577"/>
        <pc:sldMkLst>
          <pc:docMk/>
          <pc:sldMk cId="3801661737" sldId="658"/>
        </pc:sldMkLst>
        <pc:graphicFrameChg chg="mod modGraphic">
          <ac:chgData name="Tom Deakin" userId="2e2ef9b2-8033-4ff9-baa5-aa3b6f18e5f0" providerId="ADAL" clId="{69A397BC-7D65-4B41-9571-BCC88C4BC23F}" dt="2018-10-24T16:09:48.047" v="15065" actId="20577"/>
          <ac:graphicFrameMkLst>
            <pc:docMk/>
            <pc:sldMk cId="3801661737" sldId="658"/>
            <ac:graphicFrameMk id="2" creationId="{00000000-0000-0000-0000-000000000000}"/>
          </ac:graphicFrameMkLst>
        </pc:graphicFrameChg>
      </pc:sldChg>
      <pc:sldChg chg="modSp">
        <pc:chgData name="Tom Deakin" userId="2e2ef9b2-8033-4ff9-baa5-aa3b6f18e5f0" providerId="ADAL" clId="{69A397BC-7D65-4B41-9571-BCC88C4BC23F}" dt="2018-11-12T21:16:07.472" v="15732" actId="20577"/>
        <pc:sldMkLst>
          <pc:docMk/>
          <pc:sldMk cId="2328759414" sldId="730"/>
        </pc:sldMkLst>
        <pc:spChg chg="mod">
          <ac:chgData name="Tom Deakin" userId="2e2ef9b2-8033-4ff9-baa5-aa3b6f18e5f0" providerId="ADAL" clId="{69A397BC-7D65-4B41-9571-BCC88C4BC23F}" dt="2018-11-12T21:16:07.472" v="15732" actId="20577"/>
          <ac:spMkLst>
            <pc:docMk/>
            <pc:sldMk cId="2328759414" sldId="730"/>
            <ac:spMk id="3" creationId="{00000000-0000-0000-0000-000000000000}"/>
          </ac:spMkLst>
        </pc:spChg>
      </pc:sldChg>
      <pc:sldChg chg="modSp">
        <pc:chgData name="Tom Deakin" userId="2e2ef9b2-8033-4ff9-baa5-aa3b6f18e5f0" providerId="ADAL" clId="{69A397BC-7D65-4B41-9571-BCC88C4BC23F}" dt="2018-11-07T15:02:47.048" v="15615" actId="20577"/>
        <pc:sldMkLst>
          <pc:docMk/>
          <pc:sldMk cId="4066355790" sldId="731"/>
        </pc:sldMkLst>
        <pc:spChg chg="mod">
          <ac:chgData name="Tom Deakin" userId="2e2ef9b2-8033-4ff9-baa5-aa3b6f18e5f0" providerId="ADAL" clId="{69A397BC-7D65-4B41-9571-BCC88C4BC23F}" dt="2018-11-07T15:02:47.048" v="15615" actId="20577"/>
          <ac:spMkLst>
            <pc:docMk/>
            <pc:sldMk cId="4066355790" sldId="731"/>
            <ac:spMk id="3" creationId="{00000000-0000-0000-0000-000000000000}"/>
          </ac:spMkLst>
        </pc:spChg>
      </pc:sldChg>
      <pc:sldChg chg="modSp">
        <pc:chgData name="Tom Deakin" userId="2e2ef9b2-8033-4ff9-baa5-aa3b6f18e5f0" providerId="ADAL" clId="{69A397BC-7D65-4B41-9571-BCC88C4BC23F}" dt="2018-11-07T15:03:12.761" v="15617" actId="20577"/>
        <pc:sldMkLst>
          <pc:docMk/>
          <pc:sldMk cId="1923651799" sldId="732"/>
        </pc:sldMkLst>
        <pc:spChg chg="mod">
          <ac:chgData name="Tom Deakin" userId="2e2ef9b2-8033-4ff9-baa5-aa3b6f18e5f0" providerId="ADAL" clId="{69A397BC-7D65-4B41-9571-BCC88C4BC23F}" dt="2018-11-07T15:03:12.761" v="15617" actId="20577"/>
          <ac:spMkLst>
            <pc:docMk/>
            <pc:sldMk cId="1923651799" sldId="732"/>
            <ac:spMk id="4" creationId="{00000000-0000-0000-0000-000000000000}"/>
          </ac:spMkLst>
        </pc:spChg>
        <pc:graphicFrameChg chg="mod">
          <ac:chgData name="Tom Deakin" userId="2e2ef9b2-8033-4ff9-baa5-aa3b6f18e5f0" providerId="ADAL" clId="{69A397BC-7D65-4B41-9571-BCC88C4BC23F}" dt="2018-11-07T15:01:00.701" v="15433" actId="1076"/>
          <ac:graphicFrameMkLst>
            <pc:docMk/>
            <pc:sldMk cId="1923651799" sldId="732"/>
            <ac:graphicFrameMk id="5" creationId="{00000000-0000-0000-0000-000000000000}"/>
          </ac:graphicFrameMkLst>
        </pc:graphicFrameChg>
      </pc:sldChg>
      <pc:sldChg chg="modSp">
        <pc:chgData name="Tom Deakin" userId="2e2ef9b2-8033-4ff9-baa5-aa3b6f18e5f0" providerId="ADAL" clId="{69A397BC-7D65-4B41-9571-BCC88C4BC23F}" dt="2018-11-07T15:02:08.401" v="15526" actId="20577"/>
        <pc:sldMkLst>
          <pc:docMk/>
          <pc:sldMk cId="18188185" sldId="738"/>
        </pc:sldMkLst>
        <pc:spChg chg="mod">
          <ac:chgData name="Tom Deakin" userId="2e2ef9b2-8033-4ff9-baa5-aa3b6f18e5f0" providerId="ADAL" clId="{69A397BC-7D65-4B41-9571-BCC88C4BC23F}" dt="2018-11-07T15:02:08.401" v="15526" actId="20577"/>
          <ac:spMkLst>
            <pc:docMk/>
            <pc:sldMk cId="18188185" sldId="738"/>
            <ac:spMk id="3" creationId="{00000000-0000-0000-0000-000000000000}"/>
          </ac:spMkLst>
        </pc:spChg>
      </pc:sldChg>
      <pc:sldChg chg="modSp">
        <pc:chgData name="Tom Deakin" userId="2e2ef9b2-8033-4ff9-baa5-aa3b6f18e5f0" providerId="ADAL" clId="{69A397BC-7D65-4B41-9571-BCC88C4BC23F}" dt="2018-11-07T15:02:17.403" v="15527" actId="20577"/>
        <pc:sldMkLst>
          <pc:docMk/>
          <pc:sldMk cId="1731966953" sldId="739"/>
        </pc:sldMkLst>
        <pc:spChg chg="mod">
          <ac:chgData name="Tom Deakin" userId="2e2ef9b2-8033-4ff9-baa5-aa3b6f18e5f0" providerId="ADAL" clId="{69A397BC-7D65-4B41-9571-BCC88C4BC23F}" dt="2018-11-07T15:02:17.403" v="15527" actId="20577"/>
          <ac:spMkLst>
            <pc:docMk/>
            <pc:sldMk cId="1731966953" sldId="739"/>
            <ac:spMk id="4" creationId="{00000000-0000-0000-0000-000000000000}"/>
          </ac:spMkLst>
        </pc:spChg>
      </pc:sldChg>
      <pc:sldChg chg="modSp">
        <pc:chgData name="Tom Deakin" userId="2e2ef9b2-8033-4ff9-baa5-aa3b6f18e5f0" providerId="ADAL" clId="{69A397BC-7D65-4B41-9571-BCC88C4BC23F}" dt="2018-11-07T15:03:03.970" v="15616" actId="20577"/>
        <pc:sldMkLst>
          <pc:docMk/>
          <pc:sldMk cId="1776003364" sldId="759"/>
        </pc:sldMkLst>
        <pc:spChg chg="mod">
          <ac:chgData name="Tom Deakin" userId="2e2ef9b2-8033-4ff9-baa5-aa3b6f18e5f0" providerId="ADAL" clId="{69A397BC-7D65-4B41-9571-BCC88C4BC23F}" dt="2018-11-07T15:03:03.970" v="15616" actId="20577"/>
          <ac:spMkLst>
            <pc:docMk/>
            <pc:sldMk cId="1776003364" sldId="759"/>
            <ac:spMk id="3" creationId="{00000000-0000-0000-0000-000000000000}"/>
          </ac:spMkLst>
        </pc:spChg>
      </pc:sldChg>
      <pc:sldChg chg="modSp">
        <pc:chgData name="Tom Deakin" userId="2e2ef9b2-8033-4ff9-baa5-aa3b6f18e5f0" providerId="ADAL" clId="{69A397BC-7D65-4B41-9571-BCC88C4BC23F}" dt="2018-11-07T15:04:21.243" v="15631" actId="20577"/>
        <pc:sldMkLst>
          <pc:docMk/>
          <pc:sldMk cId="3290872382" sldId="760"/>
        </pc:sldMkLst>
        <pc:spChg chg="mod">
          <ac:chgData name="Tom Deakin" userId="2e2ef9b2-8033-4ff9-baa5-aa3b6f18e5f0" providerId="ADAL" clId="{69A397BC-7D65-4B41-9571-BCC88C4BC23F}" dt="2018-11-07T15:04:21.243" v="15631" actId="20577"/>
          <ac:spMkLst>
            <pc:docMk/>
            <pc:sldMk cId="3290872382" sldId="760"/>
            <ac:spMk id="4" creationId="{00000000-0000-0000-0000-000000000000}"/>
          </ac:spMkLst>
        </pc:spChg>
        <pc:graphicFrameChg chg="mod">
          <ac:chgData name="Tom Deakin" userId="2e2ef9b2-8033-4ff9-baa5-aa3b6f18e5f0" providerId="ADAL" clId="{69A397BC-7D65-4B41-9571-BCC88C4BC23F}" dt="2018-11-07T15:04:07.429" v="15622" actId="1076"/>
          <ac:graphicFrameMkLst>
            <pc:docMk/>
            <pc:sldMk cId="3290872382" sldId="760"/>
            <ac:graphicFrameMk id="5" creationId="{00000000-0000-0000-0000-000000000000}"/>
          </ac:graphicFrameMkLst>
        </pc:graphicFrameChg>
      </pc:sldChg>
      <pc:sldChg chg="modSp">
        <pc:chgData name="Tom Deakin" userId="2e2ef9b2-8033-4ff9-baa5-aa3b6f18e5f0" providerId="ADAL" clId="{69A397BC-7D65-4B41-9571-BCC88C4BC23F}" dt="2018-11-07T15:06:57.697" v="15700" actId="20577"/>
        <pc:sldMkLst>
          <pc:docMk/>
          <pc:sldMk cId="2346161168" sldId="764"/>
        </pc:sldMkLst>
        <pc:spChg chg="mod">
          <ac:chgData name="Tom Deakin" userId="2e2ef9b2-8033-4ff9-baa5-aa3b6f18e5f0" providerId="ADAL" clId="{69A397BC-7D65-4B41-9571-BCC88C4BC23F}" dt="2018-11-07T15:06:57.697" v="15700" actId="20577"/>
          <ac:spMkLst>
            <pc:docMk/>
            <pc:sldMk cId="2346161168" sldId="764"/>
            <ac:spMk id="94" creationId="{00000000-0000-0000-0000-000000000000}"/>
          </ac:spMkLst>
        </pc:spChg>
      </pc:sldChg>
      <pc:sldChg chg="addSp delSp modSp ord delAnim modAnim">
        <pc:chgData name="Tom Deakin" userId="2e2ef9b2-8033-4ff9-baa5-aa3b6f18e5f0" providerId="ADAL" clId="{69A397BC-7D65-4B41-9571-BCC88C4BC23F}" dt="2018-10-24T15:44:03.340" v="14278" actId="1036"/>
        <pc:sldMkLst>
          <pc:docMk/>
          <pc:sldMk cId="3842275744" sldId="779"/>
        </pc:sldMkLst>
        <pc:spChg chg="mod">
          <ac:chgData name="Tom Deakin" userId="2e2ef9b2-8033-4ff9-baa5-aa3b6f18e5f0" providerId="ADAL" clId="{69A397BC-7D65-4B41-9571-BCC88C4BC23F}" dt="2018-10-19T08:43:30.798" v="8465" actId="20577"/>
          <ac:spMkLst>
            <pc:docMk/>
            <pc:sldMk cId="3842275744" sldId="779"/>
            <ac:spMk id="2" creationId="{00000000-0000-0000-0000-000000000000}"/>
          </ac:spMkLst>
        </pc:spChg>
        <pc:spChg chg="mod">
          <ac:chgData name="Tom Deakin" userId="2e2ef9b2-8033-4ff9-baa5-aa3b6f18e5f0" providerId="ADAL" clId="{69A397BC-7D65-4B41-9571-BCC88C4BC23F}" dt="2018-10-19T08:59:40.435" v="9374" actId="27636"/>
          <ac:spMkLst>
            <pc:docMk/>
            <pc:sldMk cId="3842275744" sldId="779"/>
            <ac:spMk id="3" creationId="{00000000-0000-0000-0000-000000000000}"/>
          </ac:spMkLst>
        </pc:spChg>
        <pc:spChg chg="add del mod">
          <ac:chgData name="Tom Deakin" userId="2e2ef9b2-8033-4ff9-baa5-aa3b6f18e5f0" providerId="ADAL" clId="{69A397BC-7D65-4B41-9571-BCC88C4BC23F}" dt="2018-10-19T10:56:22.121" v="13409" actId="478"/>
          <ac:spMkLst>
            <pc:docMk/>
            <pc:sldMk cId="3842275744" sldId="779"/>
            <ac:spMk id="4" creationId="{49B54AB3-B368-B449-AD85-6443E07BE899}"/>
          </ac:spMkLst>
        </pc:spChg>
        <pc:spChg chg="add del mod">
          <ac:chgData name="Tom Deakin" userId="2e2ef9b2-8033-4ff9-baa5-aa3b6f18e5f0" providerId="ADAL" clId="{69A397BC-7D65-4B41-9571-BCC88C4BC23F}" dt="2018-10-19T08:50:10.922" v="8865" actId="478"/>
          <ac:spMkLst>
            <pc:docMk/>
            <pc:sldMk cId="3842275744" sldId="779"/>
            <ac:spMk id="5" creationId="{9F02B3F3-390B-7A4F-BCD6-FE8002E9F4BE}"/>
          </ac:spMkLst>
        </pc:spChg>
        <pc:spChg chg="add del mod">
          <ac:chgData name="Tom Deakin" userId="2e2ef9b2-8033-4ff9-baa5-aa3b6f18e5f0" providerId="ADAL" clId="{69A397BC-7D65-4B41-9571-BCC88C4BC23F}" dt="2018-10-19T08:50:14.645" v="8867" actId="478"/>
          <ac:spMkLst>
            <pc:docMk/>
            <pc:sldMk cId="3842275744" sldId="779"/>
            <ac:spMk id="6" creationId="{C65ED4F6-B880-F948-9C55-DE5C7470C127}"/>
          </ac:spMkLst>
        </pc:spChg>
        <pc:spChg chg="add del mod">
          <ac:chgData name="Tom Deakin" userId="2e2ef9b2-8033-4ff9-baa5-aa3b6f18e5f0" providerId="ADAL" clId="{69A397BC-7D65-4B41-9571-BCC88C4BC23F}" dt="2018-10-19T10:56:32.794" v="13413" actId="478"/>
          <ac:spMkLst>
            <pc:docMk/>
            <pc:sldMk cId="3842275744" sldId="779"/>
            <ac:spMk id="7" creationId="{1C17F0FD-95C5-5B46-8C72-8CA1CAA1552F}"/>
          </ac:spMkLst>
        </pc:spChg>
        <pc:spChg chg="add del mod">
          <ac:chgData name="Tom Deakin" userId="2e2ef9b2-8033-4ff9-baa5-aa3b6f18e5f0" providerId="ADAL" clId="{69A397BC-7D65-4B41-9571-BCC88C4BC23F}" dt="2018-10-19T10:56:48.190" v="13420" actId="478"/>
          <ac:spMkLst>
            <pc:docMk/>
            <pc:sldMk cId="3842275744" sldId="779"/>
            <ac:spMk id="8" creationId="{99F62606-105A-794B-9597-C65F6EF52F36}"/>
          </ac:spMkLst>
        </pc:spChg>
        <pc:spChg chg="add del mod">
          <ac:chgData name="Tom Deakin" userId="2e2ef9b2-8033-4ff9-baa5-aa3b6f18e5f0" providerId="ADAL" clId="{69A397BC-7D65-4B41-9571-BCC88C4BC23F}" dt="2018-10-19T10:57:12.228" v="13431" actId="478"/>
          <ac:spMkLst>
            <pc:docMk/>
            <pc:sldMk cId="3842275744" sldId="779"/>
            <ac:spMk id="9" creationId="{0116B852-1B44-204C-8BC5-FEBD8B5A09A9}"/>
          </ac:spMkLst>
        </pc:spChg>
        <pc:spChg chg="add del mod">
          <ac:chgData name="Tom Deakin" userId="2e2ef9b2-8033-4ff9-baa5-aa3b6f18e5f0" providerId="ADAL" clId="{69A397BC-7D65-4B41-9571-BCC88C4BC23F}" dt="2018-10-19T10:57:30.334" v="13440" actId="478"/>
          <ac:spMkLst>
            <pc:docMk/>
            <pc:sldMk cId="3842275744" sldId="779"/>
            <ac:spMk id="10" creationId="{D80D50DD-EA36-3547-A3DC-5F9A35631902}"/>
          </ac:spMkLst>
        </pc:spChg>
        <pc:spChg chg="add del mod">
          <ac:chgData name="Tom Deakin" userId="2e2ef9b2-8033-4ff9-baa5-aa3b6f18e5f0" providerId="ADAL" clId="{69A397BC-7D65-4B41-9571-BCC88C4BC23F}" dt="2018-10-19T08:59:26.476" v="9368" actId="478"/>
          <ac:spMkLst>
            <pc:docMk/>
            <pc:sldMk cId="3842275744" sldId="779"/>
            <ac:spMk id="11" creationId="{4FE2487E-1B2A-5849-B643-9A2AD3DA1CAD}"/>
          </ac:spMkLst>
        </pc:spChg>
        <pc:spChg chg="add mod">
          <ac:chgData name="Tom Deakin" userId="2e2ef9b2-8033-4ff9-baa5-aa3b6f18e5f0" providerId="ADAL" clId="{69A397BC-7D65-4B41-9571-BCC88C4BC23F}" dt="2018-10-19T10:56:30.391" v="13412" actId="14100"/>
          <ac:spMkLst>
            <pc:docMk/>
            <pc:sldMk cId="3842275744" sldId="779"/>
            <ac:spMk id="12" creationId="{F4651317-108F-C048-BBA2-D96FC6A47249}"/>
          </ac:spMkLst>
        </pc:spChg>
        <pc:spChg chg="add del mod">
          <ac:chgData name="Tom Deakin" userId="2e2ef9b2-8033-4ff9-baa5-aa3b6f18e5f0" providerId="ADAL" clId="{69A397BC-7D65-4B41-9571-BCC88C4BC23F}" dt="2018-10-19T10:56:11.201" v="13405" actId="20577"/>
          <ac:spMkLst>
            <pc:docMk/>
            <pc:sldMk cId="3842275744" sldId="779"/>
            <ac:spMk id="14" creationId="{65A5F3E0-0EC4-0349-9F7C-1B1B1931A5DC}"/>
          </ac:spMkLst>
        </pc:spChg>
        <pc:spChg chg="add mod">
          <ac:chgData name="Tom Deakin" userId="2e2ef9b2-8033-4ff9-baa5-aa3b6f18e5f0" providerId="ADAL" clId="{69A397BC-7D65-4B41-9571-BCC88C4BC23F}" dt="2018-10-24T15:44:03.340" v="14278" actId="1036"/>
          <ac:spMkLst>
            <pc:docMk/>
            <pc:sldMk cId="3842275744" sldId="779"/>
            <ac:spMk id="14" creationId="{6D7457EF-2B97-C14C-931B-C8932C518A97}"/>
          </ac:spMkLst>
        </pc:spChg>
        <pc:spChg chg="add mod">
          <ac:chgData name="Tom Deakin" userId="2e2ef9b2-8033-4ff9-baa5-aa3b6f18e5f0" providerId="ADAL" clId="{69A397BC-7D65-4B41-9571-BCC88C4BC23F}" dt="2018-10-19T10:56:37.962" v="13416" actId="14100"/>
          <ac:spMkLst>
            <pc:docMk/>
            <pc:sldMk cId="3842275744" sldId="779"/>
            <ac:spMk id="15" creationId="{C7D66DB8-8A16-7B4C-A5DC-69AA8F4C9002}"/>
          </ac:spMkLst>
        </pc:spChg>
        <pc:spChg chg="add mod">
          <ac:chgData name="Tom Deakin" userId="2e2ef9b2-8033-4ff9-baa5-aa3b6f18e5f0" providerId="ADAL" clId="{69A397BC-7D65-4B41-9571-BCC88C4BC23F}" dt="2018-10-19T10:56:53.048" v="13422" actId="14100"/>
          <ac:spMkLst>
            <pc:docMk/>
            <pc:sldMk cId="3842275744" sldId="779"/>
            <ac:spMk id="21" creationId="{DF471C4F-0395-944B-A427-3FE46EC4DF42}"/>
          </ac:spMkLst>
        </pc:spChg>
        <pc:spChg chg="add del mod">
          <ac:chgData name="Tom Deakin" userId="2e2ef9b2-8033-4ff9-baa5-aa3b6f18e5f0" providerId="ADAL" clId="{69A397BC-7D65-4B41-9571-BCC88C4BC23F}" dt="2018-10-19T10:57:02.870" v="13427" actId="20577"/>
          <ac:spMkLst>
            <pc:docMk/>
            <pc:sldMk cId="3842275744" sldId="779"/>
            <ac:spMk id="25" creationId="{FC413E14-AD32-F546-A7F9-E1B77066190A}"/>
          </ac:spMkLst>
        </pc:spChg>
        <pc:spChg chg="add mod">
          <ac:chgData name="Tom Deakin" userId="2e2ef9b2-8033-4ff9-baa5-aa3b6f18e5f0" providerId="ADAL" clId="{69A397BC-7D65-4B41-9571-BCC88C4BC23F}" dt="2018-10-19T10:57:14.446" v="13432" actId="1076"/>
          <ac:spMkLst>
            <pc:docMk/>
            <pc:sldMk cId="3842275744" sldId="779"/>
            <ac:spMk id="26" creationId="{9748EAD3-4FD2-4048-B1E6-7FE4E59212CA}"/>
          </ac:spMkLst>
        </pc:spChg>
        <pc:spChg chg="add del mod">
          <ac:chgData name="Tom Deakin" userId="2e2ef9b2-8033-4ff9-baa5-aa3b6f18e5f0" providerId="ADAL" clId="{69A397BC-7D65-4B41-9571-BCC88C4BC23F}" dt="2018-10-19T10:57:22.718" v="13436" actId="478"/>
          <ac:spMkLst>
            <pc:docMk/>
            <pc:sldMk cId="3842275744" sldId="779"/>
            <ac:spMk id="29" creationId="{6B5B5F2A-E13C-D446-9927-EC4B641CAE0C}"/>
          </ac:spMkLst>
        </pc:spChg>
        <pc:spChg chg="add mod">
          <ac:chgData name="Tom Deakin" userId="2e2ef9b2-8033-4ff9-baa5-aa3b6f18e5f0" providerId="ADAL" clId="{69A397BC-7D65-4B41-9571-BCC88C4BC23F}" dt="2018-10-19T10:57:32.222" v="13441" actId="1076"/>
          <ac:spMkLst>
            <pc:docMk/>
            <pc:sldMk cId="3842275744" sldId="779"/>
            <ac:spMk id="30" creationId="{E46E0881-A581-224C-A571-C7043BA44C3F}"/>
          </ac:spMkLst>
        </pc:spChg>
        <pc:cxnChg chg="add mod">
          <ac:chgData name="Tom Deakin" userId="2e2ef9b2-8033-4ff9-baa5-aa3b6f18e5f0" providerId="ADAL" clId="{69A397BC-7D65-4B41-9571-BCC88C4BC23F}" dt="2018-10-19T10:56:30.391" v="13412" actId="14100"/>
          <ac:cxnSpMkLst>
            <pc:docMk/>
            <pc:sldMk cId="3842275744" sldId="779"/>
            <ac:cxnSpMk id="13" creationId="{3D8272EE-7D33-0645-8642-92693E0607A8}"/>
          </ac:cxnSpMkLst>
        </pc:cxnChg>
        <pc:cxnChg chg="add mod">
          <ac:chgData name="Tom Deakin" userId="2e2ef9b2-8033-4ff9-baa5-aa3b6f18e5f0" providerId="ADAL" clId="{69A397BC-7D65-4B41-9571-BCC88C4BC23F}" dt="2018-10-19T10:56:37.962" v="13416" actId="14100"/>
          <ac:cxnSpMkLst>
            <pc:docMk/>
            <pc:sldMk cId="3842275744" sldId="779"/>
            <ac:cxnSpMk id="16" creationId="{2DD16AFA-ADDF-5945-9AD7-7861C0858C47}"/>
          </ac:cxnSpMkLst>
        </pc:cxnChg>
        <pc:cxnChg chg="add mod">
          <ac:chgData name="Tom Deakin" userId="2e2ef9b2-8033-4ff9-baa5-aa3b6f18e5f0" providerId="ADAL" clId="{69A397BC-7D65-4B41-9571-BCC88C4BC23F}" dt="2018-10-19T10:56:56.646" v="13423" actId="14100"/>
          <ac:cxnSpMkLst>
            <pc:docMk/>
            <pc:sldMk cId="3842275744" sldId="779"/>
            <ac:cxnSpMk id="22" creationId="{D94C738F-22E9-B349-816A-BF2CB6C873C6}"/>
          </ac:cxnSpMkLst>
        </pc:cxnChg>
        <pc:cxnChg chg="add mod">
          <ac:chgData name="Tom Deakin" userId="2e2ef9b2-8033-4ff9-baa5-aa3b6f18e5f0" providerId="ADAL" clId="{69A397BC-7D65-4B41-9571-BCC88C4BC23F}" dt="2018-10-19T10:57:17.333" v="13433" actId="14100"/>
          <ac:cxnSpMkLst>
            <pc:docMk/>
            <pc:sldMk cId="3842275744" sldId="779"/>
            <ac:cxnSpMk id="27" creationId="{1F2C3F79-D769-C54A-85C0-3D3F1CF17247}"/>
          </ac:cxnSpMkLst>
        </pc:cxnChg>
        <pc:cxnChg chg="add mod">
          <ac:chgData name="Tom Deakin" userId="2e2ef9b2-8033-4ff9-baa5-aa3b6f18e5f0" providerId="ADAL" clId="{69A397BC-7D65-4B41-9571-BCC88C4BC23F}" dt="2018-10-19T10:57:36.669" v="13442" actId="14100"/>
          <ac:cxnSpMkLst>
            <pc:docMk/>
            <pc:sldMk cId="3842275744" sldId="779"/>
            <ac:cxnSpMk id="31" creationId="{5FD69A57-ED57-2D4D-B05A-C745A84CFBA1}"/>
          </ac:cxnSpMkLst>
        </pc:cxnChg>
      </pc:sldChg>
      <pc:sldChg chg="addSp modSp ord">
        <pc:chgData name="Tom Deakin" userId="2e2ef9b2-8033-4ff9-baa5-aa3b6f18e5f0" providerId="ADAL" clId="{69A397BC-7D65-4B41-9571-BCC88C4BC23F}" dt="2018-10-24T15:43:55.346" v="14274" actId="1036"/>
        <pc:sldMkLst>
          <pc:docMk/>
          <pc:sldMk cId="1253145785" sldId="780"/>
        </pc:sldMkLst>
        <pc:spChg chg="mod">
          <ac:chgData name="Tom Deakin" userId="2e2ef9b2-8033-4ff9-baa5-aa3b6f18e5f0" providerId="ADAL" clId="{69A397BC-7D65-4B41-9571-BCC88C4BC23F}" dt="2018-10-19T09:02:01.484" v="9421" actId="20577"/>
          <ac:spMkLst>
            <pc:docMk/>
            <pc:sldMk cId="1253145785" sldId="780"/>
            <ac:spMk id="2" creationId="{00000000-0000-0000-0000-000000000000}"/>
          </ac:spMkLst>
        </pc:spChg>
        <pc:spChg chg="mod">
          <ac:chgData name="Tom Deakin" userId="2e2ef9b2-8033-4ff9-baa5-aa3b6f18e5f0" providerId="ADAL" clId="{69A397BC-7D65-4B41-9571-BCC88C4BC23F}" dt="2018-10-19T11:13:35.032" v="13758" actId="20577"/>
          <ac:spMkLst>
            <pc:docMk/>
            <pc:sldMk cId="1253145785" sldId="780"/>
            <ac:spMk id="3" creationId="{00000000-0000-0000-0000-000000000000}"/>
          </ac:spMkLst>
        </pc:spChg>
        <pc:spChg chg="add">
          <ac:chgData name="Tom Deakin" userId="2e2ef9b2-8033-4ff9-baa5-aa3b6f18e5f0" providerId="ADAL" clId="{69A397BC-7D65-4B41-9571-BCC88C4BC23F}" dt="2018-10-24T15:43:55.346" v="14274" actId="1036"/>
          <ac:spMkLst>
            <pc:docMk/>
            <pc:sldMk cId="1253145785" sldId="780"/>
            <ac:spMk id="4" creationId="{119595D6-F9CD-2944-BD84-3447B08AAFD0}"/>
          </ac:spMkLst>
        </pc:spChg>
      </pc:sldChg>
      <pc:sldChg chg="modSp">
        <pc:chgData name="Tom Deakin" userId="2e2ef9b2-8033-4ff9-baa5-aa3b6f18e5f0" providerId="ADAL" clId="{69A397BC-7D65-4B41-9571-BCC88C4BC23F}" dt="2018-10-24T16:06:30.950" v="14903" actId="20577"/>
        <pc:sldMkLst>
          <pc:docMk/>
          <pc:sldMk cId="1922429904" sldId="810"/>
        </pc:sldMkLst>
        <pc:spChg chg="mod">
          <ac:chgData name="Tom Deakin" userId="2e2ef9b2-8033-4ff9-baa5-aa3b6f18e5f0" providerId="ADAL" clId="{69A397BC-7D65-4B41-9571-BCC88C4BC23F}" dt="2018-10-24T16:06:30.950" v="14903" actId="20577"/>
          <ac:spMkLst>
            <pc:docMk/>
            <pc:sldMk cId="1922429904" sldId="810"/>
            <ac:spMk id="3" creationId="{00000000-0000-0000-0000-000000000000}"/>
          </ac:spMkLst>
        </pc:spChg>
      </pc:sldChg>
      <pc:sldChg chg="modSp ord">
        <pc:chgData name="Tom Deakin" userId="2e2ef9b2-8033-4ff9-baa5-aa3b6f18e5f0" providerId="ADAL" clId="{69A397BC-7D65-4B41-9571-BCC88C4BC23F}" dt="2018-10-24T16:08:38.405" v="14976" actId="20577"/>
        <pc:sldMkLst>
          <pc:docMk/>
          <pc:sldMk cId="324641234" sldId="814"/>
        </pc:sldMkLst>
        <pc:spChg chg="mod">
          <ac:chgData name="Tom Deakin" userId="2e2ef9b2-8033-4ff9-baa5-aa3b6f18e5f0" providerId="ADAL" clId="{69A397BC-7D65-4B41-9571-BCC88C4BC23F}" dt="2018-10-24T16:08:38.405" v="14976" actId="20577"/>
          <ac:spMkLst>
            <pc:docMk/>
            <pc:sldMk cId="324641234" sldId="814"/>
            <ac:spMk id="3" creationId="{00000000-0000-0000-0000-000000000000}"/>
          </ac:spMkLst>
        </pc:spChg>
      </pc:sldChg>
      <pc:sldChg chg="addSp delSp modSp ord">
        <pc:chgData name="Tom Deakin" userId="2e2ef9b2-8033-4ff9-baa5-aa3b6f18e5f0" providerId="ADAL" clId="{69A397BC-7D65-4B41-9571-BCC88C4BC23F}" dt="2018-10-19T09:11:01.399" v="10160" actId="113"/>
        <pc:sldMkLst>
          <pc:docMk/>
          <pc:sldMk cId="1717833738" sldId="819"/>
        </pc:sldMkLst>
        <pc:spChg chg="mod">
          <ac:chgData name="Tom Deakin" userId="2e2ef9b2-8033-4ff9-baa5-aa3b6f18e5f0" providerId="ADAL" clId="{69A397BC-7D65-4B41-9571-BCC88C4BC23F}" dt="2018-10-19T09:03:34.742" v="9431" actId="20577"/>
          <ac:spMkLst>
            <pc:docMk/>
            <pc:sldMk cId="1717833738" sldId="819"/>
            <ac:spMk id="2" creationId="{00000000-0000-0000-0000-000000000000}"/>
          </ac:spMkLst>
        </pc:spChg>
        <pc:spChg chg="del mod">
          <ac:chgData name="Tom Deakin" userId="2e2ef9b2-8033-4ff9-baa5-aa3b6f18e5f0" providerId="ADAL" clId="{69A397BC-7D65-4B41-9571-BCC88C4BC23F}" dt="2018-10-19T09:03:41.018" v="9433" actId="113"/>
          <ac:spMkLst>
            <pc:docMk/>
            <pc:sldMk cId="1717833738" sldId="819"/>
            <ac:spMk id="3" creationId="{00000000-0000-0000-0000-000000000000}"/>
          </ac:spMkLst>
        </pc:spChg>
        <pc:spChg chg="add mod">
          <ac:chgData name="Tom Deakin" userId="2e2ef9b2-8033-4ff9-baa5-aa3b6f18e5f0" providerId="ADAL" clId="{69A397BC-7D65-4B41-9571-BCC88C4BC23F}" dt="2018-10-19T09:11:01.399" v="10160" actId="113"/>
          <ac:spMkLst>
            <pc:docMk/>
            <pc:sldMk cId="1717833738" sldId="819"/>
            <ac:spMk id="4" creationId="{12E22295-A6DF-A741-B11E-4A3128BA336C}"/>
          </ac:spMkLst>
        </pc:spChg>
      </pc:sldChg>
      <pc:sldChg chg="ord">
        <pc:chgData name="Tom Deakin" userId="2e2ef9b2-8033-4ff9-baa5-aa3b6f18e5f0" providerId="ADAL" clId="{69A397BC-7D65-4B41-9571-BCC88C4BC23F}" dt="2018-10-21T09:05:45.705" v="13900" actId="1036"/>
        <pc:sldMkLst>
          <pc:docMk/>
          <pc:sldMk cId="1664750401" sldId="825"/>
        </pc:sldMkLst>
      </pc:sldChg>
      <pc:sldChg chg="delSp modSp">
        <pc:chgData name="Tom Deakin" userId="2e2ef9b2-8033-4ff9-baa5-aa3b6f18e5f0" providerId="ADAL" clId="{69A397BC-7D65-4B41-9571-BCC88C4BC23F}" dt="2018-10-19T11:00:41.341" v="13483" actId="6549"/>
        <pc:sldMkLst>
          <pc:docMk/>
          <pc:sldMk cId="430320696" sldId="831"/>
        </pc:sldMkLst>
        <pc:spChg chg="mod">
          <ac:chgData name="Tom Deakin" userId="2e2ef9b2-8033-4ff9-baa5-aa3b6f18e5f0" providerId="ADAL" clId="{69A397BC-7D65-4B41-9571-BCC88C4BC23F}" dt="2018-10-19T11:00:41.341" v="13483" actId="6549"/>
          <ac:spMkLst>
            <pc:docMk/>
            <pc:sldMk cId="430320696" sldId="831"/>
            <ac:spMk id="3" creationId="{00000000-0000-0000-0000-000000000000}"/>
          </ac:spMkLst>
        </pc:spChg>
        <pc:picChg chg="del">
          <ac:chgData name="Tom Deakin" userId="2e2ef9b2-8033-4ff9-baa5-aa3b6f18e5f0" providerId="ADAL" clId="{69A397BC-7D65-4B41-9571-BCC88C4BC23F}" dt="2018-10-19T10:06:56.831" v="10891" actId="478"/>
          <ac:picMkLst>
            <pc:docMk/>
            <pc:sldMk cId="430320696" sldId="831"/>
            <ac:picMk id="2055" creationId="{00000000-0000-0000-0000-000000000000}"/>
          </ac:picMkLst>
        </pc:picChg>
        <pc:picChg chg="del">
          <ac:chgData name="Tom Deakin" userId="2e2ef9b2-8033-4ff9-baa5-aa3b6f18e5f0" providerId="ADAL" clId="{69A397BC-7D65-4B41-9571-BCC88C4BC23F}" dt="2018-10-19T10:06:56.831" v="10891" actId="478"/>
          <ac:picMkLst>
            <pc:docMk/>
            <pc:sldMk cId="430320696" sldId="831"/>
            <ac:picMk id="2056" creationId="{00000000-0000-0000-0000-000000000000}"/>
          </ac:picMkLst>
        </pc:picChg>
      </pc:sldChg>
      <pc:sldChg chg="ord">
        <pc:chgData name="Tom Deakin" userId="2e2ef9b2-8033-4ff9-baa5-aa3b6f18e5f0" providerId="ADAL" clId="{69A397BC-7D65-4B41-9571-BCC88C4BC23F}" dt="2018-10-21T09:05:45.705" v="13900" actId="1036"/>
        <pc:sldMkLst>
          <pc:docMk/>
          <pc:sldMk cId="619794269" sldId="832"/>
        </pc:sldMkLst>
      </pc:sldChg>
      <pc:sldChg chg="ord">
        <pc:chgData name="Tom Deakin" userId="2e2ef9b2-8033-4ff9-baa5-aa3b6f18e5f0" providerId="ADAL" clId="{69A397BC-7D65-4B41-9571-BCC88C4BC23F}" dt="2018-10-24T16:04:09.566" v="14897" actId="1036"/>
        <pc:sldMkLst>
          <pc:docMk/>
          <pc:sldMk cId="960460192" sldId="839"/>
        </pc:sldMkLst>
      </pc:sldChg>
      <pc:sldChg chg="ord">
        <pc:chgData name="Tom Deakin" userId="2e2ef9b2-8033-4ff9-baa5-aa3b6f18e5f0" providerId="ADAL" clId="{69A397BC-7D65-4B41-9571-BCC88C4BC23F}" dt="2018-10-24T16:04:09.566" v="14897" actId="1036"/>
        <pc:sldMkLst>
          <pc:docMk/>
          <pc:sldMk cId="1967356092" sldId="840"/>
        </pc:sldMkLst>
      </pc:sldChg>
      <pc:sldChg chg="ord">
        <pc:chgData name="Tom Deakin" userId="2e2ef9b2-8033-4ff9-baa5-aa3b6f18e5f0" providerId="ADAL" clId="{69A397BC-7D65-4B41-9571-BCC88C4BC23F}" dt="2018-10-24T16:04:09.566" v="14897" actId="1036"/>
        <pc:sldMkLst>
          <pc:docMk/>
          <pc:sldMk cId="548125385" sldId="841"/>
        </pc:sldMkLst>
      </pc:sldChg>
      <pc:sldChg chg="ord">
        <pc:chgData name="Tom Deakin" userId="2e2ef9b2-8033-4ff9-baa5-aa3b6f18e5f0" providerId="ADAL" clId="{69A397BC-7D65-4B41-9571-BCC88C4BC23F}" dt="2018-10-24T16:04:09.566" v="14897" actId="1036"/>
        <pc:sldMkLst>
          <pc:docMk/>
          <pc:sldMk cId="1785983712" sldId="842"/>
        </pc:sldMkLst>
      </pc:sldChg>
      <pc:sldChg chg="addSp ord modTransition">
        <pc:chgData name="Tom Deakin" userId="2e2ef9b2-8033-4ff9-baa5-aa3b6f18e5f0" providerId="ADAL" clId="{69A397BC-7D65-4B41-9571-BCC88C4BC23F}" dt="2018-10-24T15:43:58.994" v="14276" actId="1036"/>
        <pc:sldMkLst>
          <pc:docMk/>
          <pc:sldMk cId="1118827080" sldId="846"/>
        </pc:sldMkLst>
        <pc:spChg chg="add">
          <ac:chgData name="Tom Deakin" userId="2e2ef9b2-8033-4ff9-baa5-aa3b6f18e5f0" providerId="ADAL" clId="{69A397BC-7D65-4B41-9571-BCC88C4BC23F}" dt="2018-10-24T15:43:58.994" v="14276" actId="1036"/>
          <ac:spMkLst>
            <pc:docMk/>
            <pc:sldMk cId="1118827080" sldId="846"/>
            <ac:spMk id="25" creationId="{79490513-D34B-CC4C-9D8A-492CB5CF54BF}"/>
          </ac:spMkLst>
        </pc:spChg>
      </pc:sldChg>
      <pc:sldChg chg="ord">
        <pc:chgData name="Tom Deakin" userId="2e2ef9b2-8033-4ff9-baa5-aa3b6f18e5f0" providerId="ADAL" clId="{69A397BC-7D65-4B41-9571-BCC88C4BC23F}" dt="2018-10-24T16:04:09.566" v="14897" actId="1036"/>
        <pc:sldMkLst>
          <pc:docMk/>
          <pc:sldMk cId="884206101" sldId="847"/>
        </pc:sldMkLst>
      </pc:sldChg>
      <pc:sldChg chg="ord">
        <pc:chgData name="Tom Deakin" userId="2e2ef9b2-8033-4ff9-baa5-aa3b6f18e5f0" providerId="ADAL" clId="{69A397BC-7D65-4B41-9571-BCC88C4BC23F}" dt="2018-10-24T16:04:09.566" v="14897" actId="1036"/>
        <pc:sldMkLst>
          <pc:docMk/>
          <pc:sldMk cId="1854159263" sldId="855"/>
        </pc:sldMkLst>
      </pc:sldChg>
      <pc:sldChg chg="addSp modSp add modTransition">
        <pc:chgData name="Tom Deakin" userId="2e2ef9b2-8033-4ff9-baa5-aa3b6f18e5f0" providerId="ADAL" clId="{69A397BC-7D65-4B41-9571-BCC88C4BC23F}" dt="2018-10-17T15:22:09.280" v="6316" actId="20577"/>
        <pc:sldMkLst>
          <pc:docMk/>
          <pc:sldMk cId="2262078878" sldId="983"/>
        </pc:sldMkLst>
        <pc:spChg chg="add mod">
          <ac:chgData name="Tom Deakin" userId="2e2ef9b2-8033-4ff9-baa5-aa3b6f18e5f0" providerId="ADAL" clId="{69A397BC-7D65-4B41-9571-BCC88C4BC23F}" dt="2018-10-17T14:42:48.648" v="3764" actId="16959"/>
          <ac:spMkLst>
            <pc:docMk/>
            <pc:sldMk cId="2262078878" sldId="983"/>
            <ac:spMk id="2" creationId="{5AEA0C24-E9D3-CE44-A752-0DE9C3B92AF3}"/>
          </ac:spMkLst>
        </pc:spChg>
        <pc:spChg chg="mod">
          <ac:chgData name="Tom Deakin" userId="2e2ef9b2-8033-4ff9-baa5-aa3b6f18e5f0" providerId="ADAL" clId="{69A397BC-7D65-4B41-9571-BCC88C4BC23F}" dt="2018-10-17T10:50:06.819" v="1784" actId="20577"/>
          <ac:spMkLst>
            <pc:docMk/>
            <pc:sldMk cId="2262078878" sldId="983"/>
            <ac:spMk id="136" creationId="{00000000-0000-0000-0000-000000000000}"/>
          </ac:spMkLst>
        </pc:spChg>
        <pc:spChg chg="mod">
          <ac:chgData name="Tom Deakin" userId="2e2ef9b2-8033-4ff9-baa5-aa3b6f18e5f0" providerId="ADAL" clId="{69A397BC-7D65-4B41-9571-BCC88C4BC23F}" dt="2018-10-17T15:22:09.280" v="6316" actId="20577"/>
          <ac:spMkLst>
            <pc:docMk/>
            <pc:sldMk cId="2262078878" sldId="983"/>
            <ac:spMk id="139" creationId="{00000000-0000-0000-0000-000000000000}"/>
          </ac:spMkLst>
        </pc:spChg>
      </pc:sldChg>
      <pc:sldChg chg="addSp delSp modSp add modTransition">
        <pc:chgData name="Tom Deakin" userId="2e2ef9b2-8033-4ff9-baa5-aa3b6f18e5f0" providerId="ADAL" clId="{69A397BC-7D65-4B41-9571-BCC88C4BC23F}" dt="2018-10-17T15:15:00.321" v="6164" actId="20577"/>
        <pc:sldMkLst>
          <pc:docMk/>
          <pc:sldMk cId="3715784289" sldId="993"/>
        </pc:sldMkLst>
        <pc:spChg chg="del">
          <ac:chgData name="Tom Deakin" userId="2e2ef9b2-8033-4ff9-baa5-aa3b6f18e5f0" providerId="ADAL" clId="{69A397BC-7D65-4B41-9571-BCC88C4BC23F}" dt="2018-10-17T11:03:57.956" v="2764" actId="478"/>
          <ac:spMkLst>
            <pc:docMk/>
            <pc:sldMk cId="3715784289" sldId="993"/>
            <ac:spMk id="2" creationId="{5AEA0C24-E9D3-CE44-A752-0DE9C3B92AF3}"/>
          </ac:spMkLst>
        </pc:spChg>
        <pc:spChg chg="add mod">
          <ac:chgData name="Tom Deakin" userId="2e2ef9b2-8033-4ff9-baa5-aa3b6f18e5f0" providerId="ADAL" clId="{69A397BC-7D65-4B41-9571-BCC88C4BC23F}" dt="2018-10-17T11:08:07.483" v="2965" actId="164"/>
          <ac:spMkLst>
            <pc:docMk/>
            <pc:sldMk cId="3715784289" sldId="993"/>
            <ac:spMk id="3" creationId="{9F47D1CA-17D0-A444-9DBD-A5C377ADDC8E}"/>
          </ac:spMkLst>
        </pc:spChg>
        <pc:spChg chg="add del mod">
          <ac:chgData name="Tom Deakin" userId="2e2ef9b2-8033-4ff9-baa5-aa3b6f18e5f0" providerId="ADAL" clId="{69A397BC-7D65-4B41-9571-BCC88C4BC23F}" dt="2018-10-17T11:05:21.635" v="2874" actId="478"/>
          <ac:spMkLst>
            <pc:docMk/>
            <pc:sldMk cId="3715784289" sldId="993"/>
            <ac:spMk id="4" creationId="{83091E02-014F-8A47-9B10-B61F0A7BCC7F}"/>
          </ac:spMkLst>
        </pc:spChg>
        <pc:spChg chg="add mod">
          <ac:chgData name="Tom Deakin" userId="2e2ef9b2-8033-4ff9-baa5-aa3b6f18e5f0" providerId="ADAL" clId="{69A397BC-7D65-4B41-9571-BCC88C4BC23F}" dt="2018-10-17T11:08:07.483" v="2965" actId="164"/>
          <ac:spMkLst>
            <pc:docMk/>
            <pc:sldMk cId="3715784289" sldId="993"/>
            <ac:spMk id="5" creationId="{D824E932-0497-634A-89C8-D17E55D43C08}"/>
          </ac:spMkLst>
        </pc:spChg>
        <pc:spChg chg="add mod">
          <ac:chgData name="Tom Deakin" userId="2e2ef9b2-8033-4ff9-baa5-aa3b6f18e5f0" providerId="ADAL" clId="{69A397BC-7D65-4B41-9571-BCC88C4BC23F}" dt="2018-10-17T11:08:07.483" v="2965" actId="164"/>
          <ac:spMkLst>
            <pc:docMk/>
            <pc:sldMk cId="3715784289" sldId="993"/>
            <ac:spMk id="9" creationId="{3C519B3F-02C3-4E45-B14F-77F56651F7CE}"/>
          </ac:spMkLst>
        </pc:spChg>
        <pc:spChg chg="add mod">
          <ac:chgData name="Tom Deakin" userId="2e2ef9b2-8033-4ff9-baa5-aa3b6f18e5f0" providerId="ADAL" clId="{69A397BC-7D65-4B41-9571-BCC88C4BC23F}" dt="2018-10-17T11:08:07.483" v="2965" actId="164"/>
          <ac:spMkLst>
            <pc:docMk/>
            <pc:sldMk cId="3715784289" sldId="993"/>
            <ac:spMk id="10" creationId="{804BDFD9-49AC-D146-884E-0A50B7FBCF04}"/>
          </ac:spMkLst>
        </pc:spChg>
        <pc:spChg chg="add mod">
          <ac:chgData name="Tom Deakin" userId="2e2ef9b2-8033-4ff9-baa5-aa3b6f18e5f0" providerId="ADAL" clId="{69A397BC-7D65-4B41-9571-BCC88C4BC23F}" dt="2018-10-17T11:08:07.483" v="2965" actId="164"/>
          <ac:spMkLst>
            <pc:docMk/>
            <pc:sldMk cId="3715784289" sldId="993"/>
            <ac:spMk id="11" creationId="{FEBF4313-8254-FD40-B5B6-6A662FDCACF6}"/>
          </ac:spMkLst>
        </pc:spChg>
        <pc:spChg chg="add mod">
          <ac:chgData name="Tom Deakin" userId="2e2ef9b2-8033-4ff9-baa5-aa3b6f18e5f0" providerId="ADAL" clId="{69A397BC-7D65-4B41-9571-BCC88C4BC23F}" dt="2018-10-17T11:08:07.483" v="2965" actId="164"/>
          <ac:spMkLst>
            <pc:docMk/>
            <pc:sldMk cId="3715784289" sldId="993"/>
            <ac:spMk id="12" creationId="{83BB75C3-9231-1C40-ABE0-3D425DC38A43}"/>
          </ac:spMkLst>
        </pc:spChg>
        <pc:spChg chg="add mod">
          <ac:chgData name="Tom Deakin" userId="2e2ef9b2-8033-4ff9-baa5-aa3b6f18e5f0" providerId="ADAL" clId="{69A397BC-7D65-4B41-9571-BCC88C4BC23F}" dt="2018-10-17T11:08:07.483" v="2965" actId="164"/>
          <ac:spMkLst>
            <pc:docMk/>
            <pc:sldMk cId="3715784289" sldId="993"/>
            <ac:spMk id="13" creationId="{95BAF18F-D31F-2C49-8478-C209F0EE2CF7}"/>
          </ac:spMkLst>
        </pc:spChg>
        <pc:spChg chg="add mod">
          <ac:chgData name="Tom Deakin" userId="2e2ef9b2-8033-4ff9-baa5-aa3b6f18e5f0" providerId="ADAL" clId="{69A397BC-7D65-4B41-9571-BCC88C4BC23F}" dt="2018-10-17T11:08:07.483" v="2965" actId="164"/>
          <ac:spMkLst>
            <pc:docMk/>
            <pc:sldMk cId="3715784289" sldId="993"/>
            <ac:spMk id="14" creationId="{488719D3-955C-CE41-968A-81C6BFBADE79}"/>
          </ac:spMkLst>
        </pc:spChg>
        <pc:spChg chg="add mod">
          <ac:chgData name="Tom Deakin" userId="2e2ef9b2-8033-4ff9-baa5-aa3b6f18e5f0" providerId="ADAL" clId="{69A397BC-7D65-4B41-9571-BCC88C4BC23F}" dt="2018-10-17T11:08:07.483" v="2965" actId="164"/>
          <ac:spMkLst>
            <pc:docMk/>
            <pc:sldMk cId="3715784289" sldId="993"/>
            <ac:spMk id="15" creationId="{B80C9C0A-C4A3-F549-A9C7-717E0C71AC44}"/>
          </ac:spMkLst>
        </pc:spChg>
        <pc:spChg chg="add mod">
          <ac:chgData name="Tom Deakin" userId="2e2ef9b2-8033-4ff9-baa5-aa3b6f18e5f0" providerId="ADAL" clId="{69A397BC-7D65-4B41-9571-BCC88C4BC23F}" dt="2018-10-17T11:08:07.483" v="2965" actId="164"/>
          <ac:spMkLst>
            <pc:docMk/>
            <pc:sldMk cId="3715784289" sldId="993"/>
            <ac:spMk id="16" creationId="{D22E39B0-2B97-4D41-B830-D50FE6E53A89}"/>
          </ac:spMkLst>
        </pc:spChg>
        <pc:spChg chg="mod">
          <ac:chgData name="Tom Deakin" userId="2e2ef9b2-8033-4ff9-baa5-aa3b6f18e5f0" providerId="ADAL" clId="{69A397BC-7D65-4B41-9571-BCC88C4BC23F}" dt="2018-10-17T14:59:08.980" v="5300" actId="20577"/>
          <ac:spMkLst>
            <pc:docMk/>
            <pc:sldMk cId="3715784289" sldId="993"/>
            <ac:spMk id="139" creationId="{00000000-0000-0000-0000-000000000000}"/>
          </ac:spMkLst>
        </pc:spChg>
        <pc:grpChg chg="add mod">
          <ac:chgData name="Tom Deakin" userId="2e2ef9b2-8033-4ff9-baa5-aa3b6f18e5f0" providerId="ADAL" clId="{69A397BC-7D65-4B41-9571-BCC88C4BC23F}" dt="2018-10-17T11:08:24.514" v="2969" actId="1076"/>
          <ac:grpSpMkLst>
            <pc:docMk/>
            <pc:sldMk cId="3715784289" sldId="993"/>
            <ac:grpSpMk id="6" creationId="{A414CEB6-2A5C-A949-AA5C-323B0879E4A5}"/>
          </ac:grpSpMkLst>
        </pc:grpChg>
      </pc:sldChg>
      <pc:sldChg chg="delSp modSp add ord modTransition">
        <pc:chgData name="Tom Deakin" userId="2e2ef9b2-8033-4ff9-baa5-aa3b6f18e5f0" providerId="ADAL" clId="{69A397BC-7D65-4B41-9571-BCC88C4BC23F}" dt="2018-10-17T15:16:09.720" v="6222" actId="27636"/>
        <pc:sldMkLst>
          <pc:docMk/>
          <pc:sldMk cId="4047785044" sldId="994"/>
        </pc:sldMkLst>
        <pc:spChg chg="mod">
          <ac:chgData name="Tom Deakin" userId="2e2ef9b2-8033-4ff9-baa5-aa3b6f18e5f0" providerId="ADAL" clId="{69A397BC-7D65-4B41-9571-BCC88C4BC23F}" dt="2018-10-17T15:16:09.720" v="6222" actId="27636"/>
          <ac:spMkLst>
            <pc:docMk/>
            <pc:sldMk cId="4047785044" sldId="994"/>
            <ac:spMk id="136" creationId="{00000000-0000-0000-0000-000000000000}"/>
          </ac:spMkLst>
        </pc:spChg>
        <pc:spChg chg="mod">
          <ac:chgData name="Tom Deakin" userId="2e2ef9b2-8033-4ff9-baa5-aa3b6f18e5f0" providerId="ADAL" clId="{69A397BC-7D65-4B41-9571-BCC88C4BC23F}" dt="2018-10-17T15:10:25.948" v="6024" actId="27636"/>
          <ac:spMkLst>
            <pc:docMk/>
            <pc:sldMk cId="4047785044" sldId="994"/>
            <ac:spMk id="139" creationId="{00000000-0000-0000-0000-000000000000}"/>
          </ac:spMkLst>
        </pc:spChg>
        <pc:grpChg chg="del">
          <ac:chgData name="Tom Deakin" userId="2e2ef9b2-8033-4ff9-baa5-aa3b6f18e5f0" providerId="ADAL" clId="{69A397BC-7D65-4B41-9571-BCC88C4BC23F}" dt="2018-10-17T11:46:51.586" v="3090" actId="478"/>
          <ac:grpSpMkLst>
            <pc:docMk/>
            <pc:sldMk cId="4047785044" sldId="994"/>
            <ac:grpSpMk id="6" creationId="{A414CEB6-2A5C-A949-AA5C-323B0879E4A5}"/>
          </ac:grpSpMkLst>
        </pc:grpChg>
      </pc:sldChg>
      <pc:sldChg chg="modSp add ord modTransition">
        <pc:chgData name="Tom Deakin" userId="2e2ef9b2-8033-4ff9-baa5-aa3b6f18e5f0" providerId="ADAL" clId="{69A397BC-7D65-4B41-9571-BCC88C4BC23F}" dt="2018-10-17T15:15:00.321" v="6164" actId="20577"/>
        <pc:sldMkLst>
          <pc:docMk/>
          <pc:sldMk cId="4192334838" sldId="995"/>
        </pc:sldMkLst>
        <pc:spChg chg="mod">
          <ac:chgData name="Tom Deakin" userId="2e2ef9b2-8033-4ff9-baa5-aa3b6f18e5f0" providerId="ADAL" clId="{69A397BC-7D65-4B41-9571-BCC88C4BC23F}" dt="2018-10-17T11:51:16.743" v="3275" actId="6549"/>
          <ac:spMkLst>
            <pc:docMk/>
            <pc:sldMk cId="4192334838" sldId="995"/>
            <ac:spMk id="2" creationId="{00000000-0000-0000-0000-000000000000}"/>
          </ac:spMkLst>
        </pc:spChg>
        <pc:spChg chg="mod">
          <ac:chgData name="Tom Deakin" userId="2e2ef9b2-8033-4ff9-baa5-aa3b6f18e5f0" providerId="ADAL" clId="{69A397BC-7D65-4B41-9571-BCC88C4BC23F}" dt="2018-10-17T15:05:14.069" v="5980" actId="114"/>
          <ac:spMkLst>
            <pc:docMk/>
            <pc:sldMk cId="4192334838" sldId="995"/>
            <ac:spMk id="3" creationId="{00000000-0000-0000-0000-000000000000}"/>
          </ac:spMkLst>
        </pc:spChg>
      </pc:sldChg>
      <pc:sldChg chg="delSp modSp add ord modTransition">
        <pc:chgData name="Tom Deakin" userId="2e2ef9b2-8033-4ff9-baa5-aa3b6f18e5f0" providerId="ADAL" clId="{69A397BC-7D65-4B41-9571-BCC88C4BC23F}" dt="2018-10-17T15:15:00.321" v="6164" actId="20577"/>
        <pc:sldMkLst>
          <pc:docMk/>
          <pc:sldMk cId="3974636182" sldId="996"/>
        </pc:sldMkLst>
        <pc:spChg chg="mod">
          <ac:chgData name="Tom Deakin" userId="2e2ef9b2-8033-4ff9-baa5-aa3b6f18e5f0" providerId="ADAL" clId="{69A397BC-7D65-4B41-9571-BCC88C4BC23F}" dt="2018-10-17T11:52:46.088" v="3346" actId="27636"/>
          <ac:spMkLst>
            <pc:docMk/>
            <pc:sldMk cId="3974636182" sldId="996"/>
            <ac:spMk id="136" creationId="{00000000-0000-0000-0000-000000000000}"/>
          </ac:spMkLst>
        </pc:spChg>
        <pc:spChg chg="mod">
          <ac:chgData name="Tom Deakin" userId="2e2ef9b2-8033-4ff9-baa5-aa3b6f18e5f0" providerId="ADAL" clId="{69A397BC-7D65-4B41-9571-BCC88C4BC23F}" dt="2018-10-17T14:55:01.222" v="4826" actId="20577"/>
          <ac:spMkLst>
            <pc:docMk/>
            <pc:sldMk cId="3974636182" sldId="996"/>
            <ac:spMk id="139" creationId="{00000000-0000-0000-0000-000000000000}"/>
          </ac:spMkLst>
        </pc:spChg>
        <pc:grpChg chg="del">
          <ac:chgData name="Tom Deakin" userId="2e2ef9b2-8033-4ff9-baa5-aa3b6f18e5f0" providerId="ADAL" clId="{69A397BC-7D65-4B41-9571-BCC88C4BC23F}" dt="2018-10-17T11:52:48.177" v="3347" actId="478"/>
          <ac:grpSpMkLst>
            <pc:docMk/>
            <pc:sldMk cId="3974636182" sldId="996"/>
            <ac:grpSpMk id="6" creationId="{A414CEB6-2A5C-A949-AA5C-323B0879E4A5}"/>
          </ac:grpSpMkLst>
        </pc:grpChg>
      </pc:sldChg>
      <pc:sldChg chg="addSp delSp modSp add modTransition">
        <pc:chgData name="Tom Deakin" userId="2e2ef9b2-8033-4ff9-baa5-aa3b6f18e5f0" providerId="ADAL" clId="{69A397BC-7D65-4B41-9571-BCC88C4BC23F}" dt="2018-10-17T15:20:44.236" v="6231" actId="1076"/>
        <pc:sldMkLst>
          <pc:docMk/>
          <pc:sldMk cId="2591647459" sldId="997"/>
        </pc:sldMkLst>
        <pc:spChg chg="mod">
          <ac:chgData name="Tom Deakin" userId="2e2ef9b2-8033-4ff9-baa5-aa3b6f18e5f0" providerId="ADAL" clId="{69A397BC-7D65-4B41-9571-BCC88C4BC23F}" dt="2018-10-17T14:57:43.515" v="5111" actId="20577"/>
          <ac:spMkLst>
            <pc:docMk/>
            <pc:sldMk cId="2591647459" sldId="997"/>
            <ac:spMk id="139" creationId="{00000000-0000-0000-0000-000000000000}"/>
          </ac:spMkLst>
        </pc:spChg>
        <pc:picChg chg="add del mod modCrop">
          <ac:chgData name="Tom Deakin" userId="2e2ef9b2-8033-4ff9-baa5-aa3b6f18e5f0" providerId="ADAL" clId="{69A397BC-7D65-4B41-9571-BCC88C4BC23F}" dt="2018-10-17T14:51:45.904" v="4376" actId="478"/>
          <ac:picMkLst>
            <pc:docMk/>
            <pc:sldMk cId="2591647459" sldId="997"/>
            <ac:picMk id="3" creationId="{D013D767-F657-1645-812E-BC318C6757EC}"/>
          </ac:picMkLst>
        </pc:picChg>
        <pc:picChg chg="add del mod">
          <ac:chgData name="Tom Deakin" userId="2e2ef9b2-8033-4ff9-baa5-aa3b6f18e5f0" providerId="ADAL" clId="{69A397BC-7D65-4B41-9571-BCC88C4BC23F}" dt="2018-10-17T15:20:24.857" v="6225" actId="478"/>
          <ac:picMkLst>
            <pc:docMk/>
            <pc:sldMk cId="2591647459" sldId="997"/>
            <ac:picMk id="5" creationId="{54877732-EF7F-5B4F-AC3E-FDFBE1E38892}"/>
          </ac:picMkLst>
        </pc:picChg>
        <pc:picChg chg="add mod">
          <ac:chgData name="Tom Deakin" userId="2e2ef9b2-8033-4ff9-baa5-aa3b6f18e5f0" providerId="ADAL" clId="{69A397BC-7D65-4B41-9571-BCC88C4BC23F}" dt="2018-10-17T15:20:44.236" v="6231" actId="1076"/>
          <ac:picMkLst>
            <pc:docMk/>
            <pc:sldMk cId="2591647459" sldId="997"/>
            <ac:picMk id="7" creationId="{F19544F6-1CA7-944D-A978-40C5C37F55C0}"/>
          </ac:picMkLst>
        </pc:picChg>
      </pc:sldChg>
      <pc:sldChg chg="modSp add modTransition">
        <pc:chgData name="Tom Deakin" userId="2e2ef9b2-8033-4ff9-baa5-aa3b6f18e5f0" providerId="ADAL" clId="{69A397BC-7D65-4B41-9571-BCC88C4BC23F}" dt="2018-10-17T15:15:00.321" v="6164" actId="20577"/>
        <pc:sldMkLst>
          <pc:docMk/>
          <pc:sldMk cId="831191621" sldId="998"/>
        </pc:sldMkLst>
        <pc:spChg chg="mod">
          <ac:chgData name="Tom Deakin" userId="2e2ef9b2-8033-4ff9-baa5-aa3b6f18e5f0" providerId="ADAL" clId="{69A397BC-7D65-4B41-9571-BCC88C4BC23F}" dt="2018-10-17T15:01:35.739" v="5637" actId="20577"/>
          <ac:spMkLst>
            <pc:docMk/>
            <pc:sldMk cId="831191621" sldId="998"/>
            <ac:spMk id="139" creationId="{00000000-0000-0000-0000-000000000000}"/>
          </ac:spMkLst>
        </pc:spChg>
      </pc:sldChg>
      <pc:sldChg chg="modSp add ord modTransition">
        <pc:chgData name="Tom Deakin" userId="2e2ef9b2-8033-4ff9-baa5-aa3b6f18e5f0" providerId="ADAL" clId="{69A397BC-7D65-4B41-9571-BCC88C4BC23F}" dt="2018-10-17T15:15:00.321" v="6164" actId="20577"/>
        <pc:sldMkLst>
          <pc:docMk/>
          <pc:sldMk cId="3963161064" sldId="999"/>
        </pc:sldMkLst>
        <pc:spChg chg="mod">
          <ac:chgData name="Tom Deakin" userId="2e2ef9b2-8033-4ff9-baa5-aa3b6f18e5f0" providerId="ADAL" clId="{69A397BC-7D65-4B41-9571-BCC88C4BC23F}" dt="2018-10-17T15:11:07.554" v="6034" actId="20577"/>
          <ac:spMkLst>
            <pc:docMk/>
            <pc:sldMk cId="3963161064" sldId="999"/>
            <ac:spMk id="136" creationId="{00000000-0000-0000-0000-000000000000}"/>
          </ac:spMkLst>
        </pc:spChg>
      </pc:sldChg>
      <pc:sldChg chg="modSp add ord modTransition">
        <pc:chgData name="Tom Deakin" userId="2e2ef9b2-8033-4ff9-baa5-aa3b6f18e5f0" providerId="ADAL" clId="{69A397BC-7D65-4B41-9571-BCC88C4BC23F}" dt="2018-10-17T15:16:00.143" v="6217" actId="20577"/>
        <pc:sldMkLst>
          <pc:docMk/>
          <pc:sldMk cId="3955948472" sldId="1000"/>
        </pc:sldMkLst>
        <pc:spChg chg="mod">
          <ac:chgData name="Tom Deakin" userId="2e2ef9b2-8033-4ff9-baa5-aa3b6f18e5f0" providerId="ADAL" clId="{69A397BC-7D65-4B41-9571-BCC88C4BC23F}" dt="2018-10-17T15:16:00.143" v="6217" actId="20577"/>
          <ac:spMkLst>
            <pc:docMk/>
            <pc:sldMk cId="3955948472" sldId="1000"/>
            <ac:spMk id="136" creationId="{00000000-0000-0000-0000-000000000000}"/>
          </ac:spMkLst>
        </pc:spChg>
        <pc:spChg chg="mod">
          <ac:chgData name="Tom Deakin" userId="2e2ef9b2-8033-4ff9-baa5-aa3b6f18e5f0" providerId="ADAL" clId="{69A397BC-7D65-4B41-9571-BCC88C4BC23F}" dt="2018-10-17T15:13:35.542" v="6163" actId="5793"/>
          <ac:spMkLst>
            <pc:docMk/>
            <pc:sldMk cId="3955948472" sldId="1000"/>
            <ac:spMk id="139" creationId="{00000000-0000-0000-0000-000000000000}"/>
          </ac:spMkLst>
        </pc:spChg>
      </pc:sldChg>
      <pc:sldChg chg="modSp">
        <pc:chgData name="Tom Deakin" userId="2e2ef9b2-8033-4ff9-baa5-aa3b6f18e5f0" providerId="ADAL" clId="{69A397BC-7D65-4B41-9571-BCC88C4BC23F}" dt="2018-11-12T17:22:06.837" v="15702" actId="20577"/>
        <pc:sldMkLst>
          <pc:docMk/>
          <pc:sldMk cId="3949283055" sldId="1022"/>
        </pc:sldMkLst>
        <pc:spChg chg="mod">
          <ac:chgData name="Tom Deakin" userId="2e2ef9b2-8033-4ff9-baa5-aa3b6f18e5f0" providerId="ADAL" clId="{69A397BC-7D65-4B41-9571-BCC88C4BC23F}" dt="2018-11-12T17:22:06.837" v="15702" actId="20577"/>
          <ac:spMkLst>
            <pc:docMk/>
            <pc:sldMk cId="3949283055" sldId="1022"/>
            <ac:spMk id="8" creationId="{E05906F0-B30C-D24E-AFD8-1AC5B731C815}"/>
          </ac:spMkLst>
        </pc:spChg>
      </pc:sldChg>
      <pc:sldChg chg="modSp">
        <pc:chgData name="Tom Deakin" userId="2e2ef9b2-8033-4ff9-baa5-aa3b6f18e5f0" providerId="ADAL" clId="{69A397BC-7D65-4B41-9571-BCC88C4BC23F}" dt="2018-10-19T10:16:14.635" v="11378" actId="207"/>
        <pc:sldMkLst>
          <pc:docMk/>
          <pc:sldMk cId="798575031" sldId="1023"/>
        </pc:sldMkLst>
        <pc:spChg chg="mod">
          <ac:chgData name="Tom Deakin" userId="2e2ef9b2-8033-4ff9-baa5-aa3b6f18e5f0" providerId="ADAL" clId="{69A397BC-7D65-4B41-9571-BCC88C4BC23F}" dt="2018-10-19T10:16:14.635" v="11378" actId="207"/>
          <ac:spMkLst>
            <pc:docMk/>
            <pc:sldMk cId="798575031" sldId="1023"/>
            <ac:spMk id="3" creationId="{00000000-0000-0000-0000-000000000000}"/>
          </ac:spMkLst>
        </pc:spChg>
      </pc:sldChg>
      <pc:sldChg chg="addSp delSp modSp add">
        <pc:chgData name="Tom Deakin" userId="2e2ef9b2-8033-4ff9-baa5-aa3b6f18e5f0" providerId="ADAL" clId="{69A397BC-7D65-4B41-9571-BCC88C4BC23F}" dt="2018-10-24T15:58:54.115" v="14866" actId="114"/>
        <pc:sldMkLst>
          <pc:docMk/>
          <pc:sldMk cId="1144900204" sldId="1031"/>
        </pc:sldMkLst>
        <pc:spChg chg="mod">
          <ac:chgData name="Tom Deakin" userId="2e2ef9b2-8033-4ff9-baa5-aa3b6f18e5f0" providerId="ADAL" clId="{69A397BC-7D65-4B41-9571-BCC88C4BC23F}" dt="2018-10-24T15:58:54.115" v="14866" actId="114"/>
          <ac:spMkLst>
            <pc:docMk/>
            <pc:sldMk cId="1144900204" sldId="1031"/>
            <ac:spMk id="3" creationId="{00000000-0000-0000-0000-000000000000}"/>
          </ac:spMkLst>
        </pc:spChg>
        <pc:spChg chg="del mod">
          <ac:chgData name="Tom Deakin" userId="2e2ef9b2-8033-4ff9-baa5-aa3b6f18e5f0" providerId="ADAL" clId="{69A397BC-7D65-4B41-9571-BCC88C4BC23F}" dt="2018-10-24T15:42:31.325" v="14081" actId="478"/>
          <ac:spMkLst>
            <pc:docMk/>
            <pc:sldMk cId="1144900204" sldId="1031"/>
            <ac:spMk id="6" creationId="{56C5CE98-1C33-C942-A0CF-6610BBDB5EED}"/>
          </ac:spMkLst>
        </pc:spChg>
        <pc:spChg chg="del mod">
          <ac:chgData name="Tom Deakin" userId="2e2ef9b2-8033-4ff9-baa5-aa3b6f18e5f0" providerId="ADAL" clId="{69A397BC-7D65-4B41-9571-BCC88C4BC23F}" dt="2018-10-24T15:43:35.618" v="14247" actId="478"/>
          <ac:spMkLst>
            <pc:docMk/>
            <pc:sldMk cId="1144900204" sldId="1031"/>
            <ac:spMk id="8" creationId="{E7AE2A51-0CFC-ED45-9CE9-18FC5EEB7147}"/>
          </ac:spMkLst>
        </pc:spChg>
        <pc:spChg chg="add">
          <ac:chgData name="Tom Deakin" userId="2e2ef9b2-8033-4ff9-baa5-aa3b6f18e5f0" providerId="ADAL" clId="{69A397BC-7D65-4B41-9571-BCC88C4BC23F}" dt="2018-10-24T15:43:56.790" v="14275" actId="114"/>
          <ac:spMkLst>
            <pc:docMk/>
            <pc:sldMk cId="1144900204" sldId="1031"/>
            <ac:spMk id="9" creationId="{4054D06E-EF47-1C47-92EB-D58B888DA601}"/>
          </ac:spMkLst>
        </pc:spChg>
        <pc:cxnChg chg="del mod">
          <ac:chgData name="Tom Deakin" userId="2e2ef9b2-8033-4ff9-baa5-aa3b6f18e5f0" providerId="ADAL" clId="{69A397BC-7D65-4B41-9571-BCC88C4BC23F}" dt="2018-10-24T15:42:32.344" v="14082" actId="478"/>
          <ac:cxnSpMkLst>
            <pc:docMk/>
            <pc:sldMk cId="1144900204" sldId="1031"/>
            <ac:cxnSpMk id="5" creationId="{3F978258-73E4-7C4D-AEC9-2458C7E64CBC}"/>
          </ac:cxnSpMkLst>
        </pc:cxnChg>
        <pc:cxnChg chg="del">
          <ac:chgData name="Tom Deakin" userId="2e2ef9b2-8033-4ff9-baa5-aa3b6f18e5f0" providerId="ADAL" clId="{69A397BC-7D65-4B41-9571-BCC88C4BC23F}" dt="2018-10-24T15:43:36.444" v="14248" actId="478"/>
          <ac:cxnSpMkLst>
            <pc:docMk/>
            <pc:sldMk cId="1144900204" sldId="1031"/>
            <ac:cxnSpMk id="7" creationId="{C05277BE-6A5B-6740-BA42-D835C2F51051}"/>
          </ac:cxnSpMkLst>
        </pc:cxnChg>
      </pc:sldChg>
      <pc:sldChg chg="addSp modSp add">
        <pc:chgData name="Tom Deakin" userId="2e2ef9b2-8033-4ff9-baa5-aa3b6f18e5f0" providerId="ADAL" clId="{69A397BC-7D65-4B41-9571-BCC88C4BC23F}" dt="2018-10-19T09:21:10.081" v="10846" actId="1076"/>
        <pc:sldMkLst>
          <pc:docMk/>
          <pc:sldMk cId="1979373070" sldId="1032"/>
        </pc:sldMkLst>
        <pc:spChg chg="mod">
          <ac:chgData name="Tom Deakin" userId="2e2ef9b2-8033-4ff9-baa5-aa3b6f18e5f0" providerId="ADAL" clId="{69A397BC-7D65-4B41-9571-BCC88C4BC23F}" dt="2018-10-19T09:19:17.288" v="10681" actId="20577"/>
          <ac:spMkLst>
            <pc:docMk/>
            <pc:sldMk cId="1979373070" sldId="1032"/>
            <ac:spMk id="2" creationId="{00000000-0000-0000-0000-000000000000}"/>
          </ac:spMkLst>
        </pc:spChg>
        <pc:spChg chg="mod">
          <ac:chgData name="Tom Deakin" userId="2e2ef9b2-8033-4ff9-baa5-aa3b6f18e5f0" providerId="ADAL" clId="{69A397BC-7D65-4B41-9571-BCC88C4BC23F}" dt="2018-10-19T09:20:47.714" v="10830" actId="14100"/>
          <ac:spMkLst>
            <pc:docMk/>
            <pc:sldMk cId="1979373070" sldId="1032"/>
            <ac:spMk id="3" creationId="{00000000-0000-0000-0000-000000000000}"/>
          </ac:spMkLst>
        </pc:spChg>
        <pc:spChg chg="add mod">
          <ac:chgData name="Tom Deakin" userId="2e2ef9b2-8033-4ff9-baa5-aa3b6f18e5f0" providerId="ADAL" clId="{69A397BC-7D65-4B41-9571-BCC88C4BC23F}" dt="2018-10-19T09:21:10.081" v="10846" actId="1076"/>
          <ac:spMkLst>
            <pc:docMk/>
            <pc:sldMk cId="1979373070" sldId="1032"/>
            <ac:spMk id="4" creationId="{B498A3A1-E6D7-904D-B221-B576E62F8EEC}"/>
          </ac:spMkLst>
        </pc:spChg>
      </pc:sldChg>
      <pc:sldChg chg="modSp add ord">
        <pc:chgData name="Tom Deakin" userId="2e2ef9b2-8033-4ff9-baa5-aa3b6f18e5f0" providerId="ADAL" clId="{69A397BC-7D65-4B41-9571-BCC88C4BC23F}" dt="2018-10-19T11:11:47.497" v="13721" actId="20577"/>
        <pc:sldMkLst>
          <pc:docMk/>
          <pc:sldMk cId="1324665994" sldId="1033"/>
        </pc:sldMkLst>
        <pc:spChg chg="mod">
          <ac:chgData name="Tom Deakin" userId="2e2ef9b2-8033-4ff9-baa5-aa3b6f18e5f0" providerId="ADAL" clId="{69A397BC-7D65-4B41-9571-BCC88C4BC23F}" dt="2018-10-19T10:51:58.671" v="13043" actId="20577"/>
          <ac:spMkLst>
            <pc:docMk/>
            <pc:sldMk cId="1324665994" sldId="1033"/>
            <ac:spMk id="2" creationId="{00000000-0000-0000-0000-000000000000}"/>
          </ac:spMkLst>
        </pc:spChg>
        <pc:spChg chg="mod">
          <ac:chgData name="Tom Deakin" userId="2e2ef9b2-8033-4ff9-baa5-aa3b6f18e5f0" providerId="ADAL" clId="{69A397BC-7D65-4B41-9571-BCC88C4BC23F}" dt="2018-10-19T11:11:47.497" v="13721" actId="20577"/>
          <ac:spMkLst>
            <pc:docMk/>
            <pc:sldMk cId="1324665994" sldId="1033"/>
            <ac:spMk id="4" creationId="{12E22295-A6DF-A741-B11E-4A3128BA336C}"/>
          </ac:spMkLst>
        </pc:spChg>
      </pc:sldChg>
      <pc:sldChg chg="delSp modSp add ord">
        <pc:chgData name="Tom Deakin" userId="2e2ef9b2-8033-4ff9-baa5-aa3b6f18e5f0" providerId="ADAL" clId="{69A397BC-7D65-4B41-9571-BCC88C4BC23F}" dt="2018-10-19T11:28:17.083" v="13899" actId="20577"/>
        <pc:sldMkLst>
          <pc:docMk/>
          <pc:sldMk cId="1140234973" sldId="1034"/>
        </pc:sldMkLst>
        <pc:spChg chg="mod">
          <ac:chgData name="Tom Deakin" userId="2e2ef9b2-8033-4ff9-baa5-aa3b6f18e5f0" providerId="ADAL" clId="{69A397BC-7D65-4B41-9571-BCC88C4BC23F}" dt="2018-10-19T10:40:00.987" v="12405" actId="20577"/>
          <ac:spMkLst>
            <pc:docMk/>
            <pc:sldMk cId="1140234973" sldId="1034"/>
            <ac:spMk id="2" creationId="{00000000-0000-0000-0000-000000000000}"/>
          </ac:spMkLst>
        </pc:spChg>
        <pc:spChg chg="mod">
          <ac:chgData name="Tom Deakin" userId="2e2ef9b2-8033-4ff9-baa5-aa3b6f18e5f0" providerId="ADAL" clId="{69A397BC-7D65-4B41-9571-BCC88C4BC23F}" dt="2018-10-19T11:28:17.083" v="13899" actId="20577"/>
          <ac:spMkLst>
            <pc:docMk/>
            <pc:sldMk cId="1140234973" sldId="1034"/>
            <ac:spMk id="3" creationId="{00000000-0000-0000-0000-000000000000}"/>
          </ac:spMkLst>
        </pc:spChg>
        <pc:picChg chg="del">
          <ac:chgData name="Tom Deakin" userId="2e2ef9b2-8033-4ff9-baa5-aa3b6f18e5f0" providerId="ADAL" clId="{69A397BC-7D65-4B41-9571-BCC88C4BC23F}" dt="2018-10-19T10:06:53.465" v="10890" actId="478"/>
          <ac:picMkLst>
            <pc:docMk/>
            <pc:sldMk cId="1140234973" sldId="1034"/>
            <ac:picMk id="2055" creationId="{00000000-0000-0000-0000-000000000000}"/>
          </ac:picMkLst>
        </pc:picChg>
        <pc:picChg chg="del mod">
          <ac:chgData name="Tom Deakin" userId="2e2ef9b2-8033-4ff9-baa5-aa3b6f18e5f0" providerId="ADAL" clId="{69A397BC-7D65-4B41-9571-BCC88C4BC23F}" dt="2018-10-19T10:06:52.364" v="10889" actId="478"/>
          <ac:picMkLst>
            <pc:docMk/>
            <pc:sldMk cId="1140234973" sldId="1034"/>
            <ac:picMk id="2056" creationId="{00000000-0000-0000-0000-000000000000}"/>
          </ac:picMkLst>
        </pc:picChg>
      </pc:sldChg>
      <pc:sldChg chg="modSp add">
        <pc:chgData name="Tom Deakin" userId="2e2ef9b2-8033-4ff9-baa5-aa3b6f18e5f0" providerId="ADAL" clId="{69A397BC-7D65-4B41-9571-BCC88C4BC23F}" dt="2018-10-19T11:06:50.250" v="13599" actId="20577"/>
        <pc:sldMkLst>
          <pc:docMk/>
          <pc:sldMk cId="2883130694" sldId="1035"/>
        </pc:sldMkLst>
        <pc:spChg chg="mod">
          <ac:chgData name="Tom Deakin" userId="2e2ef9b2-8033-4ff9-baa5-aa3b6f18e5f0" providerId="ADAL" clId="{69A397BC-7D65-4B41-9571-BCC88C4BC23F}" dt="2018-10-19T11:06:50.250" v="13599" actId="20577"/>
          <ac:spMkLst>
            <pc:docMk/>
            <pc:sldMk cId="2883130694" sldId="1035"/>
            <ac:spMk id="2" creationId="{00000000-0000-0000-0000-000000000000}"/>
          </ac:spMkLst>
        </pc:spChg>
        <pc:spChg chg="mod">
          <ac:chgData name="Tom Deakin" userId="2e2ef9b2-8033-4ff9-baa5-aa3b6f18e5f0" providerId="ADAL" clId="{69A397BC-7D65-4B41-9571-BCC88C4BC23F}" dt="2018-10-19T10:59:43.386" v="13466" actId="20577"/>
          <ac:spMkLst>
            <pc:docMk/>
            <pc:sldMk cId="2883130694" sldId="1035"/>
            <ac:spMk id="3" creationId="{00000000-0000-0000-0000-000000000000}"/>
          </ac:spMkLst>
        </pc:spChg>
      </pc:sldChg>
      <pc:sldChg chg="modSp add">
        <pc:chgData name="Tom Deakin" userId="2e2ef9b2-8033-4ff9-baa5-aa3b6f18e5f0" providerId="ADAL" clId="{69A397BC-7D65-4B41-9571-BCC88C4BC23F}" dt="2018-10-24T15:59:46.114" v="14895" actId="20577"/>
        <pc:sldMkLst>
          <pc:docMk/>
          <pc:sldMk cId="71549529" sldId="1045"/>
        </pc:sldMkLst>
        <pc:spChg chg="mod">
          <ac:chgData name="Tom Deakin" userId="2e2ef9b2-8033-4ff9-baa5-aa3b6f18e5f0" providerId="ADAL" clId="{69A397BC-7D65-4B41-9571-BCC88C4BC23F}" dt="2018-10-24T15:59:46.114" v="14895" actId="20577"/>
          <ac:spMkLst>
            <pc:docMk/>
            <pc:sldMk cId="71549529" sldId="1045"/>
            <ac:spMk id="3" creationId="{00000000-0000-0000-0000-000000000000}"/>
          </ac:spMkLst>
        </pc:spChg>
      </pc:sldChg>
      <pc:sldChg chg="modSp add">
        <pc:chgData name="Tom Deakin" userId="2e2ef9b2-8033-4ff9-baa5-aa3b6f18e5f0" providerId="ADAL" clId="{69A397BC-7D65-4B41-9571-BCC88C4BC23F}" dt="2018-10-24T15:46:20.459" v="14317" actId="20577"/>
        <pc:sldMkLst>
          <pc:docMk/>
          <pc:sldMk cId="2859019811" sldId="1046"/>
        </pc:sldMkLst>
        <pc:spChg chg="mod">
          <ac:chgData name="Tom Deakin" userId="2e2ef9b2-8033-4ff9-baa5-aa3b6f18e5f0" providerId="ADAL" clId="{69A397BC-7D65-4B41-9571-BCC88C4BC23F}" dt="2018-10-24T15:46:20.459" v="14317" actId="20577"/>
          <ac:spMkLst>
            <pc:docMk/>
            <pc:sldMk cId="2859019811" sldId="1046"/>
            <ac:spMk id="3" creationId="{00000000-0000-0000-0000-000000000000}"/>
          </ac:spMkLst>
        </pc:spChg>
      </pc:sldChg>
      <pc:sldChg chg="modSp add">
        <pc:chgData name="Tom Deakin" userId="2e2ef9b2-8033-4ff9-baa5-aa3b6f18e5f0" providerId="ADAL" clId="{69A397BC-7D65-4B41-9571-BCC88C4BC23F}" dt="2018-10-24T16:10:54.089" v="15089" actId="1035"/>
        <pc:sldMkLst>
          <pc:docMk/>
          <pc:sldMk cId="1584269394" sldId="1047"/>
        </pc:sldMkLst>
        <pc:spChg chg="mod">
          <ac:chgData name="Tom Deakin" userId="2e2ef9b2-8033-4ff9-baa5-aa3b6f18e5f0" providerId="ADAL" clId="{69A397BC-7D65-4B41-9571-BCC88C4BC23F}" dt="2018-10-24T16:10:54.089" v="15089" actId="1035"/>
          <ac:spMkLst>
            <pc:docMk/>
            <pc:sldMk cId="1584269394" sldId="1047"/>
            <ac:spMk id="4" creationId="{00000000-0000-0000-0000-000000000000}"/>
          </ac:spMkLst>
        </pc:spChg>
      </pc:sldChg>
      <pc:sldChg chg="modSp add">
        <pc:chgData name="Tom Deakin" userId="2e2ef9b2-8033-4ff9-baa5-aa3b6f18e5f0" providerId="ADAL" clId="{69A397BC-7D65-4B41-9571-BCC88C4BC23F}" dt="2018-10-24T16:11:08.201" v="15109" actId="1036"/>
        <pc:sldMkLst>
          <pc:docMk/>
          <pc:sldMk cId="2907651831" sldId="1048"/>
        </pc:sldMkLst>
        <pc:spChg chg="mod">
          <ac:chgData name="Tom Deakin" userId="2e2ef9b2-8033-4ff9-baa5-aa3b6f18e5f0" providerId="ADAL" clId="{69A397BC-7D65-4B41-9571-BCC88C4BC23F}" dt="2018-10-24T16:11:08.201" v="15109" actId="1036"/>
          <ac:spMkLst>
            <pc:docMk/>
            <pc:sldMk cId="2907651831" sldId="1048"/>
            <ac:spMk id="4" creationId="{00000000-0000-0000-0000-000000000000}"/>
          </ac:spMkLst>
        </pc:spChg>
      </pc:sldChg>
      <pc:sldChg chg="modSp add">
        <pc:chgData name="Tom Deakin" userId="2e2ef9b2-8033-4ff9-baa5-aa3b6f18e5f0" providerId="ADAL" clId="{69A397BC-7D65-4B41-9571-BCC88C4BC23F}" dt="2018-10-24T16:12:08.255" v="15163" actId="1036"/>
        <pc:sldMkLst>
          <pc:docMk/>
          <pc:sldMk cId="1799359699" sldId="1052"/>
        </pc:sldMkLst>
        <pc:spChg chg="mod">
          <ac:chgData name="Tom Deakin" userId="2e2ef9b2-8033-4ff9-baa5-aa3b6f18e5f0" providerId="ADAL" clId="{69A397BC-7D65-4B41-9571-BCC88C4BC23F}" dt="2018-10-24T16:12:08.255" v="15163" actId="1036"/>
          <ac:spMkLst>
            <pc:docMk/>
            <pc:sldMk cId="1799359699" sldId="1052"/>
            <ac:spMk id="4" creationId="{00000000-0000-0000-0000-000000000000}"/>
          </ac:spMkLst>
        </pc:spChg>
      </pc:sldChg>
      <pc:sldChg chg="modSp add">
        <pc:chgData name="Tom Deakin" userId="2e2ef9b2-8033-4ff9-baa5-aa3b6f18e5f0" providerId="ADAL" clId="{69A397BC-7D65-4B41-9571-BCC88C4BC23F}" dt="2018-10-24T16:12:21.804" v="15194" actId="1036"/>
        <pc:sldMkLst>
          <pc:docMk/>
          <pc:sldMk cId="2173746872" sldId="1053"/>
        </pc:sldMkLst>
        <pc:spChg chg="mod">
          <ac:chgData name="Tom Deakin" userId="2e2ef9b2-8033-4ff9-baa5-aa3b6f18e5f0" providerId="ADAL" clId="{69A397BC-7D65-4B41-9571-BCC88C4BC23F}" dt="2018-10-24T16:12:21.804" v="15194" actId="1036"/>
          <ac:spMkLst>
            <pc:docMk/>
            <pc:sldMk cId="2173746872" sldId="1053"/>
            <ac:spMk id="4" creationId="{00000000-0000-0000-0000-000000000000}"/>
          </ac:spMkLst>
        </pc:spChg>
      </pc:sldChg>
      <pc:sldChg chg="modSp add">
        <pc:chgData name="Tom Deakin" userId="2e2ef9b2-8033-4ff9-baa5-aa3b6f18e5f0" providerId="ADAL" clId="{69A397BC-7D65-4B41-9571-BCC88C4BC23F}" dt="2018-10-24T16:12:35.070" v="15214" actId="1036"/>
        <pc:sldMkLst>
          <pc:docMk/>
          <pc:sldMk cId="4278614036" sldId="1054"/>
        </pc:sldMkLst>
        <pc:spChg chg="mod">
          <ac:chgData name="Tom Deakin" userId="2e2ef9b2-8033-4ff9-baa5-aa3b6f18e5f0" providerId="ADAL" clId="{69A397BC-7D65-4B41-9571-BCC88C4BC23F}" dt="2018-10-24T16:12:35.070" v="15214" actId="1036"/>
          <ac:spMkLst>
            <pc:docMk/>
            <pc:sldMk cId="4278614036" sldId="1054"/>
            <ac:spMk id="4" creationId="{00000000-0000-0000-0000-000000000000}"/>
          </ac:spMkLst>
        </pc:spChg>
      </pc:sldChg>
      <pc:sldChg chg="modSp add">
        <pc:chgData name="Tom Deakin" userId="2e2ef9b2-8033-4ff9-baa5-aa3b6f18e5f0" providerId="ADAL" clId="{69A397BC-7D65-4B41-9571-BCC88C4BC23F}" dt="2018-10-24T16:12:45.656" v="15231" actId="1035"/>
        <pc:sldMkLst>
          <pc:docMk/>
          <pc:sldMk cId="3586018061" sldId="1055"/>
        </pc:sldMkLst>
        <pc:spChg chg="mod">
          <ac:chgData name="Tom Deakin" userId="2e2ef9b2-8033-4ff9-baa5-aa3b6f18e5f0" providerId="ADAL" clId="{69A397BC-7D65-4B41-9571-BCC88C4BC23F}" dt="2018-10-24T16:12:45.656" v="15231" actId="1035"/>
          <ac:spMkLst>
            <pc:docMk/>
            <pc:sldMk cId="3586018061" sldId="1055"/>
            <ac:spMk id="4" creationId="{00000000-0000-0000-0000-000000000000}"/>
          </ac:spMkLst>
        </pc:spChg>
      </pc:sldChg>
      <pc:sldChg chg="modSp add">
        <pc:chgData name="Tom Deakin" userId="2e2ef9b2-8033-4ff9-baa5-aa3b6f18e5f0" providerId="ADAL" clId="{69A397BC-7D65-4B41-9571-BCC88C4BC23F}" dt="2018-10-24T16:13:01.125" v="15249" actId="1036"/>
        <pc:sldMkLst>
          <pc:docMk/>
          <pc:sldMk cId="2670821709" sldId="1056"/>
        </pc:sldMkLst>
        <pc:spChg chg="mod">
          <ac:chgData name="Tom Deakin" userId="2e2ef9b2-8033-4ff9-baa5-aa3b6f18e5f0" providerId="ADAL" clId="{69A397BC-7D65-4B41-9571-BCC88C4BC23F}" dt="2018-10-24T16:13:01.125" v="15249" actId="1036"/>
          <ac:spMkLst>
            <pc:docMk/>
            <pc:sldMk cId="2670821709" sldId="1056"/>
            <ac:spMk id="4" creationId="{00000000-0000-0000-0000-000000000000}"/>
          </ac:spMkLst>
        </pc:spChg>
      </pc:sldChg>
      <pc:sldChg chg="modSp add modTransition">
        <pc:chgData name="Tom Deakin" userId="2e2ef9b2-8033-4ff9-baa5-aa3b6f18e5f0" providerId="ADAL" clId="{69A397BC-7D65-4B41-9571-BCC88C4BC23F}" dt="2018-10-24T16:13:14.213" v="15275" actId="1036"/>
        <pc:sldMkLst>
          <pc:docMk/>
          <pc:sldMk cId="3051213025" sldId="1057"/>
        </pc:sldMkLst>
        <pc:spChg chg="mod">
          <ac:chgData name="Tom Deakin" userId="2e2ef9b2-8033-4ff9-baa5-aa3b6f18e5f0" providerId="ADAL" clId="{69A397BC-7D65-4B41-9571-BCC88C4BC23F}" dt="2018-10-24T16:13:14.213" v="15275" actId="1036"/>
          <ac:spMkLst>
            <pc:docMk/>
            <pc:sldMk cId="3051213025" sldId="1057"/>
            <ac:spMk id="4" creationId="{00000000-0000-0000-0000-000000000000}"/>
          </ac:spMkLst>
        </pc:spChg>
      </pc:sldChg>
      <pc:sldChg chg="modSp add">
        <pc:chgData name="Tom Deakin" userId="2e2ef9b2-8033-4ff9-baa5-aa3b6f18e5f0" providerId="ADAL" clId="{69A397BC-7D65-4B41-9571-BCC88C4BC23F}" dt="2018-10-24T16:13:30.448" v="15295" actId="1036"/>
        <pc:sldMkLst>
          <pc:docMk/>
          <pc:sldMk cId="2493856671" sldId="1058"/>
        </pc:sldMkLst>
        <pc:spChg chg="mod">
          <ac:chgData name="Tom Deakin" userId="2e2ef9b2-8033-4ff9-baa5-aa3b6f18e5f0" providerId="ADAL" clId="{69A397BC-7D65-4B41-9571-BCC88C4BC23F}" dt="2018-10-24T16:13:30.448" v="15295" actId="1036"/>
          <ac:spMkLst>
            <pc:docMk/>
            <pc:sldMk cId="2493856671" sldId="1058"/>
            <ac:spMk id="4" creationId="{00000000-0000-0000-0000-000000000000}"/>
          </ac:spMkLst>
        </pc:spChg>
      </pc:sldChg>
      <pc:sldChg chg="modSp">
        <pc:chgData name="Tom Deakin" userId="2e2ef9b2-8033-4ff9-baa5-aa3b6f18e5f0" providerId="ADAL" clId="{69A397BC-7D65-4B41-9571-BCC88C4BC23F}" dt="2018-11-12T22:49:43.125" v="15738" actId="20577"/>
        <pc:sldMkLst>
          <pc:docMk/>
          <pc:sldMk cId="3173434156" sldId="1059"/>
        </pc:sldMkLst>
        <pc:spChg chg="mod">
          <ac:chgData name="Tom Deakin" userId="2e2ef9b2-8033-4ff9-baa5-aa3b6f18e5f0" providerId="ADAL" clId="{69A397BC-7D65-4B41-9571-BCC88C4BC23F}" dt="2018-11-12T22:49:43.125" v="15738" actId="20577"/>
          <ac:spMkLst>
            <pc:docMk/>
            <pc:sldMk cId="3173434156" sldId="1059"/>
            <ac:spMk id="6" creationId="{03527631-A69D-8E42-BA5F-F949C03CA7EC}"/>
          </ac:spMkLst>
        </pc:spChg>
      </pc:sldChg>
      <pc:sldChg chg="modSp">
        <pc:chgData name="Tom Deakin" userId="2e2ef9b2-8033-4ff9-baa5-aa3b6f18e5f0" providerId="ADAL" clId="{69A397BC-7D65-4B41-9571-BCC88C4BC23F}" dt="2018-11-12T22:50:55.901" v="15742" actId="20577"/>
        <pc:sldMkLst>
          <pc:docMk/>
          <pc:sldMk cId="2051238379" sldId="1060"/>
        </pc:sldMkLst>
        <pc:spChg chg="mod">
          <ac:chgData name="Tom Deakin" userId="2e2ef9b2-8033-4ff9-baa5-aa3b6f18e5f0" providerId="ADAL" clId="{69A397BC-7D65-4B41-9571-BCC88C4BC23F}" dt="2018-11-12T22:50:55.901" v="15742" actId="20577"/>
          <ac:spMkLst>
            <pc:docMk/>
            <pc:sldMk cId="2051238379" sldId="1060"/>
            <ac:spMk id="5" creationId="{FEBD8367-3382-45DC-89BA-DFCD71C04EF8}"/>
          </ac:spMkLst>
        </pc:spChg>
      </pc:sldChg>
      <pc:sldMasterChg chg="delSldLayout">
        <pc:chgData name="Tom Deakin" userId="2e2ef9b2-8033-4ff9-baa5-aa3b6f18e5f0" providerId="ADAL" clId="{69A397BC-7D65-4B41-9571-BCC88C4BC23F}" dt="2018-10-12T16:29:20.499" v="1196" actId="2696"/>
        <pc:sldMasterMkLst>
          <pc:docMk/>
          <pc:sldMasterMk cId="3420642165" sldId="2147483675"/>
        </pc:sldMasterMkLst>
      </pc:sldMasterChg>
    </pc:docChg>
  </pc:docChgLst>
  <pc:docChgLst>
    <pc:chgData name="Tom Deakin" userId="S::td8469@bristol.ac.uk::2e2ef9b2-8033-4ff9-baa5-aa3b6f18e5f0" providerId="AD" clId="Web-{D1AA13F4-4820-8673-E269-6ED9BBAF8875}"/>
    <pc:docChg chg="modSld">
      <pc:chgData name="Tom Deakin" userId="S::td8469@bristol.ac.uk::2e2ef9b2-8033-4ff9-baa5-aa3b6f18e5f0" providerId="AD" clId="Web-{D1AA13F4-4820-8673-E269-6ED9BBAF8875}" dt="2018-10-18T09:33:38.991" v="12" actId="20577"/>
      <pc:docMkLst>
        <pc:docMk/>
      </pc:docMkLst>
      <pc:sldChg chg="modSp">
        <pc:chgData name="Tom Deakin" userId="S::td8469@bristol.ac.uk::2e2ef9b2-8033-4ff9-baa5-aa3b6f18e5f0" providerId="AD" clId="Web-{D1AA13F4-4820-8673-E269-6ED9BBAF8875}" dt="2018-10-18T09:33:38.991" v="12" actId="20577"/>
        <pc:sldMkLst>
          <pc:docMk/>
          <pc:sldMk cId="619794269" sldId="832"/>
        </pc:sldMkLst>
        <pc:spChg chg="mod">
          <ac:chgData name="Tom Deakin" userId="S::td8469@bristol.ac.uk::2e2ef9b2-8033-4ff9-baa5-aa3b6f18e5f0" providerId="AD" clId="Web-{D1AA13F4-4820-8673-E269-6ED9BBAF8875}" dt="2018-10-18T09:33:38.991" v="12" actId="20577"/>
          <ac:spMkLst>
            <pc:docMk/>
            <pc:sldMk cId="619794269" sldId="832"/>
            <ac:spMk id="3" creationId="{00000000-0000-0000-0000-000000000000}"/>
          </ac:spMkLst>
        </pc:spChg>
      </pc:sldChg>
    </pc:docChg>
  </pc:docChgLst>
  <pc:docChgLst>
    <pc:chgData name="Mattson, Timothy G" userId="S::timothy.g.mattson_intel.com#ext#@bristol.ac.uk::82027732-050a-4d73-a016-a6e262735e66" providerId="AD" clId="Web-{A77303F9-2565-F109-F128-3C79230DACA1}"/>
    <pc:docChg chg="modSld">
      <pc:chgData name="Mattson, Timothy G" userId="S::timothy.g.mattson_intel.com#ext#@bristol.ac.uk::82027732-050a-4d73-a016-a6e262735e66" providerId="AD" clId="Web-{A77303F9-2565-F109-F128-3C79230DACA1}" dt="2018-10-21T02:27:55.728" v="3"/>
      <pc:docMkLst>
        <pc:docMk/>
      </pc:docMkLst>
    </pc:docChg>
  </pc:docChgLst>
  <pc:docChgLst>
    <pc:chgData name="Mattson, Timothy G" userId="S::timothy.g.mattson_intel.com#ext#@bristol.ac.uk::82027732-050a-4d73-a016-a6e262735e66" providerId="AD" clId="Web-{A0B18A43-D60B-545A-BFB4-54424CFA9482}"/>
    <pc:docChg chg="modSld">
      <pc:chgData name="Mattson, Timothy G" userId="S::timothy.g.mattson_intel.com#ext#@bristol.ac.uk::82027732-050a-4d73-a016-a6e262735e66" providerId="AD" clId="Web-{A0B18A43-D60B-545A-BFB4-54424CFA9482}" dt="2018-11-06T21:18:53.891" v="11"/>
      <pc:docMkLst>
        <pc:docMk/>
      </pc:docMkLst>
      <pc:sldChg chg="modSp">
        <pc:chgData name="Mattson, Timothy G" userId="S::timothy.g.mattson_intel.com#ext#@bristol.ac.uk::82027732-050a-4d73-a016-a6e262735e66" providerId="AD" clId="Web-{A0B18A43-D60B-545A-BFB4-54424CFA9482}" dt="2018-11-06T21:18:53.891" v="11"/>
        <pc:sldMkLst>
          <pc:docMk/>
          <pc:sldMk cId="3801661737" sldId="658"/>
        </pc:sldMkLst>
        <pc:graphicFrameChg chg="mod modGraphic">
          <ac:chgData name="Mattson, Timothy G" userId="S::timothy.g.mattson_intel.com#ext#@bristol.ac.uk::82027732-050a-4d73-a016-a6e262735e66" providerId="AD" clId="Web-{A0B18A43-D60B-545A-BFB4-54424CFA9482}" dt="2018-11-06T21:18:53.891" v="11"/>
          <ac:graphicFrameMkLst>
            <pc:docMk/>
            <pc:sldMk cId="3801661737" sldId="658"/>
            <ac:graphicFrameMk id="2" creationId="{00000000-0000-0000-0000-000000000000}"/>
          </ac:graphicFrameMkLst>
        </pc:graphicFrameChg>
      </pc:sldChg>
    </pc:docChg>
  </pc:docChgLst>
  <pc:docChgLst>
    <pc:chgData name="Stotzer, Eric" userId="S::estotzer_ti.com#ext#@bristol.ac.uk::a9b75320-be83-41d6-987d-08d3dd860949" providerId="AD" clId="Web-{891FC591-29E5-2289-18A7-D86BA332B04E}"/>
    <pc:docChg chg="modSld">
      <pc:chgData name="Stotzer, Eric" userId="S::estotzer_ti.com#ext#@bristol.ac.uk::a9b75320-be83-41d6-987d-08d3dd860949" providerId="AD" clId="Web-{891FC591-29E5-2289-18A7-D86BA332B04E}" dt="2018-11-05T22:53:26.931" v="36" actId="20577"/>
      <pc:docMkLst>
        <pc:docMk/>
      </pc:docMkLst>
      <pc:sldChg chg="modSp">
        <pc:chgData name="Stotzer, Eric" userId="S::estotzer_ti.com#ext#@bristol.ac.uk::a9b75320-be83-41d6-987d-08d3dd860949" providerId="AD" clId="Web-{891FC591-29E5-2289-18A7-D86BA332B04E}" dt="2018-11-05T22:53:26.931" v="36" actId="20577"/>
        <pc:sldMkLst>
          <pc:docMk/>
          <pc:sldMk cId="1780103889" sldId="1017"/>
        </pc:sldMkLst>
        <pc:spChg chg="mod">
          <ac:chgData name="Stotzer, Eric" userId="S::estotzer_ti.com#ext#@bristol.ac.uk::a9b75320-be83-41d6-987d-08d3dd860949" providerId="AD" clId="Web-{891FC591-29E5-2289-18A7-D86BA332B04E}" dt="2018-11-05T22:53:26.931" v="36" actId="20577"/>
          <ac:spMkLst>
            <pc:docMk/>
            <pc:sldMk cId="1780103889" sldId="1017"/>
            <ac:spMk id="4" creationId="{00000000-0000-0000-0000-000000000000}"/>
          </ac:spMkLst>
        </pc:spChg>
      </pc:sldChg>
    </pc:docChg>
  </pc:docChgLst>
  <pc:docChgLst>
    <pc:chgData name=" " userId="a9b75320-be83-41d6-987d-08d3dd860949" providerId="ADAL" clId="{D8B7C680-402B-6449-8AB3-1E7890C28298}"/>
    <pc:docChg chg="undo redo custSel addSld delSld modSld sldOrd modSection">
      <pc:chgData name=" " userId="a9b75320-be83-41d6-987d-08d3dd860949" providerId="ADAL" clId="{D8B7C680-402B-6449-8AB3-1E7890C28298}" dt="2018-11-07T19:50:40.976" v="9903" actId="20577"/>
      <pc:docMkLst>
        <pc:docMk/>
      </pc:docMkLst>
      <pc:sldChg chg="add">
        <pc:chgData name=" " userId="a9b75320-be83-41d6-987d-08d3dd860949" providerId="ADAL" clId="{D8B7C680-402B-6449-8AB3-1E7890C28298}" dt="2018-10-17T22:28:04.295" v="0" actId="2696"/>
        <pc:sldMkLst>
          <pc:docMk/>
          <pc:sldMk cId="344044454" sldId="1003"/>
        </pc:sldMkLst>
      </pc:sldChg>
      <pc:sldChg chg="modSp add">
        <pc:chgData name=" " userId="a9b75320-be83-41d6-987d-08d3dd860949" providerId="ADAL" clId="{D8B7C680-402B-6449-8AB3-1E7890C28298}" dt="2018-10-18T19:34:57.530" v="99" actId="1076"/>
        <pc:sldMkLst>
          <pc:docMk/>
          <pc:sldMk cId="422172134" sldId="1004"/>
        </pc:sldMkLst>
        <pc:spChg chg="mod">
          <ac:chgData name=" " userId="a9b75320-be83-41d6-987d-08d3dd860949" providerId="ADAL" clId="{D8B7C680-402B-6449-8AB3-1E7890C28298}" dt="2018-10-18T19:34:57.530" v="99" actId="1076"/>
          <ac:spMkLst>
            <pc:docMk/>
            <pc:sldMk cId="422172134" sldId="1004"/>
            <ac:spMk id="16" creationId="{00000000-0000-0000-0000-000000000000}"/>
          </ac:spMkLst>
        </pc:spChg>
      </pc:sldChg>
      <pc:sldChg chg="add">
        <pc:chgData name=" " userId="a9b75320-be83-41d6-987d-08d3dd860949" providerId="ADAL" clId="{D8B7C680-402B-6449-8AB3-1E7890C28298}" dt="2018-10-17T22:28:04.295" v="0" actId="2696"/>
        <pc:sldMkLst>
          <pc:docMk/>
          <pc:sldMk cId="2585322927" sldId="1005"/>
        </pc:sldMkLst>
      </pc:sldChg>
      <pc:sldChg chg="add">
        <pc:chgData name=" " userId="a9b75320-be83-41d6-987d-08d3dd860949" providerId="ADAL" clId="{D8B7C680-402B-6449-8AB3-1E7890C28298}" dt="2018-10-17T22:28:04.295" v="0" actId="2696"/>
        <pc:sldMkLst>
          <pc:docMk/>
          <pc:sldMk cId="2280161705" sldId="1006"/>
        </pc:sldMkLst>
      </pc:sldChg>
      <pc:sldChg chg="addSp delSp modSp add">
        <pc:chgData name=" " userId="a9b75320-be83-41d6-987d-08d3dd860949" providerId="ADAL" clId="{D8B7C680-402B-6449-8AB3-1E7890C28298}" dt="2018-10-29T21:19:04.420" v="4599" actId="1076"/>
        <pc:sldMkLst>
          <pc:docMk/>
          <pc:sldMk cId="2480101527" sldId="1007"/>
        </pc:sldMkLst>
        <pc:spChg chg="del">
          <ac:chgData name=" " userId="a9b75320-be83-41d6-987d-08d3dd860949" providerId="ADAL" clId="{D8B7C680-402B-6449-8AB3-1E7890C28298}" dt="2018-10-29T21:15:42.687" v="4519" actId="478"/>
          <ac:spMkLst>
            <pc:docMk/>
            <pc:sldMk cId="2480101527" sldId="1007"/>
            <ac:spMk id="143" creationId="{00000000-0000-0000-0000-000000000000}"/>
          </ac:spMkLst>
        </pc:spChg>
        <pc:spChg chg="add del mod">
          <ac:chgData name=" " userId="a9b75320-be83-41d6-987d-08d3dd860949" providerId="ADAL" clId="{D8B7C680-402B-6449-8AB3-1E7890C28298}" dt="2018-10-29T21:18:56.828" v="4598" actId="478"/>
          <ac:spMkLst>
            <pc:docMk/>
            <pc:sldMk cId="2480101527" sldId="1007"/>
            <ac:spMk id="144" creationId="{7EDA55D1-4646-544B-8DB6-3460D54271FD}"/>
          </ac:spMkLst>
        </pc:spChg>
        <pc:spChg chg="add mod">
          <ac:chgData name=" " userId="a9b75320-be83-41d6-987d-08d3dd860949" providerId="ADAL" clId="{D8B7C680-402B-6449-8AB3-1E7890C28298}" dt="2018-10-29T21:19:04.420" v="4599" actId="1076"/>
          <ac:spMkLst>
            <pc:docMk/>
            <pc:sldMk cId="2480101527" sldId="1007"/>
            <ac:spMk id="148" creationId="{86C6DCF9-D3A2-B54C-A66D-D09C0E18DD8C}"/>
          </ac:spMkLst>
        </pc:spChg>
      </pc:sldChg>
      <pc:sldChg chg="modSp add modTransition">
        <pc:chgData name=" " userId="a9b75320-be83-41d6-987d-08d3dd860949" providerId="ADAL" clId="{D8B7C680-402B-6449-8AB3-1E7890C28298}" dt="2018-10-22T21:20:42.987" v="3588" actId="20577"/>
        <pc:sldMkLst>
          <pc:docMk/>
          <pc:sldMk cId="4227950710" sldId="1008"/>
        </pc:sldMkLst>
        <pc:spChg chg="mod">
          <ac:chgData name=" " userId="a9b75320-be83-41d6-987d-08d3dd860949" providerId="ADAL" clId="{D8B7C680-402B-6449-8AB3-1E7890C28298}" dt="2018-10-18T20:29:20.653" v="759" actId="2711"/>
          <ac:spMkLst>
            <pc:docMk/>
            <pc:sldMk cId="4227950710" sldId="1008"/>
            <ac:spMk id="101379" creationId="{00000000-0000-0000-0000-000000000000}"/>
          </ac:spMkLst>
        </pc:spChg>
        <pc:spChg chg="mod">
          <ac:chgData name=" " userId="a9b75320-be83-41d6-987d-08d3dd860949" providerId="ADAL" clId="{D8B7C680-402B-6449-8AB3-1E7890C28298}" dt="2018-10-18T20:29:27.571" v="760" actId="2711"/>
          <ac:spMkLst>
            <pc:docMk/>
            <pc:sldMk cId="4227950710" sldId="1008"/>
            <ac:spMk id="101380" creationId="{00000000-0000-0000-0000-000000000000}"/>
          </ac:spMkLst>
        </pc:spChg>
        <pc:spChg chg="mod">
          <ac:chgData name=" " userId="a9b75320-be83-41d6-987d-08d3dd860949" providerId="ADAL" clId="{D8B7C680-402B-6449-8AB3-1E7890C28298}" dt="2018-10-18T20:29:35.113" v="761" actId="2711"/>
          <ac:spMkLst>
            <pc:docMk/>
            <pc:sldMk cId="4227950710" sldId="1008"/>
            <ac:spMk id="101381" creationId="{00000000-0000-0000-0000-000000000000}"/>
          </ac:spMkLst>
        </pc:spChg>
      </pc:sldChg>
      <pc:sldChg chg="add modTransition">
        <pc:chgData name=" " userId="a9b75320-be83-41d6-987d-08d3dd860949" providerId="ADAL" clId="{D8B7C680-402B-6449-8AB3-1E7890C28298}" dt="2018-10-22T21:20:46.708" v="3589" actId="20577"/>
        <pc:sldMkLst>
          <pc:docMk/>
          <pc:sldMk cId="2642910737" sldId="1009"/>
        </pc:sldMkLst>
      </pc:sldChg>
      <pc:sldChg chg="addSp delSp modSp add modTransition">
        <pc:chgData name=" " userId="a9b75320-be83-41d6-987d-08d3dd860949" providerId="ADAL" clId="{D8B7C680-402B-6449-8AB3-1E7890C28298}" dt="2018-10-22T21:20:50.918" v="3590" actId="20577"/>
        <pc:sldMkLst>
          <pc:docMk/>
          <pc:sldMk cId="785979387" sldId="1010"/>
        </pc:sldMkLst>
        <pc:spChg chg="mod">
          <ac:chgData name=" " userId="a9b75320-be83-41d6-987d-08d3dd860949" providerId="ADAL" clId="{D8B7C680-402B-6449-8AB3-1E7890C28298}" dt="2018-10-17T22:32:28.463" v="92" actId="20577"/>
          <ac:spMkLst>
            <pc:docMk/>
            <pc:sldMk cId="785979387" sldId="1010"/>
            <ac:spMk id="2" creationId="{00000000-0000-0000-0000-000000000000}"/>
          </ac:spMkLst>
        </pc:spChg>
        <pc:spChg chg="mod">
          <ac:chgData name=" " userId="a9b75320-be83-41d6-987d-08d3dd860949" providerId="ADAL" clId="{D8B7C680-402B-6449-8AB3-1E7890C28298}" dt="2018-10-18T20:26:22.225" v="746" actId="1076"/>
          <ac:spMkLst>
            <pc:docMk/>
            <pc:sldMk cId="785979387" sldId="1010"/>
            <ac:spMk id="4" creationId="{E31E02AF-2288-B44E-8D9C-4E5255D8FE81}"/>
          </ac:spMkLst>
        </pc:spChg>
        <pc:spChg chg="mod">
          <ac:chgData name=" " userId="a9b75320-be83-41d6-987d-08d3dd860949" providerId="ADAL" clId="{D8B7C680-402B-6449-8AB3-1E7890C28298}" dt="2018-10-17T22:32:25.857" v="87" actId="1076"/>
          <ac:spMkLst>
            <pc:docMk/>
            <pc:sldMk cId="785979387" sldId="1010"/>
            <ac:spMk id="8" creationId="{DB03CC91-2BAD-0E41-BE4B-A2574F059664}"/>
          </ac:spMkLst>
        </pc:spChg>
        <pc:spChg chg="add del mod">
          <ac:chgData name=" " userId="a9b75320-be83-41d6-987d-08d3dd860949" providerId="ADAL" clId="{D8B7C680-402B-6449-8AB3-1E7890C28298}" dt="2018-10-17T22:32:26.634" v="89" actId="20577"/>
          <ac:spMkLst>
            <pc:docMk/>
            <pc:sldMk cId="785979387" sldId="1010"/>
            <ac:spMk id="9" creationId="{674506A4-CCBF-D74B-95B7-A81BD9ADAFC9}"/>
          </ac:spMkLst>
        </pc:spChg>
      </pc:sldChg>
      <pc:sldChg chg="modSp add">
        <pc:chgData name=" " userId="a9b75320-be83-41d6-987d-08d3dd860949" providerId="ADAL" clId="{D8B7C680-402B-6449-8AB3-1E7890C28298}" dt="2018-10-18T20:27:28.161" v="751" actId="14100"/>
        <pc:sldMkLst>
          <pc:docMk/>
          <pc:sldMk cId="759044141" sldId="1012"/>
        </pc:sldMkLst>
        <pc:spChg chg="mod">
          <ac:chgData name=" " userId="a9b75320-be83-41d6-987d-08d3dd860949" providerId="ADAL" clId="{D8B7C680-402B-6449-8AB3-1E7890C28298}" dt="2018-10-18T20:27:15.798" v="749" actId="1076"/>
          <ac:spMkLst>
            <pc:docMk/>
            <pc:sldMk cId="759044141" sldId="1012"/>
            <ac:spMk id="14" creationId="{00000000-0000-0000-0000-000000000000}"/>
          </ac:spMkLst>
        </pc:spChg>
        <pc:spChg chg="mod">
          <ac:chgData name=" " userId="a9b75320-be83-41d6-987d-08d3dd860949" providerId="ADAL" clId="{D8B7C680-402B-6449-8AB3-1E7890C28298}" dt="2018-10-18T20:27:28.161" v="751" actId="14100"/>
          <ac:spMkLst>
            <pc:docMk/>
            <pc:sldMk cId="759044141" sldId="1012"/>
            <ac:spMk id="17" creationId="{00000000-0000-0000-0000-000000000000}"/>
          </ac:spMkLst>
        </pc:spChg>
      </pc:sldChg>
      <pc:sldChg chg="delSp modSp add">
        <pc:chgData name=" " userId="a9b75320-be83-41d6-987d-08d3dd860949" providerId="ADAL" clId="{D8B7C680-402B-6449-8AB3-1E7890C28298}" dt="2018-11-02T18:35:06.002" v="9830"/>
        <pc:sldMkLst>
          <pc:docMk/>
          <pc:sldMk cId="3085891189" sldId="1013"/>
        </pc:sldMkLst>
        <pc:spChg chg="mod">
          <ac:chgData name=" " userId="a9b75320-be83-41d6-987d-08d3dd860949" providerId="ADAL" clId="{D8B7C680-402B-6449-8AB3-1E7890C28298}" dt="2018-10-29T21:28:17.149" v="5139" actId="20577"/>
          <ac:spMkLst>
            <pc:docMk/>
            <pc:sldMk cId="3085891189" sldId="1013"/>
            <ac:spMk id="3" creationId="{00000000-0000-0000-0000-000000000000}"/>
          </ac:spMkLst>
        </pc:spChg>
        <pc:spChg chg="mod">
          <ac:chgData name=" " userId="a9b75320-be83-41d6-987d-08d3dd860949" providerId="ADAL" clId="{D8B7C680-402B-6449-8AB3-1E7890C28298}" dt="2018-10-18T19:50:55.537" v="166" actId="20577"/>
          <ac:spMkLst>
            <pc:docMk/>
            <pc:sldMk cId="3085891189" sldId="1013"/>
            <ac:spMk id="14" creationId="{00000000-0000-0000-0000-000000000000}"/>
          </ac:spMkLst>
        </pc:spChg>
        <pc:spChg chg="del mod">
          <ac:chgData name=" " userId="a9b75320-be83-41d6-987d-08d3dd860949" providerId="ADAL" clId="{D8B7C680-402B-6449-8AB3-1E7890C28298}" dt="2018-10-18T19:49:31.451" v="141" actId="478"/>
          <ac:spMkLst>
            <pc:docMk/>
            <pc:sldMk cId="3085891189" sldId="1013"/>
            <ac:spMk id="15" creationId="{00000000-0000-0000-0000-000000000000}"/>
          </ac:spMkLst>
        </pc:spChg>
        <pc:spChg chg="mod">
          <ac:chgData name=" " userId="a9b75320-be83-41d6-987d-08d3dd860949" providerId="ADAL" clId="{D8B7C680-402B-6449-8AB3-1E7890C28298}" dt="2018-10-18T19:51:14.268" v="167" actId="1076"/>
          <ac:spMkLst>
            <pc:docMk/>
            <pc:sldMk cId="3085891189" sldId="1013"/>
            <ac:spMk id="18" creationId="{00000000-0000-0000-0000-000000000000}"/>
          </ac:spMkLst>
        </pc:spChg>
        <pc:spChg chg="mod">
          <ac:chgData name=" " userId="a9b75320-be83-41d6-987d-08d3dd860949" providerId="ADAL" clId="{D8B7C680-402B-6449-8AB3-1E7890C28298}" dt="2018-10-18T19:51:54.613" v="173" actId="1076"/>
          <ac:spMkLst>
            <pc:docMk/>
            <pc:sldMk cId="3085891189" sldId="1013"/>
            <ac:spMk id="20" creationId="{00000000-0000-0000-0000-000000000000}"/>
          </ac:spMkLst>
        </pc:spChg>
        <pc:spChg chg="del mod">
          <ac:chgData name=" " userId="a9b75320-be83-41d6-987d-08d3dd860949" providerId="ADAL" clId="{D8B7C680-402B-6449-8AB3-1E7890C28298}" dt="2018-10-18T19:49:35.230" v="142" actId="478"/>
          <ac:spMkLst>
            <pc:docMk/>
            <pc:sldMk cId="3085891189" sldId="1013"/>
            <ac:spMk id="25" creationId="{00000000-0000-0000-0000-000000000000}"/>
          </ac:spMkLst>
        </pc:spChg>
        <pc:spChg chg="mod">
          <ac:chgData name=" " userId="a9b75320-be83-41d6-987d-08d3dd860949" providerId="ADAL" clId="{D8B7C680-402B-6449-8AB3-1E7890C28298}" dt="2018-11-02T18:35:06.002" v="9830"/>
          <ac:spMkLst>
            <pc:docMk/>
            <pc:sldMk cId="3085891189" sldId="1013"/>
            <ac:spMk id="27" creationId="{FBB3994A-51D7-1D40-8C45-8CA54DC84589}"/>
          </ac:spMkLst>
        </pc:spChg>
        <pc:spChg chg="mod">
          <ac:chgData name=" " userId="a9b75320-be83-41d6-987d-08d3dd860949" providerId="ADAL" clId="{D8B7C680-402B-6449-8AB3-1E7890C28298}" dt="2018-10-22T21:19:54.629" v="3583" actId="20577"/>
          <ac:spMkLst>
            <pc:docMk/>
            <pc:sldMk cId="3085891189" sldId="1013"/>
            <ac:spMk id="28" creationId="{CA2768CD-3872-BB4C-BA9B-C1FFFEFF13F8}"/>
          </ac:spMkLst>
        </pc:spChg>
        <pc:cxnChg chg="mod">
          <ac:chgData name=" " userId="a9b75320-be83-41d6-987d-08d3dd860949" providerId="ADAL" clId="{D8B7C680-402B-6449-8AB3-1E7890C28298}" dt="2018-10-18T19:50:05.542" v="147" actId="692"/>
          <ac:cxnSpMkLst>
            <pc:docMk/>
            <pc:sldMk cId="3085891189" sldId="1013"/>
            <ac:cxnSpMk id="6" creationId="{00000000-0000-0000-0000-000000000000}"/>
          </ac:cxnSpMkLst>
        </pc:cxnChg>
        <pc:cxnChg chg="mod">
          <ac:chgData name=" " userId="a9b75320-be83-41d6-987d-08d3dd860949" providerId="ADAL" clId="{D8B7C680-402B-6449-8AB3-1E7890C28298}" dt="2018-10-18T19:42:55.244" v="111" actId="692"/>
          <ac:cxnSpMkLst>
            <pc:docMk/>
            <pc:sldMk cId="3085891189" sldId="1013"/>
            <ac:cxnSpMk id="7" creationId="{00000000-0000-0000-0000-000000000000}"/>
          </ac:cxnSpMkLst>
        </pc:cxnChg>
        <pc:cxnChg chg="mod">
          <ac:chgData name=" " userId="a9b75320-be83-41d6-987d-08d3dd860949" providerId="ADAL" clId="{D8B7C680-402B-6449-8AB3-1E7890C28298}" dt="2018-10-18T19:42:41.599" v="107" actId="692"/>
          <ac:cxnSpMkLst>
            <pc:docMk/>
            <pc:sldMk cId="3085891189" sldId="1013"/>
            <ac:cxnSpMk id="8" creationId="{00000000-0000-0000-0000-000000000000}"/>
          </ac:cxnSpMkLst>
        </pc:cxnChg>
        <pc:cxnChg chg="mod">
          <ac:chgData name=" " userId="a9b75320-be83-41d6-987d-08d3dd860949" providerId="ADAL" clId="{D8B7C680-402B-6449-8AB3-1E7890C28298}" dt="2018-10-18T19:42:45.153" v="108" actId="692"/>
          <ac:cxnSpMkLst>
            <pc:docMk/>
            <pc:sldMk cId="3085891189" sldId="1013"/>
            <ac:cxnSpMk id="9" creationId="{00000000-0000-0000-0000-000000000000}"/>
          </ac:cxnSpMkLst>
        </pc:cxnChg>
        <pc:cxnChg chg="mod">
          <ac:chgData name=" " userId="a9b75320-be83-41d6-987d-08d3dd860949" providerId="ADAL" clId="{D8B7C680-402B-6449-8AB3-1E7890C28298}" dt="2018-10-18T19:42:52.033" v="110" actId="692"/>
          <ac:cxnSpMkLst>
            <pc:docMk/>
            <pc:sldMk cId="3085891189" sldId="1013"/>
            <ac:cxnSpMk id="10" creationId="{00000000-0000-0000-0000-000000000000}"/>
          </ac:cxnSpMkLst>
        </pc:cxnChg>
        <pc:cxnChg chg="mod">
          <ac:chgData name=" " userId="a9b75320-be83-41d6-987d-08d3dd860949" providerId="ADAL" clId="{D8B7C680-402B-6449-8AB3-1E7890C28298}" dt="2018-10-18T19:42:28.503" v="105" actId="692"/>
          <ac:cxnSpMkLst>
            <pc:docMk/>
            <pc:sldMk cId="3085891189" sldId="1013"/>
            <ac:cxnSpMk id="11" creationId="{00000000-0000-0000-0000-000000000000}"/>
          </ac:cxnSpMkLst>
        </pc:cxnChg>
        <pc:cxnChg chg="mod">
          <ac:chgData name=" " userId="a9b75320-be83-41d6-987d-08d3dd860949" providerId="ADAL" clId="{D8B7C680-402B-6449-8AB3-1E7890C28298}" dt="2018-10-18T19:42:48.742" v="109" actId="692"/>
          <ac:cxnSpMkLst>
            <pc:docMk/>
            <pc:sldMk cId="3085891189" sldId="1013"/>
            <ac:cxnSpMk id="12" creationId="{00000000-0000-0000-0000-000000000000}"/>
          </ac:cxnSpMkLst>
        </pc:cxnChg>
        <pc:cxnChg chg="mod">
          <ac:chgData name=" " userId="a9b75320-be83-41d6-987d-08d3dd860949" providerId="ADAL" clId="{D8B7C680-402B-6449-8AB3-1E7890C28298}" dt="2018-10-18T19:42:59.746" v="112" actId="692"/>
          <ac:cxnSpMkLst>
            <pc:docMk/>
            <pc:sldMk cId="3085891189" sldId="1013"/>
            <ac:cxnSpMk id="13" creationId="{00000000-0000-0000-0000-000000000000}"/>
          </ac:cxnSpMkLst>
        </pc:cxnChg>
        <pc:cxnChg chg="mod">
          <ac:chgData name=" " userId="a9b75320-be83-41d6-987d-08d3dd860949" providerId="ADAL" clId="{D8B7C680-402B-6449-8AB3-1E7890C28298}" dt="2018-10-18T19:50:09.467" v="148" actId="692"/>
          <ac:cxnSpMkLst>
            <pc:docMk/>
            <pc:sldMk cId="3085891189" sldId="1013"/>
            <ac:cxnSpMk id="16" creationId="{00000000-0000-0000-0000-000000000000}"/>
          </ac:cxnSpMkLst>
        </pc:cxnChg>
        <pc:cxnChg chg="mod">
          <ac:chgData name=" " userId="a9b75320-be83-41d6-987d-08d3dd860949" providerId="ADAL" clId="{D8B7C680-402B-6449-8AB3-1E7890C28298}" dt="2018-10-18T19:42:23.563" v="104" actId="692"/>
          <ac:cxnSpMkLst>
            <pc:docMk/>
            <pc:sldMk cId="3085891189" sldId="1013"/>
            <ac:cxnSpMk id="17" creationId="{00000000-0000-0000-0000-000000000000}"/>
          </ac:cxnSpMkLst>
        </pc:cxnChg>
        <pc:cxnChg chg="mod">
          <ac:chgData name=" " userId="a9b75320-be83-41d6-987d-08d3dd860949" providerId="ADAL" clId="{D8B7C680-402B-6449-8AB3-1E7890C28298}" dt="2018-10-18T19:42:33.249" v="106" actId="692"/>
          <ac:cxnSpMkLst>
            <pc:docMk/>
            <pc:sldMk cId="3085891189" sldId="1013"/>
            <ac:cxnSpMk id="19" creationId="{00000000-0000-0000-0000-000000000000}"/>
          </ac:cxnSpMkLst>
        </pc:cxnChg>
        <pc:cxnChg chg="mod">
          <ac:chgData name=" " userId="a9b75320-be83-41d6-987d-08d3dd860949" providerId="ADAL" clId="{D8B7C680-402B-6449-8AB3-1E7890C28298}" dt="2018-10-18T19:49:55.011" v="145" actId="692"/>
          <ac:cxnSpMkLst>
            <pc:docMk/>
            <pc:sldMk cId="3085891189" sldId="1013"/>
            <ac:cxnSpMk id="21" creationId="{00000000-0000-0000-0000-000000000000}"/>
          </ac:cxnSpMkLst>
        </pc:cxnChg>
        <pc:cxnChg chg="mod">
          <ac:chgData name=" " userId="a9b75320-be83-41d6-987d-08d3dd860949" providerId="ADAL" clId="{D8B7C680-402B-6449-8AB3-1E7890C28298}" dt="2018-10-18T19:49:59.680" v="146" actId="692"/>
          <ac:cxnSpMkLst>
            <pc:docMk/>
            <pc:sldMk cId="3085891189" sldId="1013"/>
            <ac:cxnSpMk id="22" creationId="{00000000-0000-0000-0000-000000000000}"/>
          </ac:cxnSpMkLst>
        </pc:cxnChg>
        <pc:cxnChg chg="del mod">
          <ac:chgData name=" " userId="a9b75320-be83-41d6-987d-08d3dd860949" providerId="ADAL" clId="{D8B7C680-402B-6449-8AB3-1E7890C28298}" dt="2018-10-18T19:49:46.098" v="144" actId="478"/>
          <ac:cxnSpMkLst>
            <pc:docMk/>
            <pc:sldMk cId="3085891189" sldId="1013"/>
            <ac:cxnSpMk id="26" creationId="{00000000-0000-0000-0000-000000000000}"/>
          </ac:cxnSpMkLst>
        </pc:cxnChg>
      </pc:sldChg>
      <pc:sldChg chg="modSp add ord">
        <pc:chgData name=" " userId="a9b75320-be83-41d6-987d-08d3dd860949" providerId="ADAL" clId="{D8B7C680-402B-6449-8AB3-1E7890C28298}" dt="2018-10-29T21:26:53.190" v="5138" actId="20577"/>
        <pc:sldMkLst>
          <pc:docMk/>
          <pc:sldMk cId="1266908306" sldId="1014"/>
        </pc:sldMkLst>
        <pc:spChg chg="mod">
          <ac:chgData name=" " userId="a9b75320-be83-41d6-987d-08d3dd860949" providerId="ADAL" clId="{D8B7C680-402B-6449-8AB3-1E7890C28298}" dt="2018-10-29T21:26:53.190" v="5138" actId="20577"/>
          <ac:spMkLst>
            <pc:docMk/>
            <pc:sldMk cId="1266908306" sldId="1014"/>
            <ac:spMk id="2" creationId="{00000000-0000-0000-0000-000000000000}"/>
          </ac:spMkLst>
        </pc:spChg>
        <pc:spChg chg="mod">
          <ac:chgData name=" " userId="a9b75320-be83-41d6-987d-08d3dd860949" providerId="ADAL" clId="{D8B7C680-402B-6449-8AB3-1E7890C28298}" dt="2018-10-22T21:27:44.934" v="3634" actId="20577"/>
          <ac:spMkLst>
            <pc:docMk/>
            <pc:sldMk cId="1266908306" sldId="1014"/>
            <ac:spMk id="3" creationId="{00000000-0000-0000-0000-000000000000}"/>
          </ac:spMkLst>
        </pc:spChg>
      </pc:sldChg>
      <pc:sldChg chg="addSp modSp add modAnim">
        <pc:chgData name=" " userId="a9b75320-be83-41d6-987d-08d3dd860949" providerId="ADAL" clId="{D8B7C680-402B-6449-8AB3-1E7890C28298}" dt="2018-11-02T18:35:44.256" v="9834"/>
        <pc:sldMkLst>
          <pc:docMk/>
          <pc:sldMk cId="2406099418" sldId="1016"/>
        </pc:sldMkLst>
        <pc:spChg chg="mod">
          <ac:chgData name=" " userId="a9b75320-be83-41d6-987d-08d3dd860949" providerId="ADAL" clId="{D8B7C680-402B-6449-8AB3-1E7890C28298}" dt="2018-10-22T21:25:09.638" v="3615" actId="20577"/>
          <ac:spMkLst>
            <pc:docMk/>
            <pc:sldMk cId="2406099418" sldId="1016"/>
            <ac:spMk id="2" creationId="{00000000-0000-0000-0000-000000000000}"/>
          </ac:spMkLst>
        </pc:spChg>
        <pc:spChg chg="mod">
          <ac:chgData name=" " userId="a9b75320-be83-41d6-987d-08d3dd860949" providerId="ADAL" clId="{D8B7C680-402B-6449-8AB3-1E7890C28298}" dt="2018-10-29T21:29:04.885" v="5173" actId="20577"/>
          <ac:spMkLst>
            <pc:docMk/>
            <pc:sldMk cId="2406099418" sldId="1016"/>
            <ac:spMk id="3" creationId="{00000000-0000-0000-0000-000000000000}"/>
          </ac:spMkLst>
        </pc:spChg>
        <pc:spChg chg="mod">
          <ac:chgData name=" " userId="a9b75320-be83-41d6-987d-08d3dd860949" providerId="ADAL" clId="{D8B7C680-402B-6449-8AB3-1E7890C28298}" dt="2018-10-18T20:02:02.632" v="204" actId="1076"/>
          <ac:spMkLst>
            <pc:docMk/>
            <pc:sldMk cId="2406099418" sldId="1016"/>
            <ac:spMk id="33" creationId="{00000000-0000-0000-0000-000000000000}"/>
          </ac:spMkLst>
        </pc:spChg>
        <pc:spChg chg="mod">
          <ac:chgData name=" " userId="a9b75320-be83-41d6-987d-08d3dd860949" providerId="ADAL" clId="{D8B7C680-402B-6449-8AB3-1E7890C28298}" dt="2018-10-18T20:02:26.065" v="207" actId="1076"/>
          <ac:spMkLst>
            <pc:docMk/>
            <pc:sldMk cId="2406099418" sldId="1016"/>
            <ac:spMk id="40" creationId="{00000000-0000-0000-0000-000000000000}"/>
          </ac:spMkLst>
        </pc:spChg>
        <pc:spChg chg="mod">
          <ac:chgData name=" " userId="a9b75320-be83-41d6-987d-08d3dd860949" providerId="ADAL" clId="{D8B7C680-402B-6449-8AB3-1E7890C28298}" dt="2018-11-02T18:35:44.256" v="9834"/>
          <ac:spMkLst>
            <pc:docMk/>
            <pc:sldMk cId="2406099418" sldId="1016"/>
            <ac:spMk id="52" creationId="{92F2FF1A-6865-6648-A83A-F10492898C2D}"/>
          </ac:spMkLst>
        </pc:spChg>
        <pc:spChg chg="mod">
          <ac:chgData name=" " userId="a9b75320-be83-41d6-987d-08d3dd860949" providerId="ADAL" clId="{D8B7C680-402B-6449-8AB3-1E7890C28298}" dt="2018-10-18T20:07:10.837" v="339" actId="1076"/>
          <ac:spMkLst>
            <pc:docMk/>
            <pc:sldMk cId="2406099418" sldId="1016"/>
            <ac:spMk id="87" creationId="{00000000-0000-0000-0000-000000000000}"/>
          </ac:spMkLst>
        </pc:spChg>
        <pc:cxnChg chg="mod">
          <ac:chgData name=" " userId="a9b75320-be83-41d6-987d-08d3dd860949" providerId="ADAL" clId="{D8B7C680-402B-6449-8AB3-1E7890C28298}" dt="2018-10-18T20:00:57.970" v="193" actId="692"/>
          <ac:cxnSpMkLst>
            <pc:docMk/>
            <pc:sldMk cId="2406099418" sldId="1016"/>
            <ac:cxnSpMk id="23" creationId="{00000000-0000-0000-0000-000000000000}"/>
          </ac:cxnSpMkLst>
        </pc:cxnChg>
        <pc:cxnChg chg="add mod">
          <ac:chgData name=" " userId="a9b75320-be83-41d6-987d-08d3dd860949" providerId="ADAL" clId="{D8B7C680-402B-6449-8AB3-1E7890C28298}" dt="2018-10-18T20:07:52.867" v="349" actId="14100"/>
          <ac:cxnSpMkLst>
            <pc:docMk/>
            <pc:sldMk cId="2406099418" sldId="1016"/>
            <ac:cxnSpMk id="25" creationId="{BEBA123E-E4F0-AE4B-BFF6-C65FD1FD5E7A}"/>
          </ac:cxnSpMkLst>
        </pc:cxnChg>
        <pc:cxnChg chg="add mod">
          <ac:chgData name=" " userId="a9b75320-be83-41d6-987d-08d3dd860949" providerId="ADAL" clId="{D8B7C680-402B-6449-8AB3-1E7890C28298}" dt="2018-10-18T20:07:56.119" v="350" actId="14100"/>
          <ac:cxnSpMkLst>
            <pc:docMk/>
            <pc:sldMk cId="2406099418" sldId="1016"/>
            <ac:cxnSpMk id="26" creationId="{4FE7F847-11BA-0548-82AC-B6A3DFEF4B7D}"/>
          </ac:cxnSpMkLst>
        </pc:cxnChg>
        <pc:cxnChg chg="mod">
          <ac:chgData name=" " userId="a9b75320-be83-41d6-987d-08d3dd860949" providerId="ADAL" clId="{D8B7C680-402B-6449-8AB3-1E7890C28298}" dt="2018-10-18T20:01:01.967" v="194" actId="692"/>
          <ac:cxnSpMkLst>
            <pc:docMk/>
            <pc:sldMk cId="2406099418" sldId="1016"/>
            <ac:cxnSpMk id="38" creationId="{00000000-0000-0000-0000-000000000000}"/>
          </ac:cxnSpMkLst>
        </pc:cxnChg>
        <pc:cxnChg chg="mod">
          <ac:chgData name=" " userId="a9b75320-be83-41d6-987d-08d3dd860949" providerId="ADAL" clId="{D8B7C680-402B-6449-8AB3-1E7890C28298}" dt="2018-10-18T20:01:06.243" v="195" actId="692"/>
          <ac:cxnSpMkLst>
            <pc:docMk/>
            <pc:sldMk cId="2406099418" sldId="1016"/>
            <ac:cxnSpMk id="39" creationId="{00000000-0000-0000-0000-000000000000}"/>
          </ac:cxnSpMkLst>
        </pc:cxnChg>
        <pc:cxnChg chg="mod">
          <ac:chgData name=" " userId="a9b75320-be83-41d6-987d-08d3dd860949" providerId="ADAL" clId="{D8B7C680-402B-6449-8AB3-1E7890C28298}" dt="2018-10-18T20:03:20.710" v="208" actId="692"/>
          <ac:cxnSpMkLst>
            <pc:docMk/>
            <pc:sldMk cId="2406099418" sldId="1016"/>
            <ac:cxnSpMk id="49" creationId="{00000000-0000-0000-0000-000000000000}"/>
          </ac:cxnSpMkLst>
        </pc:cxnChg>
        <pc:cxnChg chg="mod">
          <ac:chgData name=" " userId="a9b75320-be83-41d6-987d-08d3dd860949" providerId="ADAL" clId="{D8B7C680-402B-6449-8AB3-1E7890C28298}" dt="2018-10-18T20:03:24.985" v="209" actId="692"/>
          <ac:cxnSpMkLst>
            <pc:docMk/>
            <pc:sldMk cId="2406099418" sldId="1016"/>
            <ac:cxnSpMk id="51" creationId="{00000000-0000-0000-0000-000000000000}"/>
          </ac:cxnSpMkLst>
        </pc:cxnChg>
        <pc:cxnChg chg="mod">
          <ac:chgData name=" " userId="a9b75320-be83-41d6-987d-08d3dd860949" providerId="ADAL" clId="{D8B7C680-402B-6449-8AB3-1E7890C28298}" dt="2018-10-18T20:01:10.338" v="196" actId="692"/>
          <ac:cxnSpMkLst>
            <pc:docMk/>
            <pc:sldMk cId="2406099418" sldId="1016"/>
            <ac:cxnSpMk id="66" creationId="{00000000-0000-0000-0000-000000000000}"/>
          </ac:cxnSpMkLst>
        </pc:cxnChg>
        <pc:cxnChg chg="mod">
          <ac:chgData name=" " userId="a9b75320-be83-41d6-987d-08d3dd860949" providerId="ADAL" clId="{D8B7C680-402B-6449-8AB3-1E7890C28298}" dt="2018-10-18T20:01:16.064" v="197" actId="692"/>
          <ac:cxnSpMkLst>
            <pc:docMk/>
            <pc:sldMk cId="2406099418" sldId="1016"/>
            <ac:cxnSpMk id="76" creationId="{00000000-0000-0000-0000-000000000000}"/>
          </ac:cxnSpMkLst>
        </pc:cxnChg>
        <pc:cxnChg chg="mod">
          <ac:chgData name=" " userId="a9b75320-be83-41d6-987d-08d3dd860949" providerId="ADAL" clId="{D8B7C680-402B-6449-8AB3-1E7890C28298}" dt="2018-10-18T20:07:41.336" v="348" actId="14100"/>
          <ac:cxnSpMkLst>
            <pc:docMk/>
            <pc:sldMk cId="2406099418" sldId="1016"/>
            <ac:cxnSpMk id="88" creationId="{00000000-0000-0000-0000-000000000000}"/>
          </ac:cxnSpMkLst>
        </pc:cxnChg>
      </pc:sldChg>
      <pc:sldChg chg="modSp add ord">
        <pc:chgData name=" " userId="a9b75320-be83-41d6-987d-08d3dd860949" providerId="ADAL" clId="{D8B7C680-402B-6449-8AB3-1E7890C28298}" dt="2018-11-02T18:37:09.960" v="9845"/>
        <pc:sldMkLst>
          <pc:docMk/>
          <pc:sldMk cId="1780103889" sldId="1017"/>
        </pc:sldMkLst>
        <pc:spChg chg="mod">
          <ac:chgData name=" " userId="a9b75320-be83-41d6-987d-08d3dd860949" providerId="ADAL" clId="{D8B7C680-402B-6449-8AB3-1E7890C28298}" dt="2018-10-22T22:10:39.389" v="4442" actId="20577"/>
          <ac:spMkLst>
            <pc:docMk/>
            <pc:sldMk cId="1780103889" sldId="1017"/>
            <ac:spMk id="2" creationId="{00000000-0000-0000-0000-000000000000}"/>
          </ac:spMkLst>
        </pc:spChg>
        <pc:spChg chg="mod">
          <ac:chgData name=" " userId="a9b75320-be83-41d6-987d-08d3dd860949" providerId="ADAL" clId="{D8B7C680-402B-6449-8AB3-1E7890C28298}" dt="2018-11-02T18:37:09.960" v="9845"/>
          <ac:spMkLst>
            <pc:docMk/>
            <pc:sldMk cId="1780103889" sldId="1017"/>
            <ac:spMk id="4" creationId="{00000000-0000-0000-0000-000000000000}"/>
          </ac:spMkLst>
        </pc:spChg>
        <pc:grpChg chg="mod">
          <ac:chgData name=" " userId="a9b75320-be83-41d6-987d-08d3dd860949" providerId="ADAL" clId="{D8B7C680-402B-6449-8AB3-1E7890C28298}" dt="2018-10-19T21:00:23.892" v="3291" actId="1076"/>
          <ac:grpSpMkLst>
            <pc:docMk/>
            <pc:sldMk cId="1780103889" sldId="1017"/>
            <ac:grpSpMk id="64" creationId="{00000000-0000-0000-0000-000000000000}"/>
          </ac:grpSpMkLst>
        </pc:grpChg>
        <pc:grpChg chg="mod">
          <ac:chgData name=" " userId="a9b75320-be83-41d6-987d-08d3dd860949" providerId="ADAL" clId="{D8B7C680-402B-6449-8AB3-1E7890C28298}" dt="2018-10-19T21:00:30.575" v="3292" actId="1076"/>
          <ac:grpSpMkLst>
            <pc:docMk/>
            <pc:sldMk cId="1780103889" sldId="1017"/>
            <ac:grpSpMk id="122" creationId="{00000000-0000-0000-0000-000000000000}"/>
          </ac:grpSpMkLst>
        </pc:grpChg>
      </pc:sldChg>
      <pc:sldChg chg="addSp delSp modSp add ord">
        <pc:chgData name=" " userId="a9b75320-be83-41d6-987d-08d3dd860949" providerId="ADAL" clId="{D8B7C680-402B-6449-8AB3-1E7890C28298}" dt="2018-11-07T19:43:13.396" v="9851" actId="20577"/>
        <pc:sldMkLst>
          <pc:docMk/>
          <pc:sldMk cId="946784127" sldId="1018"/>
        </pc:sldMkLst>
        <pc:spChg chg="mod">
          <ac:chgData name=" " userId="a9b75320-be83-41d6-987d-08d3dd860949" providerId="ADAL" clId="{D8B7C680-402B-6449-8AB3-1E7890C28298}" dt="2018-11-07T19:43:13.396" v="9851" actId="20577"/>
          <ac:spMkLst>
            <pc:docMk/>
            <pc:sldMk cId="946784127" sldId="1018"/>
            <ac:spMk id="2" creationId="{00000000-0000-0000-0000-000000000000}"/>
          </ac:spMkLst>
        </pc:spChg>
        <pc:spChg chg="add del mod">
          <ac:chgData name=" " userId="a9b75320-be83-41d6-987d-08d3dd860949" providerId="ADAL" clId="{D8B7C680-402B-6449-8AB3-1E7890C28298}" dt="2018-11-02T18:37:24.439" v="9847"/>
          <ac:spMkLst>
            <pc:docMk/>
            <pc:sldMk cId="946784127" sldId="1018"/>
            <ac:spMk id="5" creationId="{CEBC4F11-D9CA-8942-BD4F-D0AEC8B50FFA}"/>
          </ac:spMkLst>
        </pc:spChg>
      </pc:sldChg>
      <pc:sldChg chg="delSp modSp add ord modAnim">
        <pc:chgData name=" " userId="a9b75320-be83-41d6-987d-08d3dd860949" providerId="ADAL" clId="{D8B7C680-402B-6449-8AB3-1E7890C28298}" dt="2018-11-02T18:36:11.492" v="9838"/>
        <pc:sldMkLst>
          <pc:docMk/>
          <pc:sldMk cId="1767198840" sldId="1019"/>
        </pc:sldMkLst>
        <pc:spChg chg="mod">
          <ac:chgData name=" " userId="a9b75320-be83-41d6-987d-08d3dd860949" providerId="ADAL" clId="{D8B7C680-402B-6449-8AB3-1E7890C28298}" dt="2018-10-22T21:57:05.825" v="4107" actId="20577"/>
          <ac:spMkLst>
            <pc:docMk/>
            <pc:sldMk cId="1767198840" sldId="1019"/>
            <ac:spMk id="2" creationId="{00000000-0000-0000-0000-000000000000}"/>
          </ac:spMkLst>
        </pc:spChg>
        <pc:spChg chg="mod">
          <ac:chgData name=" " userId="a9b75320-be83-41d6-987d-08d3dd860949" providerId="ADAL" clId="{D8B7C680-402B-6449-8AB3-1E7890C28298}" dt="2018-10-29T21:37:41.566" v="5520" actId="20577"/>
          <ac:spMkLst>
            <pc:docMk/>
            <pc:sldMk cId="1767198840" sldId="1019"/>
            <ac:spMk id="3" creationId="{00000000-0000-0000-0000-000000000000}"/>
          </ac:spMkLst>
        </pc:spChg>
        <pc:spChg chg="mod">
          <ac:chgData name=" " userId="a9b75320-be83-41d6-987d-08d3dd860949" providerId="ADAL" clId="{D8B7C680-402B-6449-8AB3-1E7890C28298}" dt="2018-10-18T20:23:14.613" v="729" actId="1076"/>
          <ac:spMkLst>
            <pc:docMk/>
            <pc:sldMk cId="1767198840" sldId="1019"/>
            <ac:spMk id="33" creationId="{00000000-0000-0000-0000-000000000000}"/>
          </ac:spMkLst>
        </pc:spChg>
        <pc:spChg chg="mod">
          <ac:chgData name=" " userId="a9b75320-be83-41d6-987d-08d3dd860949" providerId="ADAL" clId="{D8B7C680-402B-6449-8AB3-1E7890C28298}" dt="2018-10-18T20:22:57.333" v="725" actId="20577"/>
          <ac:spMkLst>
            <pc:docMk/>
            <pc:sldMk cId="1767198840" sldId="1019"/>
            <ac:spMk id="40" creationId="{00000000-0000-0000-0000-000000000000}"/>
          </ac:spMkLst>
        </pc:spChg>
        <pc:spChg chg="mod">
          <ac:chgData name=" " userId="a9b75320-be83-41d6-987d-08d3dd860949" providerId="ADAL" clId="{D8B7C680-402B-6449-8AB3-1E7890C28298}" dt="2018-11-02T18:36:11.492" v="9838"/>
          <ac:spMkLst>
            <pc:docMk/>
            <pc:sldMk cId="1767198840" sldId="1019"/>
            <ac:spMk id="52" creationId="{8338F8BD-BC91-0E43-AAA1-781322F9B575}"/>
          </ac:spMkLst>
        </pc:spChg>
        <pc:spChg chg="del">
          <ac:chgData name=" " userId="a9b75320-be83-41d6-987d-08d3dd860949" providerId="ADAL" clId="{D8B7C680-402B-6449-8AB3-1E7890C28298}" dt="2018-10-18T20:21:34.979" v="710" actId="478"/>
          <ac:spMkLst>
            <pc:docMk/>
            <pc:sldMk cId="1767198840" sldId="1019"/>
            <ac:spMk id="87" creationId="{00000000-0000-0000-0000-000000000000}"/>
          </ac:spMkLst>
        </pc:spChg>
        <pc:cxnChg chg="mod">
          <ac:chgData name=" " userId="a9b75320-be83-41d6-987d-08d3dd860949" providerId="ADAL" clId="{D8B7C680-402B-6449-8AB3-1E7890C28298}" dt="2018-10-18T20:17:54.552" v="673" actId="692"/>
          <ac:cxnSpMkLst>
            <pc:docMk/>
            <pc:sldMk cId="1767198840" sldId="1019"/>
            <ac:cxnSpMk id="23" creationId="{00000000-0000-0000-0000-000000000000}"/>
          </ac:cxnSpMkLst>
        </pc:cxnChg>
        <pc:cxnChg chg="mod">
          <ac:chgData name=" " userId="a9b75320-be83-41d6-987d-08d3dd860949" providerId="ADAL" clId="{D8B7C680-402B-6449-8AB3-1E7890C28298}" dt="2018-10-29T21:32:14.171" v="5180" actId="692"/>
          <ac:cxnSpMkLst>
            <pc:docMk/>
            <pc:sldMk cId="1767198840" sldId="1019"/>
            <ac:cxnSpMk id="25" creationId="{00000000-0000-0000-0000-000000000000}"/>
          </ac:cxnSpMkLst>
        </pc:cxnChg>
        <pc:cxnChg chg="mod">
          <ac:chgData name=" " userId="a9b75320-be83-41d6-987d-08d3dd860949" providerId="ADAL" clId="{D8B7C680-402B-6449-8AB3-1E7890C28298}" dt="2018-10-18T20:17:02.214" v="663" actId="692"/>
          <ac:cxnSpMkLst>
            <pc:docMk/>
            <pc:sldMk cId="1767198840" sldId="1019"/>
            <ac:cxnSpMk id="26" creationId="{00000000-0000-0000-0000-000000000000}"/>
          </ac:cxnSpMkLst>
        </pc:cxnChg>
        <pc:cxnChg chg="mod">
          <ac:chgData name=" " userId="a9b75320-be83-41d6-987d-08d3dd860949" providerId="ADAL" clId="{D8B7C680-402B-6449-8AB3-1E7890C28298}" dt="2018-10-18T20:17:07.608" v="664" actId="692"/>
          <ac:cxnSpMkLst>
            <pc:docMk/>
            <pc:sldMk cId="1767198840" sldId="1019"/>
            <ac:cxnSpMk id="27" creationId="{00000000-0000-0000-0000-000000000000}"/>
          </ac:cxnSpMkLst>
        </pc:cxnChg>
        <pc:cxnChg chg="mod">
          <ac:chgData name=" " userId="a9b75320-be83-41d6-987d-08d3dd860949" providerId="ADAL" clId="{D8B7C680-402B-6449-8AB3-1E7890C28298}" dt="2018-10-18T20:17:17.708" v="666" actId="692"/>
          <ac:cxnSpMkLst>
            <pc:docMk/>
            <pc:sldMk cId="1767198840" sldId="1019"/>
            <ac:cxnSpMk id="29" creationId="{00000000-0000-0000-0000-000000000000}"/>
          </ac:cxnSpMkLst>
        </pc:cxnChg>
        <pc:cxnChg chg="mod">
          <ac:chgData name=" " userId="a9b75320-be83-41d6-987d-08d3dd860949" providerId="ADAL" clId="{D8B7C680-402B-6449-8AB3-1E7890C28298}" dt="2018-10-18T20:15:57.299" v="655" actId="692"/>
          <ac:cxnSpMkLst>
            <pc:docMk/>
            <pc:sldMk cId="1767198840" sldId="1019"/>
            <ac:cxnSpMk id="30" creationId="{00000000-0000-0000-0000-000000000000}"/>
          </ac:cxnSpMkLst>
        </pc:cxnChg>
        <pc:cxnChg chg="mod">
          <ac:chgData name=" " userId="a9b75320-be83-41d6-987d-08d3dd860949" providerId="ADAL" clId="{D8B7C680-402B-6449-8AB3-1E7890C28298}" dt="2018-10-18T20:17:12.635" v="665" actId="692"/>
          <ac:cxnSpMkLst>
            <pc:docMk/>
            <pc:sldMk cId="1767198840" sldId="1019"/>
            <ac:cxnSpMk id="31" creationId="{00000000-0000-0000-0000-000000000000}"/>
          </ac:cxnSpMkLst>
        </pc:cxnChg>
        <pc:cxnChg chg="mod">
          <ac:chgData name=" " userId="a9b75320-be83-41d6-987d-08d3dd860949" providerId="ADAL" clId="{D8B7C680-402B-6449-8AB3-1E7890C28298}" dt="2018-10-29T21:32:18.852" v="5181" actId="692"/>
          <ac:cxnSpMkLst>
            <pc:docMk/>
            <pc:sldMk cId="1767198840" sldId="1019"/>
            <ac:cxnSpMk id="32" creationId="{00000000-0000-0000-0000-000000000000}"/>
          </ac:cxnSpMkLst>
        </pc:cxnChg>
        <pc:cxnChg chg="mod">
          <ac:chgData name=" " userId="a9b75320-be83-41d6-987d-08d3dd860949" providerId="ADAL" clId="{D8B7C680-402B-6449-8AB3-1E7890C28298}" dt="2018-10-18T20:17:59.028" v="674" actId="692"/>
          <ac:cxnSpMkLst>
            <pc:docMk/>
            <pc:sldMk cId="1767198840" sldId="1019"/>
            <ac:cxnSpMk id="38" creationId="{00000000-0000-0000-0000-000000000000}"/>
          </ac:cxnSpMkLst>
        </pc:cxnChg>
        <pc:cxnChg chg="mod">
          <ac:chgData name=" " userId="a9b75320-be83-41d6-987d-08d3dd860949" providerId="ADAL" clId="{D8B7C680-402B-6449-8AB3-1E7890C28298}" dt="2018-10-18T20:15:49.937" v="654" actId="692"/>
          <ac:cxnSpMkLst>
            <pc:docMk/>
            <pc:sldMk cId="1767198840" sldId="1019"/>
            <ac:cxnSpMk id="39" creationId="{00000000-0000-0000-0000-000000000000}"/>
          </ac:cxnSpMkLst>
        </pc:cxnChg>
        <pc:cxnChg chg="mod">
          <ac:chgData name=" " userId="a9b75320-be83-41d6-987d-08d3dd860949" providerId="ADAL" clId="{D8B7C680-402B-6449-8AB3-1E7890C28298}" dt="2018-10-18T20:16:03.604" v="656" actId="692"/>
          <ac:cxnSpMkLst>
            <pc:docMk/>
            <pc:sldMk cId="1767198840" sldId="1019"/>
            <ac:cxnSpMk id="42" creationId="{00000000-0000-0000-0000-000000000000}"/>
          </ac:cxnSpMkLst>
        </pc:cxnChg>
        <pc:cxnChg chg="mod">
          <ac:chgData name=" " userId="a9b75320-be83-41d6-987d-08d3dd860949" providerId="ADAL" clId="{D8B7C680-402B-6449-8AB3-1E7890C28298}" dt="2018-10-18T20:17:45.021" v="671" actId="692"/>
          <ac:cxnSpMkLst>
            <pc:docMk/>
            <pc:sldMk cId="1767198840" sldId="1019"/>
            <ac:cxnSpMk id="49" creationId="{00000000-0000-0000-0000-000000000000}"/>
          </ac:cxnSpMkLst>
        </pc:cxnChg>
        <pc:cxnChg chg="mod">
          <ac:chgData name=" " userId="a9b75320-be83-41d6-987d-08d3dd860949" providerId="ADAL" clId="{D8B7C680-402B-6449-8AB3-1E7890C28298}" dt="2018-10-18T20:17:50.120" v="672" actId="692"/>
          <ac:cxnSpMkLst>
            <pc:docMk/>
            <pc:sldMk cId="1767198840" sldId="1019"/>
            <ac:cxnSpMk id="51" creationId="{00000000-0000-0000-0000-000000000000}"/>
          </ac:cxnSpMkLst>
        </pc:cxnChg>
        <pc:cxnChg chg="mod">
          <ac:chgData name=" " userId="a9b75320-be83-41d6-987d-08d3dd860949" providerId="ADAL" clId="{D8B7C680-402B-6449-8AB3-1E7890C28298}" dt="2018-10-29T21:32:07.241" v="5179" actId="692"/>
          <ac:cxnSpMkLst>
            <pc:docMk/>
            <pc:sldMk cId="1767198840" sldId="1019"/>
            <ac:cxnSpMk id="59" creationId="{00000000-0000-0000-0000-000000000000}"/>
          </ac:cxnSpMkLst>
        </pc:cxnChg>
        <pc:cxnChg chg="mod">
          <ac:chgData name=" " userId="a9b75320-be83-41d6-987d-08d3dd860949" providerId="ADAL" clId="{D8B7C680-402B-6449-8AB3-1E7890C28298}" dt="2018-10-18T20:17:23.699" v="667" actId="692"/>
          <ac:cxnSpMkLst>
            <pc:docMk/>
            <pc:sldMk cId="1767198840" sldId="1019"/>
            <ac:cxnSpMk id="60" creationId="{00000000-0000-0000-0000-000000000000}"/>
          </ac:cxnSpMkLst>
        </pc:cxnChg>
        <pc:cxnChg chg="mod">
          <ac:chgData name=" " userId="a9b75320-be83-41d6-987d-08d3dd860949" providerId="ADAL" clId="{D8B7C680-402B-6449-8AB3-1E7890C28298}" dt="2018-10-18T20:17:27.777" v="668" actId="692"/>
          <ac:cxnSpMkLst>
            <pc:docMk/>
            <pc:sldMk cId="1767198840" sldId="1019"/>
            <ac:cxnSpMk id="61" creationId="{00000000-0000-0000-0000-000000000000}"/>
          </ac:cxnSpMkLst>
        </pc:cxnChg>
        <pc:cxnChg chg="mod">
          <ac:chgData name=" " userId="a9b75320-be83-41d6-987d-08d3dd860949" providerId="ADAL" clId="{D8B7C680-402B-6449-8AB3-1E7890C28298}" dt="2018-10-18T20:17:37.531" v="670" actId="692"/>
          <ac:cxnSpMkLst>
            <pc:docMk/>
            <pc:sldMk cId="1767198840" sldId="1019"/>
            <ac:cxnSpMk id="62" creationId="{00000000-0000-0000-0000-000000000000}"/>
          </ac:cxnSpMkLst>
        </pc:cxnChg>
        <pc:cxnChg chg="mod">
          <ac:chgData name=" " userId="a9b75320-be83-41d6-987d-08d3dd860949" providerId="ADAL" clId="{D8B7C680-402B-6449-8AB3-1E7890C28298}" dt="2018-10-18T20:16:16.035" v="658" actId="692"/>
          <ac:cxnSpMkLst>
            <pc:docMk/>
            <pc:sldMk cId="1767198840" sldId="1019"/>
            <ac:cxnSpMk id="63" creationId="{00000000-0000-0000-0000-000000000000}"/>
          </ac:cxnSpMkLst>
        </pc:cxnChg>
        <pc:cxnChg chg="mod">
          <ac:chgData name=" " userId="a9b75320-be83-41d6-987d-08d3dd860949" providerId="ADAL" clId="{D8B7C680-402B-6449-8AB3-1E7890C28298}" dt="2018-10-18T20:17:32.038" v="669" actId="692"/>
          <ac:cxnSpMkLst>
            <pc:docMk/>
            <pc:sldMk cId="1767198840" sldId="1019"/>
            <ac:cxnSpMk id="64" creationId="{00000000-0000-0000-0000-000000000000}"/>
          </ac:cxnSpMkLst>
        </pc:cxnChg>
        <pc:cxnChg chg="mod">
          <ac:chgData name=" " userId="a9b75320-be83-41d6-987d-08d3dd860949" providerId="ADAL" clId="{D8B7C680-402B-6449-8AB3-1E7890C28298}" dt="2018-10-29T21:31:40.260" v="5174" actId="692"/>
          <ac:cxnSpMkLst>
            <pc:docMk/>
            <pc:sldMk cId="1767198840" sldId="1019"/>
            <ac:cxnSpMk id="65" creationId="{00000000-0000-0000-0000-000000000000}"/>
          </ac:cxnSpMkLst>
        </pc:cxnChg>
        <pc:cxnChg chg="mod">
          <ac:chgData name=" " userId="a9b75320-be83-41d6-987d-08d3dd860949" providerId="ADAL" clId="{D8B7C680-402B-6449-8AB3-1E7890C28298}" dt="2018-10-18T20:16:08.435" v="657" actId="692"/>
          <ac:cxnSpMkLst>
            <pc:docMk/>
            <pc:sldMk cId="1767198840" sldId="1019"/>
            <ac:cxnSpMk id="66" creationId="{00000000-0000-0000-0000-000000000000}"/>
          </ac:cxnSpMkLst>
        </pc:cxnChg>
        <pc:cxnChg chg="mod">
          <ac:chgData name=" " userId="a9b75320-be83-41d6-987d-08d3dd860949" providerId="ADAL" clId="{D8B7C680-402B-6449-8AB3-1E7890C28298}" dt="2018-10-18T20:16:21.774" v="659" actId="692"/>
          <ac:cxnSpMkLst>
            <pc:docMk/>
            <pc:sldMk cId="1767198840" sldId="1019"/>
            <ac:cxnSpMk id="67" creationId="{00000000-0000-0000-0000-000000000000}"/>
          </ac:cxnSpMkLst>
        </pc:cxnChg>
        <pc:cxnChg chg="mod">
          <ac:chgData name=" " userId="a9b75320-be83-41d6-987d-08d3dd860949" providerId="ADAL" clId="{D8B7C680-402B-6449-8AB3-1E7890C28298}" dt="2018-10-29T21:32:00.198" v="5178" actId="692"/>
          <ac:cxnSpMkLst>
            <pc:docMk/>
            <pc:sldMk cId="1767198840" sldId="1019"/>
            <ac:cxnSpMk id="69" creationId="{00000000-0000-0000-0000-000000000000}"/>
          </ac:cxnSpMkLst>
        </pc:cxnChg>
        <pc:cxnChg chg="mod">
          <ac:chgData name=" " userId="a9b75320-be83-41d6-987d-08d3dd860949" providerId="ADAL" clId="{D8B7C680-402B-6449-8AB3-1E7890C28298}" dt="2018-10-29T21:31:50.272" v="5176" actId="692"/>
          <ac:cxnSpMkLst>
            <pc:docMk/>
            <pc:sldMk cId="1767198840" sldId="1019"/>
            <ac:cxnSpMk id="70" creationId="{00000000-0000-0000-0000-000000000000}"/>
          </ac:cxnSpMkLst>
        </pc:cxnChg>
        <pc:cxnChg chg="mod">
          <ac:chgData name=" " userId="a9b75320-be83-41d6-987d-08d3dd860949" providerId="ADAL" clId="{D8B7C680-402B-6449-8AB3-1E7890C28298}" dt="2018-10-29T21:31:50.272" v="5176" actId="692"/>
          <ac:cxnSpMkLst>
            <pc:docMk/>
            <pc:sldMk cId="1767198840" sldId="1019"/>
            <ac:cxnSpMk id="71" creationId="{00000000-0000-0000-0000-000000000000}"/>
          </ac:cxnSpMkLst>
        </pc:cxnChg>
        <pc:cxnChg chg="mod">
          <ac:chgData name=" " userId="a9b75320-be83-41d6-987d-08d3dd860949" providerId="ADAL" clId="{D8B7C680-402B-6449-8AB3-1E7890C28298}" dt="2018-10-29T21:31:50.272" v="5176" actId="692"/>
          <ac:cxnSpMkLst>
            <pc:docMk/>
            <pc:sldMk cId="1767198840" sldId="1019"/>
            <ac:cxnSpMk id="72" creationId="{00000000-0000-0000-0000-000000000000}"/>
          </ac:cxnSpMkLst>
        </pc:cxnChg>
        <pc:cxnChg chg="mod">
          <ac:chgData name=" " userId="a9b75320-be83-41d6-987d-08d3dd860949" providerId="ADAL" clId="{D8B7C680-402B-6449-8AB3-1E7890C28298}" dt="2018-10-29T21:31:50.272" v="5176" actId="692"/>
          <ac:cxnSpMkLst>
            <pc:docMk/>
            <pc:sldMk cId="1767198840" sldId="1019"/>
            <ac:cxnSpMk id="73" creationId="{00000000-0000-0000-0000-000000000000}"/>
          </ac:cxnSpMkLst>
        </pc:cxnChg>
        <pc:cxnChg chg="mod">
          <ac:chgData name=" " userId="a9b75320-be83-41d6-987d-08d3dd860949" providerId="ADAL" clId="{D8B7C680-402B-6449-8AB3-1E7890C28298}" dt="2018-10-29T21:31:50.272" v="5176" actId="692"/>
          <ac:cxnSpMkLst>
            <pc:docMk/>
            <pc:sldMk cId="1767198840" sldId="1019"/>
            <ac:cxnSpMk id="74" creationId="{00000000-0000-0000-0000-000000000000}"/>
          </ac:cxnSpMkLst>
        </pc:cxnChg>
        <pc:cxnChg chg="mod">
          <ac:chgData name=" " userId="a9b75320-be83-41d6-987d-08d3dd860949" providerId="ADAL" clId="{D8B7C680-402B-6449-8AB3-1E7890C28298}" dt="2018-10-29T21:31:55.263" v="5177" actId="692"/>
          <ac:cxnSpMkLst>
            <pc:docMk/>
            <pc:sldMk cId="1767198840" sldId="1019"/>
            <ac:cxnSpMk id="75" creationId="{00000000-0000-0000-0000-000000000000}"/>
          </ac:cxnSpMkLst>
        </pc:cxnChg>
        <pc:cxnChg chg="mod">
          <ac:chgData name=" " userId="a9b75320-be83-41d6-987d-08d3dd860949" providerId="ADAL" clId="{D8B7C680-402B-6449-8AB3-1E7890C28298}" dt="2018-10-18T20:16:26.389" v="660" actId="692"/>
          <ac:cxnSpMkLst>
            <pc:docMk/>
            <pc:sldMk cId="1767198840" sldId="1019"/>
            <ac:cxnSpMk id="76" creationId="{00000000-0000-0000-0000-000000000000}"/>
          </ac:cxnSpMkLst>
        </pc:cxnChg>
        <pc:cxnChg chg="mod">
          <ac:chgData name=" " userId="a9b75320-be83-41d6-987d-08d3dd860949" providerId="ADAL" clId="{D8B7C680-402B-6449-8AB3-1E7890C28298}" dt="2018-10-18T20:16:38.011" v="662" actId="692"/>
          <ac:cxnSpMkLst>
            <pc:docMk/>
            <pc:sldMk cId="1767198840" sldId="1019"/>
            <ac:cxnSpMk id="77" creationId="{00000000-0000-0000-0000-000000000000}"/>
          </ac:cxnSpMkLst>
        </pc:cxnChg>
        <pc:cxnChg chg="mod">
          <ac:chgData name=" " userId="a9b75320-be83-41d6-987d-08d3dd860949" providerId="ADAL" clId="{D8B7C680-402B-6449-8AB3-1E7890C28298}" dt="2018-10-18T20:22:52.823" v="723" actId="255"/>
          <ac:cxnSpMkLst>
            <pc:docMk/>
            <pc:sldMk cId="1767198840" sldId="1019"/>
            <ac:cxnSpMk id="79" creationId="{00000000-0000-0000-0000-000000000000}"/>
          </ac:cxnSpMkLst>
        </pc:cxnChg>
        <pc:cxnChg chg="mod">
          <ac:chgData name=" " userId="a9b75320-be83-41d6-987d-08d3dd860949" providerId="ADAL" clId="{D8B7C680-402B-6449-8AB3-1E7890C28298}" dt="2018-10-18T20:22:52.823" v="723" actId="255"/>
          <ac:cxnSpMkLst>
            <pc:docMk/>
            <pc:sldMk cId="1767198840" sldId="1019"/>
            <ac:cxnSpMk id="80" creationId="{00000000-0000-0000-0000-000000000000}"/>
          </ac:cxnSpMkLst>
        </pc:cxnChg>
        <pc:cxnChg chg="mod">
          <ac:chgData name=" " userId="a9b75320-be83-41d6-987d-08d3dd860949" providerId="ADAL" clId="{D8B7C680-402B-6449-8AB3-1E7890C28298}" dt="2018-10-18T20:22:52.823" v="723" actId="255"/>
          <ac:cxnSpMkLst>
            <pc:docMk/>
            <pc:sldMk cId="1767198840" sldId="1019"/>
            <ac:cxnSpMk id="81" creationId="{00000000-0000-0000-0000-000000000000}"/>
          </ac:cxnSpMkLst>
        </pc:cxnChg>
        <pc:cxnChg chg="del mod">
          <ac:chgData name=" " userId="a9b75320-be83-41d6-987d-08d3dd860949" providerId="ADAL" clId="{D8B7C680-402B-6449-8AB3-1E7890C28298}" dt="2018-10-18T20:21:36.383" v="711" actId="478"/>
          <ac:cxnSpMkLst>
            <pc:docMk/>
            <pc:sldMk cId="1767198840" sldId="1019"/>
            <ac:cxnSpMk id="88" creationId="{00000000-0000-0000-0000-000000000000}"/>
          </ac:cxnSpMkLst>
        </pc:cxnChg>
      </pc:sldChg>
      <pc:sldChg chg="add ord modTransition">
        <pc:chgData name=" " userId="a9b75320-be83-41d6-987d-08d3dd860949" providerId="ADAL" clId="{D8B7C680-402B-6449-8AB3-1E7890C28298}" dt="2018-10-22T22:20:06.771" v="4497" actId="20577"/>
        <pc:sldMkLst>
          <pc:docMk/>
          <pc:sldMk cId="2300522138" sldId="1020"/>
        </pc:sldMkLst>
      </pc:sldChg>
      <pc:sldChg chg="add modNotesTx">
        <pc:chgData name=" " userId="a9b75320-be83-41d6-987d-08d3dd860949" providerId="ADAL" clId="{D8B7C680-402B-6449-8AB3-1E7890C28298}" dt="2018-10-19T20:56:33.786" v="3224" actId="20577"/>
        <pc:sldMkLst>
          <pc:docMk/>
          <pc:sldMk cId="153806358" sldId="1021"/>
        </pc:sldMkLst>
      </pc:sldChg>
      <pc:sldChg chg="addSp delSp modSp add ord">
        <pc:chgData name=" " userId="a9b75320-be83-41d6-987d-08d3dd860949" providerId="ADAL" clId="{D8B7C680-402B-6449-8AB3-1E7890C28298}" dt="2018-11-02T18:35:18.267" v="9833"/>
        <pc:sldMkLst>
          <pc:docMk/>
          <pc:sldMk cId="3949283055" sldId="1022"/>
        </pc:sldMkLst>
        <pc:spChg chg="mod">
          <ac:chgData name=" " userId="a9b75320-be83-41d6-987d-08d3dd860949" providerId="ADAL" clId="{D8B7C680-402B-6449-8AB3-1E7890C28298}" dt="2018-10-22T21:14:02.651" v="3382" actId="20577"/>
          <ac:spMkLst>
            <pc:docMk/>
            <pc:sldMk cId="3949283055" sldId="1022"/>
            <ac:spMk id="2" creationId="{00000000-0000-0000-0000-000000000000}"/>
          </ac:spMkLst>
        </pc:spChg>
        <pc:spChg chg="mod">
          <ac:chgData name=" " userId="a9b75320-be83-41d6-987d-08d3dd860949" providerId="ADAL" clId="{D8B7C680-402B-6449-8AB3-1E7890C28298}" dt="2018-10-22T21:19:30.519" v="3572" actId="1076"/>
          <ac:spMkLst>
            <pc:docMk/>
            <pc:sldMk cId="3949283055" sldId="1022"/>
            <ac:spMk id="3" creationId="{00000000-0000-0000-0000-000000000000}"/>
          </ac:spMkLst>
        </pc:spChg>
        <pc:spChg chg="del">
          <ac:chgData name=" " userId="a9b75320-be83-41d6-987d-08d3dd860949" providerId="ADAL" clId="{D8B7C680-402B-6449-8AB3-1E7890C28298}" dt="2018-10-22T21:18:17.111" v="3491" actId="478"/>
          <ac:spMkLst>
            <pc:docMk/>
            <pc:sldMk cId="3949283055" sldId="1022"/>
            <ac:spMk id="5" creationId="{00000000-0000-0000-0000-000000000000}"/>
          </ac:spMkLst>
        </pc:spChg>
        <pc:spChg chg="del">
          <ac:chgData name=" " userId="a9b75320-be83-41d6-987d-08d3dd860949" providerId="ADAL" clId="{D8B7C680-402B-6449-8AB3-1E7890C28298}" dt="2018-10-22T21:15:10.289" v="3477" actId="478"/>
          <ac:spMkLst>
            <pc:docMk/>
            <pc:sldMk cId="3949283055" sldId="1022"/>
            <ac:spMk id="6" creationId="{D3B4F89E-44EC-D243-BD47-52E3E9822228}"/>
          </ac:spMkLst>
        </pc:spChg>
        <pc:spChg chg="add mod">
          <ac:chgData name=" " userId="a9b75320-be83-41d6-987d-08d3dd860949" providerId="ADAL" clId="{D8B7C680-402B-6449-8AB3-1E7890C28298}" dt="2018-11-02T18:35:18.267" v="9833"/>
          <ac:spMkLst>
            <pc:docMk/>
            <pc:sldMk cId="3949283055" sldId="1022"/>
            <ac:spMk id="8" creationId="{E05906F0-B30C-D24E-AFD8-1AC5B731C815}"/>
          </ac:spMkLst>
        </pc:spChg>
        <pc:picChg chg="add del mod">
          <ac:chgData name=" " userId="a9b75320-be83-41d6-987d-08d3dd860949" providerId="ADAL" clId="{D8B7C680-402B-6449-8AB3-1E7890C28298}" dt="2018-10-22T21:17:18.004" v="3487" actId="1076"/>
          <ac:picMkLst>
            <pc:docMk/>
            <pc:sldMk cId="3949283055" sldId="1022"/>
            <ac:picMk id="7" creationId="{9AB1F817-ACBF-D043-944B-2D335A2BE32A}"/>
          </ac:picMkLst>
        </pc:picChg>
      </pc:sldChg>
      <pc:sldChg chg="add">
        <pc:chgData name=" " userId="a9b75320-be83-41d6-987d-08d3dd860949" providerId="ADAL" clId="{D8B7C680-402B-6449-8AB3-1E7890C28298}" dt="2018-10-17T22:28:04.295" v="0" actId="2696"/>
        <pc:sldMkLst>
          <pc:docMk/>
          <pc:sldMk cId="798575031" sldId="1023"/>
        </pc:sldMkLst>
      </pc:sldChg>
      <pc:sldChg chg="modSp add">
        <pc:chgData name=" " userId="a9b75320-be83-41d6-987d-08d3dd860949" providerId="ADAL" clId="{D8B7C680-402B-6449-8AB3-1E7890C28298}" dt="2018-11-01T20:47:36.732" v="9720" actId="947"/>
        <pc:sldMkLst>
          <pc:docMk/>
          <pc:sldMk cId="648411163" sldId="1024"/>
        </pc:sldMkLst>
        <pc:spChg chg="mod">
          <ac:chgData name=" " userId="a9b75320-be83-41d6-987d-08d3dd860949" providerId="ADAL" clId="{D8B7C680-402B-6449-8AB3-1E7890C28298}" dt="2018-11-01T20:47:36.732" v="9720" actId="947"/>
          <ac:spMkLst>
            <pc:docMk/>
            <pc:sldMk cId="648411163" sldId="1024"/>
            <ac:spMk id="4" creationId="{00000000-0000-0000-0000-000000000000}"/>
          </ac:spMkLst>
        </pc:spChg>
      </pc:sldChg>
      <pc:sldChg chg="add">
        <pc:chgData name=" " userId="a9b75320-be83-41d6-987d-08d3dd860949" providerId="ADAL" clId="{D8B7C680-402B-6449-8AB3-1E7890C28298}" dt="2018-10-17T22:28:04.295" v="0" actId="2696"/>
        <pc:sldMkLst>
          <pc:docMk/>
          <pc:sldMk cId="1554548020" sldId="1025"/>
        </pc:sldMkLst>
      </pc:sldChg>
      <pc:sldChg chg="addSp delSp modSp add ord modTransition">
        <pc:chgData name=" " userId="a9b75320-be83-41d6-987d-08d3dd860949" providerId="ADAL" clId="{D8B7C680-402B-6449-8AB3-1E7890C28298}" dt="2018-11-01T20:31:20.358" v="9478" actId="20577"/>
        <pc:sldMkLst>
          <pc:docMk/>
          <pc:sldMk cId="1252881173" sldId="1026"/>
        </pc:sldMkLst>
        <pc:spChg chg="add mod">
          <ac:chgData name=" " userId="a9b75320-be83-41d6-987d-08d3dd860949" providerId="ADAL" clId="{D8B7C680-402B-6449-8AB3-1E7890C28298}" dt="2018-10-19T20:53:48.282" v="3129" actId="20577"/>
          <ac:spMkLst>
            <pc:docMk/>
            <pc:sldMk cId="1252881173" sldId="1026"/>
            <ac:spMk id="2" creationId="{39A8F683-5592-1543-9B07-D223B96A0073}"/>
          </ac:spMkLst>
        </pc:spChg>
        <pc:spChg chg="mod">
          <ac:chgData name=" " userId="a9b75320-be83-41d6-987d-08d3dd860949" providerId="ADAL" clId="{D8B7C680-402B-6449-8AB3-1E7890C28298}" dt="2018-11-01T20:31:20.358" v="9478" actId="20577"/>
          <ac:spMkLst>
            <pc:docMk/>
            <pc:sldMk cId="1252881173" sldId="1026"/>
            <ac:spMk id="3" creationId="{00000000-0000-0000-0000-000000000000}"/>
          </ac:spMkLst>
        </pc:spChg>
        <pc:spChg chg="del">
          <ac:chgData name=" " userId="a9b75320-be83-41d6-987d-08d3dd860949" providerId="ADAL" clId="{D8B7C680-402B-6449-8AB3-1E7890C28298}" dt="2018-10-18T20:40:55.233" v="1289" actId="478"/>
          <ac:spMkLst>
            <pc:docMk/>
            <pc:sldMk cId="1252881173" sldId="1026"/>
            <ac:spMk id="4" creationId="{00000000-0000-0000-0000-000000000000}"/>
          </ac:spMkLst>
        </pc:spChg>
      </pc:sldChg>
      <pc:sldChg chg="addSp modSp add modTransition">
        <pc:chgData name=" " userId="a9b75320-be83-41d6-987d-08d3dd860949" providerId="ADAL" clId="{D8B7C680-402B-6449-8AB3-1E7890C28298}" dt="2018-10-19T20:31:04.462" v="2287" actId="1076"/>
        <pc:sldMkLst>
          <pc:docMk/>
          <pc:sldMk cId="183101977" sldId="1027"/>
        </pc:sldMkLst>
        <pc:spChg chg="mod">
          <ac:chgData name=" " userId="a9b75320-be83-41d6-987d-08d3dd860949" providerId="ADAL" clId="{D8B7C680-402B-6449-8AB3-1E7890C28298}" dt="2018-10-19T19:30:58.581" v="1842" actId="20577"/>
          <ac:spMkLst>
            <pc:docMk/>
            <pc:sldMk cId="183101977" sldId="1027"/>
            <ac:spMk id="2" creationId="{00000000-0000-0000-0000-000000000000}"/>
          </ac:spMkLst>
        </pc:spChg>
        <pc:spChg chg="mod">
          <ac:chgData name=" " userId="a9b75320-be83-41d6-987d-08d3dd860949" providerId="ADAL" clId="{D8B7C680-402B-6449-8AB3-1E7890C28298}" dt="2018-10-19T20:30:22.734" v="2279" actId="20577"/>
          <ac:spMkLst>
            <pc:docMk/>
            <pc:sldMk cId="183101977" sldId="1027"/>
            <ac:spMk id="4" creationId="{02BD37E7-DBD1-474C-9138-087CAE778FAD}"/>
          </ac:spMkLst>
        </pc:spChg>
        <pc:spChg chg="add mod">
          <ac:chgData name=" " userId="a9b75320-be83-41d6-987d-08d3dd860949" providerId="ADAL" clId="{D8B7C680-402B-6449-8AB3-1E7890C28298}" dt="2018-10-19T20:23:26.942" v="2249" actId="1076"/>
          <ac:spMkLst>
            <pc:docMk/>
            <pc:sldMk cId="183101977" sldId="1027"/>
            <ac:spMk id="5" creationId="{6336DB9E-5338-9043-84C3-E3F58800DA24}"/>
          </ac:spMkLst>
        </pc:spChg>
        <pc:spChg chg="add mod">
          <ac:chgData name=" " userId="a9b75320-be83-41d6-987d-08d3dd860949" providerId="ADAL" clId="{D8B7C680-402B-6449-8AB3-1E7890C28298}" dt="2018-10-19T20:31:04.462" v="2287" actId="1076"/>
          <ac:spMkLst>
            <pc:docMk/>
            <pc:sldMk cId="183101977" sldId="1027"/>
            <ac:spMk id="6" creationId="{1CF217F0-7EC1-F94D-90EF-7FCB72950B15}"/>
          </ac:spMkLst>
        </pc:spChg>
        <pc:spChg chg="add mod">
          <ac:chgData name=" " userId="a9b75320-be83-41d6-987d-08d3dd860949" providerId="ADAL" clId="{D8B7C680-402B-6449-8AB3-1E7890C28298}" dt="2018-10-19T20:22:55.688" v="2243" actId="1076"/>
          <ac:spMkLst>
            <pc:docMk/>
            <pc:sldMk cId="183101977" sldId="1027"/>
            <ac:spMk id="14" creationId="{29CB0C4E-EBCE-D048-B7C2-3D7BD41D37A7}"/>
          </ac:spMkLst>
        </pc:spChg>
        <pc:cxnChg chg="add mod">
          <ac:chgData name=" " userId="a9b75320-be83-41d6-987d-08d3dd860949" providerId="ADAL" clId="{D8B7C680-402B-6449-8AB3-1E7890C28298}" dt="2018-10-19T20:30:13.183" v="2272" actId="14100"/>
          <ac:cxnSpMkLst>
            <pc:docMk/>
            <pc:sldMk cId="183101977" sldId="1027"/>
            <ac:cxnSpMk id="7" creationId="{59379DA1-7DBD-8740-B917-01A20693CA66}"/>
          </ac:cxnSpMkLst>
        </pc:cxnChg>
        <pc:cxnChg chg="add mod">
          <ac:chgData name=" " userId="a9b75320-be83-41d6-987d-08d3dd860949" providerId="ADAL" clId="{D8B7C680-402B-6449-8AB3-1E7890C28298}" dt="2018-10-19T20:31:04.462" v="2287" actId="1076"/>
          <ac:cxnSpMkLst>
            <pc:docMk/>
            <pc:sldMk cId="183101977" sldId="1027"/>
            <ac:cxnSpMk id="9" creationId="{06BB873B-B120-5148-A2F4-56798FC32210}"/>
          </ac:cxnSpMkLst>
        </pc:cxnChg>
        <pc:cxnChg chg="add mod">
          <ac:chgData name=" " userId="a9b75320-be83-41d6-987d-08d3dd860949" providerId="ADAL" clId="{D8B7C680-402B-6449-8AB3-1E7890C28298}" dt="2018-10-19T20:31:04.462" v="2287" actId="1076"/>
          <ac:cxnSpMkLst>
            <pc:docMk/>
            <pc:sldMk cId="183101977" sldId="1027"/>
            <ac:cxnSpMk id="12" creationId="{5F68159C-C902-9E4D-AC6F-261304DB115A}"/>
          </ac:cxnSpMkLst>
        </pc:cxnChg>
      </pc:sldChg>
      <pc:sldChg chg="addSp delSp modSp add modTransition">
        <pc:chgData name=" " userId="a9b75320-be83-41d6-987d-08d3dd860949" providerId="ADAL" clId="{D8B7C680-402B-6449-8AB3-1E7890C28298}" dt="2018-11-01T19:05:39.649" v="6802" actId="1076"/>
        <pc:sldMkLst>
          <pc:docMk/>
          <pc:sldMk cId="4039533423" sldId="1028"/>
        </pc:sldMkLst>
        <pc:spChg chg="mod">
          <ac:chgData name=" " userId="a9b75320-be83-41d6-987d-08d3dd860949" providerId="ADAL" clId="{D8B7C680-402B-6449-8AB3-1E7890C28298}" dt="2018-10-19T20:52:32.252" v="3003" actId="14100"/>
          <ac:spMkLst>
            <pc:docMk/>
            <pc:sldMk cId="4039533423" sldId="1028"/>
            <ac:spMk id="2" creationId="{00000000-0000-0000-0000-000000000000}"/>
          </ac:spMkLst>
        </pc:spChg>
        <pc:spChg chg="add mod">
          <ac:chgData name=" " userId="a9b75320-be83-41d6-987d-08d3dd860949" providerId="ADAL" clId="{D8B7C680-402B-6449-8AB3-1E7890C28298}" dt="2018-11-01T19:04:25.816" v="6787" actId="1076"/>
          <ac:spMkLst>
            <pc:docMk/>
            <pc:sldMk cId="4039533423" sldId="1028"/>
            <ac:spMk id="3" creationId="{D763DDCD-097C-664D-B988-C5FCFC54DC29}"/>
          </ac:spMkLst>
        </pc:spChg>
        <pc:spChg chg="del mod">
          <ac:chgData name=" " userId="a9b75320-be83-41d6-987d-08d3dd860949" providerId="ADAL" clId="{D8B7C680-402B-6449-8AB3-1E7890C28298}" dt="2018-11-01T19:05:34.020" v="6801" actId="478"/>
          <ac:spMkLst>
            <pc:docMk/>
            <pc:sldMk cId="4039533423" sldId="1028"/>
            <ac:spMk id="4" creationId="{A671A527-E5EF-A146-8FBD-3C0C437419AA}"/>
          </ac:spMkLst>
        </pc:spChg>
        <pc:spChg chg="mod">
          <ac:chgData name=" " userId="a9b75320-be83-41d6-987d-08d3dd860949" providerId="ADAL" clId="{D8B7C680-402B-6449-8AB3-1E7890C28298}" dt="2018-11-01T19:05:39.649" v="6802" actId="1076"/>
          <ac:spMkLst>
            <pc:docMk/>
            <pc:sldMk cId="4039533423" sldId="1028"/>
            <ac:spMk id="5" creationId="{7895DE68-36E3-446D-9380-11C9DAB24392}"/>
          </ac:spMkLst>
        </pc:spChg>
        <pc:spChg chg="add mod">
          <ac:chgData name=" " userId="a9b75320-be83-41d6-987d-08d3dd860949" providerId="ADAL" clId="{D8B7C680-402B-6449-8AB3-1E7890C28298}" dt="2018-11-01T19:05:39.649" v="6802" actId="1076"/>
          <ac:spMkLst>
            <pc:docMk/>
            <pc:sldMk cId="4039533423" sldId="1028"/>
            <ac:spMk id="6" creationId="{B53B14E7-31E3-8742-A221-32931F688218}"/>
          </ac:spMkLst>
        </pc:spChg>
        <pc:spChg chg="add mod">
          <ac:chgData name=" " userId="a9b75320-be83-41d6-987d-08d3dd860949" providerId="ADAL" clId="{D8B7C680-402B-6449-8AB3-1E7890C28298}" dt="2018-11-01T19:05:39.649" v="6802" actId="1076"/>
          <ac:spMkLst>
            <pc:docMk/>
            <pc:sldMk cId="4039533423" sldId="1028"/>
            <ac:spMk id="7" creationId="{354193E3-40DE-CB4C-A018-045888CC79F4}"/>
          </ac:spMkLst>
        </pc:spChg>
        <pc:cxnChg chg="add mod">
          <ac:chgData name=" " userId="a9b75320-be83-41d6-987d-08d3dd860949" providerId="ADAL" clId="{D8B7C680-402B-6449-8AB3-1E7890C28298}" dt="2018-11-01T19:05:39.649" v="6802" actId="1076"/>
          <ac:cxnSpMkLst>
            <pc:docMk/>
            <pc:sldMk cId="4039533423" sldId="1028"/>
            <ac:cxnSpMk id="8" creationId="{99D4C980-6394-2241-9D9A-60052628F178}"/>
          </ac:cxnSpMkLst>
        </pc:cxnChg>
        <pc:cxnChg chg="add mod">
          <ac:chgData name=" " userId="a9b75320-be83-41d6-987d-08d3dd860949" providerId="ADAL" clId="{D8B7C680-402B-6449-8AB3-1E7890C28298}" dt="2018-10-19T19:40:22.870" v="1972" actId="571"/>
          <ac:cxnSpMkLst>
            <pc:docMk/>
            <pc:sldMk cId="4039533423" sldId="1028"/>
            <ac:cxnSpMk id="9" creationId="{3DADDAB8-DAEA-E74C-B39F-AC0E207D66E6}"/>
          </ac:cxnSpMkLst>
        </pc:cxnChg>
        <pc:cxnChg chg="add mod">
          <ac:chgData name=" " userId="a9b75320-be83-41d6-987d-08d3dd860949" providerId="ADAL" clId="{D8B7C680-402B-6449-8AB3-1E7890C28298}" dt="2018-11-01T19:05:39.649" v="6802" actId="1076"/>
          <ac:cxnSpMkLst>
            <pc:docMk/>
            <pc:sldMk cId="4039533423" sldId="1028"/>
            <ac:cxnSpMk id="10" creationId="{941F2E4C-01D2-3A42-BA43-7AFC2F9472E2}"/>
          </ac:cxnSpMkLst>
        </pc:cxnChg>
      </pc:sldChg>
      <pc:sldChg chg="addSp modSp add modTransition">
        <pc:chgData name=" " userId="a9b75320-be83-41d6-987d-08d3dd860949" providerId="ADAL" clId="{D8B7C680-402B-6449-8AB3-1E7890C28298}" dt="2018-10-19T20:52:40.858" v="3015" actId="20577"/>
        <pc:sldMkLst>
          <pc:docMk/>
          <pc:sldMk cId="3000215632" sldId="1030"/>
        </pc:sldMkLst>
        <pc:spChg chg="mod">
          <ac:chgData name=" " userId="a9b75320-be83-41d6-987d-08d3dd860949" providerId="ADAL" clId="{D8B7C680-402B-6449-8AB3-1E7890C28298}" dt="2018-10-19T20:52:40.858" v="3015" actId="20577"/>
          <ac:spMkLst>
            <pc:docMk/>
            <pc:sldMk cId="3000215632" sldId="1030"/>
            <ac:spMk id="2" creationId="{00000000-0000-0000-0000-000000000000}"/>
          </ac:spMkLst>
        </pc:spChg>
        <pc:spChg chg="add mod">
          <ac:chgData name=" " userId="a9b75320-be83-41d6-987d-08d3dd860949" providerId="ADAL" clId="{D8B7C680-402B-6449-8AB3-1E7890C28298}" dt="2018-10-19T20:36:47.994" v="2352" actId="14100"/>
          <ac:spMkLst>
            <pc:docMk/>
            <pc:sldMk cId="3000215632" sldId="1030"/>
            <ac:spMk id="3" creationId="{D6AEA0B1-35A9-0244-B4EE-913E0F652D3E}"/>
          </ac:spMkLst>
        </pc:spChg>
        <pc:spChg chg="mod">
          <ac:chgData name=" " userId="a9b75320-be83-41d6-987d-08d3dd860949" providerId="ADAL" clId="{D8B7C680-402B-6449-8AB3-1E7890C28298}" dt="2018-10-19T20:36:34.148" v="2349" actId="255"/>
          <ac:spMkLst>
            <pc:docMk/>
            <pc:sldMk cId="3000215632" sldId="1030"/>
            <ac:spMk id="5" creationId="{FEBD8367-3382-45DC-89BA-DFCD71C04EF8}"/>
          </ac:spMkLst>
        </pc:spChg>
        <pc:spChg chg="add mod">
          <ac:chgData name=" " userId="a9b75320-be83-41d6-987d-08d3dd860949" providerId="ADAL" clId="{D8B7C680-402B-6449-8AB3-1E7890C28298}" dt="2018-10-19T20:38:55.416" v="2470" actId="1076"/>
          <ac:spMkLst>
            <pc:docMk/>
            <pc:sldMk cId="3000215632" sldId="1030"/>
            <ac:spMk id="6" creationId="{03527631-A69D-8E42-BA5F-F949C03CA7EC}"/>
          </ac:spMkLst>
        </pc:spChg>
        <pc:spChg chg="add mod">
          <ac:chgData name=" " userId="a9b75320-be83-41d6-987d-08d3dd860949" providerId="ADAL" clId="{D8B7C680-402B-6449-8AB3-1E7890C28298}" dt="2018-10-19T20:39:50.778" v="2543" actId="20577"/>
          <ac:spMkLst>
            <pc:docMk/>
            <pc:sldMk cId="3000215632" sldId="1030"/>
            <ac:spMk id="8" creationId="{3445C3D0-6B1C-5247-BD64-5172CE2F4D44}"/>
          </ac:spMkLst>
        </pc:spChg>
        <pc:cxnChg chg="add mod">
          <ac:chgData name=" " userId="a9b75320-be83-41d6-987d-08d3dd860949" providerId="ADAL" clId="{D8B7C680-402B-6449-8AB3-1E7890C28298}" dt="2018-10-19T20:39:02.503" v="2471" actId="14100"/>
          <ac:cxnSpMkLst>
            <pc:docMk/>
            <pc:sldMk cId="3000215632" sldId="1030"/>
            <ac:cxnSpMk id="7" creationId="{C513CAE0-0DCB-584B-9CDF-5AAD150B13BA}"/>
          </ac:cxnSpMkLst>
        </pc:cxnChg>
        <pc:cxnChg chg="add mod">
          <ac:chgData name=" " userId="a9b75320-be83-41d6-987d-08d3dd860949" providerId="ADAL" clId="{D8B7C680-402B-6449-8AB3-1E7890C28298}" dt="2018-10-19T20:39:46.880" v="2517" actId="20577"/>
          <ac:cxnSpMkLst>
            <pc:docMk/>
            <pc:sldMk cId="3000215632" sldId="1030"/>
            <ac:cxnSpMk id="9" creationId="{4DABC653-49DA-E54B-BBE6-23A4A520CA84}"/>
          </ac:cxnSpMkLst>
        </pc:cxnChg>
      </pc:sldChg>
      <pc:sldChg chg="modSp add">
        <pc:chgData name=" " userId="a9b75320-be83-41d6-987d-08d3dd860949" providerId="ADAL" clId="{D8B7C680-402B-6449-8AB3-1E7890C28298}" dt="2018-11-02T18:35:58.590" v="9836"/>
        <pc:sldMkLst>
          <pc:docMk/>
          <pc:sldMk cId="3765549196" sldId="1039"/>
        </pc:sldMkLst>
        <pc:spChg chg="mod">
          <ac:chgData name=" " userId="a9b75320-be83-41d6-987d-08d3dd860949" providerId="ADAL" clId="{D8B7C680-402B-6449-8AB3-1E7890C28298}" dt="2018-10-22T21:51:07.962" v="3981" actId="20577"/>
          <ac:spMkLst>
            <pc:docMk/>
            <pc:sldMk cId="3765549196" sldId="1039"/>
            <ac:spMk id="2" creationId="{00000000-0000-0000-0000-000000000000}"/>
          </ac:spMkLst>
        </pc:spChg>
        <pc:spChg chg="mod">
          <ac:chgData name=" " userId="a9b75320-be83-41d6-987d-08d3dd860949" providerId="ADAL" clId="{D8B7C680-402B-6449-8AB3-1E7890C28298}" dt="2018-10-29T22:51:24.981" v="6041" actId="113"/>
          <ac:spMkLst>
            <pc:docMk/>
            <pc:sldMk cId="3765549196" sldId="1039"/>
            <ac:spMk id="3" creationId="{00000000-0000-0000-0000-000000000000}"/>
          </ac:spMkLst>
        </pc:spChg>
        <pc:spChg chg="mod">
          <ac:chgData name=" " userId="a9b75320-be83-41d6-987d-08d3dd860949" providerId="ADAL" clId="{D8B7C680-402B-6449-8AB3-1E7890C28298}" dt="2018-11-02T18:35:58.590" v="9836"/>
          <ac:spMkLst>
            <pc:docMk/>
            <pc:sldMk cId="3765549196" sldId="1039"/>
            <ac:spMk id="8" creationId="{E05906F0-B30C-D24E-AFD8-1AC5B731C815}"/>
          </ac:spMkLst>
        </pc:spChg>
      </pc:sldChg>
      <pc:sldChg chg="addSp delSp modSp add ord">
        <pc:chgData name=" " userId="a9b75320-be83-41d6-987d-08d3dd860949" providerId="ADAL" clId="{D8B7C680-402B-6449-8AB3-1E7890C28298}" dt="2018-11-02T18:36:33.147" v="9839"/>
        <pc:sldMkLst>
          <pc:docMk/>
          <pc:sldMk cId="3566910475" sldId="1041"/>
        </pc:sldMkLst>
        <pc:spChg chg="mod">
          <ac:chgData name=" " userId="a9b75320-be83-41d6-987d-08d3dd860949" providerId="ADAL" clId="{D8B7C680-402B-6449-8AB3-1E7890C28298}" dt="2018-11-01T20:39:04.531" v="9553" actId="20577"/>
          <ac:spMkLst>
            <pc:docMk/>
            <pc:sldMk cId="3566910475" sldId="1041"/>
            <ac:spMk id="3" creationId="{00000000-0000-0000-0000-000000000000}"/>
          </ac:spMkLst>
        </pc:spChg>
        <pc:spChg chg="add del">
          <ac:chgData name=" " userId="a9b75320-be83-41d6-987d-08d3dd860949" providerId="ADAL" clId="{D8B7C680-402B-6449-8AB3-1E7890C28298}" dt="2018-10-29T22:26:56.161" v="5697" actId="20577"/>
          <ac:spMkLst>
            <pc:docMk/>
            <pc:sldMk cId="3566910475" sldId="1041"/>
            <ac:spMk id="6" creationId="{E153BCC2-1788-2844-B6B6-CFDF0D9FB0A1}"/>
          </ac:spMkLst>
        </pc:spChg>
        <pc:spChg chg="mod">
          <ac:chgData name=" " userId="a9b75320-be83-41d6-987d-08d3dd860949" providerId="ADAL" clId="{D8B7C680-402B-6449-8AB3-1E7890C28298}" dt="2018-11-02T18:36:33.147" v="9839"/>
          <ac:spMkLst>
            <pc:docMk/>
            <pc:sldMk cId="3566910475" sldId="1041"/>
            <ac:spMk id="8" creationId="{E05906F0-B30C-D24E-AFD8-1AC5B731C815}"/>
          </ac:spMkLst>
        </pc:spChg>
      </pc:sldChg>
      <pc:sldChg chg="delSp modSp add">
        <pc:chgData name=" " userId="a9b75320-be83-41d6-987d-08d3dd860949" providerId="ADAL" clId="{D8B7C680-402B-6449-8AB3-1E7890C28298}" dt="2018-11-07T19:50:40.976" v="9903" actId="20577"/>
        <pc:sldMkLst>
          <pc:docMk/>
          <pc:sldMk cId="2145152837" sldId="1043"/>
        </pc:sldMkLst>
        <pc:spChg chg="mod">
          <ac:chgData name=" " userId="a9b75320-be83-41d6-987d-08d3dd860949" providerId="ADAL" clId="{D8B7C680-402B-6449-8AB3-1E7890C28298}" dt="2018-10-22T22:17:30.103" v="4474" actId="20577"/>
          <ac:spMkLst>
            <pc:docMk/>
            <pc:sldMk cId="2145152837" sldId="1043"/>
            <ac:spMk id="2" creationId="{00000000-0000-0000-0000-000000000000}"/>
          </ac:spMkLst>
        </pc:spChg>
        <pc:spChg chg="mod">
          <ac:chgData name=" " userId="a9b75320-be83-41d6-987d-08d3dd860949" providerId="ADAL" clId="{D8B7C680-402B-6449-8AB3-1E7890C28298}" dt="2018-11-07T19:50:40.976" v="9903" actId="20577"/>
          <ac:spMkLst>
            <pc:docMk/>
            <pc:sldMk cId="2145152837" sldId="1043"/>
            <ac:spMk id="3" creationId="{00000000-0000-0000-0000-000000000000}"/>
          </ac:spMkLst>
        </pc:spChg>
        <pc:spChg chg="del">
          <ac:chgData name=" " userId="a9b75320-be83-41d6-987d-08d3dd860949" providerId="ADAL" clId="{D8B7C680-402B-6449-8AB3-1E7890C28298}" dt="2018-10-22T22:18:09.410" v="4496" actId="478"/>
          <ac:spMkLst>
            <pc:docMk/>
            <pc:sldMk cId="2145152837" sldId="1043"/>
            <ac:spMk id="8" creationId="{E05906F0-B30C-D24E-AFD8-1AC5B731C815}"/>
          </ac:spMkLst>
        </pc:spChg>
      </pc:sldChg>
      <pc:sldChg chg="delSp modSp add ord modTransition">
        <pc:chgData name=" " userId="a9b75320-be83-41d6-987d-08d3dd860949" providerId="ADAL" clId="{D8B7C680-402B-6449-8AB3-1E7890C28298}" dt="2018-11-02T18:34:10.978" v="9824"/>
        <pc:sldMkLst>
          <pc:docMk/>
          <pc:sldMk cId="3173434156" sldId="1059"/>
        </pc:sldMkLst>
        <pc:spChg chg="mod">
          <ac:chgData name=" " userId="a9b75320-be83-41d6-987d-08d3dd860949" providerId="ADAL" clId="{D8B7C680-402B-6449-8AB3-1E7890C28298}" dt="2018-11-01T19:10:29.071" v="6850" actId="20577"/>
          <ac:spMkLst>
            <pc:docMk/>
            <pc:sldMk cId="3173434156" sldId="1059"/>
            <ac:spMk id="2" creationId="{00000000-0000-0000-0000-000000000000}"/>
          </ac:spMkLst>
        </pc:spChg>
        <pc:spChg chg="mod">
          <ac:chgData name=" " userId="a9b75320-be83-41d6-987d-08d3dd860949" providerId="ADAL" clId="{D8B7C680-402B-6449-8AB3-1E7890C28298}" dt="2018-11-01T19:36:36.857" v="7523" actId="20577"/>
          <ac:spMkLst>
            <pc:docMk/>
            <pc:sldMk cId="3173434156" sldId="1059"/>
            <ac:spMk id="3" creationId="{D6AEA0B1-35A9-0244-B4EE-913E0F652D3E}"/>
          </ac:spMkLst>
        </pc:spChg>
        <pc:spChg chg="mod">
          <ac:chgData name=" " userId="a9b75320-be83-41d6-987d-08d3dd860949" providerId="ADAL" clId="{D8B7C680-402B-6449-8AB3-1E7890C28298}" dt="2018-11-02T18:34:10.978" v="9824"/>
          <ac:spMkLst>
            <pc:docMk/>
            <pc:sldMk cId="3173434156" sldId="1059"/>
            <ac:spMk id="5" creationId="{FEBD8367-3382-45DC-89BA-DFCD71C04EF8}"/>
          </ac:spMkLst>
        </pc:spChg>
        <pc:spChg chg="mod">
          <ac:chgData name=" " userId="a9b75320-be83-41d6-987d-08d3dd860949" providerId="ADAL" clId="{D8B7C680-402B-6449-8AB3-1E7890C28298}" dt="2018-11-01T19:38:02.876" v="7651" actId="20577"/>
          <ac:spMkLst>
            <pc:docMk/>
            <pc:sldMk cId="3173434156" sldId="1059"/>
            <ac:spMk id="6" creationId="{03527631-A69D-8E42-BA5F-F949C03CA7EC}"/>
          </ac:spMkLst>
        </pc:spChg>
        <pc:spChg chg="del mod">
          <ac:chgData name=" " userId="a9b75320-be83-41d6-987d-08d3dd860949" providerId="ADAL" clId="{D8B7C680-402B-6449-8AB3-1E7890C28298}" dt="2018-11-01T19:36:17.819" v="7521" actId="478"/>
          <ac:spMkLst>
            <pc:docMk/>
            <pc:sldMk cId="3173434156" sldId="1059"/>
            <ac:spMk id="8" creationId="{3445C3D0-6B1C-5247-BD64-5172CE2F4D44}"/>
          </ac:spMkLst>
        </pc:spChg>
        <pc:cxnChg chg="del mod">
          <ac:chgData name=" " userId="a9b75320-be83-41d6-987d-08d3dd860949" providerId="ADAL" clId="{D8B7C680-402B-6449-8AB3-1E7890C28298}" dt="2018-11-01T19:37:23.307" v="7558" actId="478"/>
          <ac:cxnSpMkLst>
            <pc:docMk/>
            <pc:sldMk cId="3173434156" sldId="1059"/>
            <ac:cxnSpMk id="7" creationId="{C513CAE0-0DCB-584B-9CDF-5AAD150B13BA}"/>
          </ac:cxnSpMkLst>
        </pc:cxnChg>
        <pc:cxnChg chg="mod">
          <ac:chgData name=" " userId="a9b75320-be83-41d6-987d-08d3dd860949" providerId="ADAL" clId="{D8B7C680-402B-6449-8AB3-1E7890C28298}" dt="2018-11-01T19:38:17.265" v="7655" actId="14100"/>
          <ac:cxnSpMkLst>
            <pc:docMk/>
            <pc:sldMk cId="3173434156" sldId="1059"/>
            <ac:cxnSpMk id="9" creationId="{4DABC653-49DA-E54B-BBE6-23A4A520CA84}"/>
          </ac:cxnSpMkLst>
        </pc:cxnChg>
      </pc:sldChg>
      <pc:sldChg chg="addSp modSp add">
        <pc:chgData name=" " userId="a9b75320-be83-41d6-987d-08d3dd860949" providerId="ADAL" clId="{D8B7C680-402B-6449-8AB3-1E7890C28298}" dt="2018-11-02T18:34:25.176" v="9826"/>
        <pc:sldMkLst>
          <pc:docMk/>
          <pc:sldMk cId="2051238379" sldId="1060"/>
        </pc:sldMkLst>
        <pc:spChg chg="mod">
          <ac:chgData name=" " userId="a9b75320-be83-41d6-987d-08d3dd860949" providerId="ADAL" clId="{D8B7C680-402B-6449-8AB3-1E7890C28298}" dt="2018-11-01T19:47:22.728" v="7679" actId="20577"/>
          <ac:spMkLst>
            <pc:docMk/>
            <pc:sldMk cId="2051238379" sldId="1060"/>
            <ac:spMk id="2" creationId="{00000000-0000-0000-0000-000000000000}"/>
          </ac:spMkLst>
        </pc:spChg>
        <pc:spChg chg="mod">
          <ac:chgData name=" " userId="a9b75320-be83-41d6-987d-08d3dd860949" providerId="ADAL" clId="{D8B7C680-402B-6449-8AB3-1E7890C28298}" dt="2018-11-01T19:49:26.607" v="7929" actId="20577"/>
          <ac:spMkLst>
            <pc:docMk/>
            <pc:sldMk cId="2051238379" sldId="1060"/>
            <ac:spMk id="3" creationId="{D6AEA0B1-35A9-0244-B4EE-913E0F652D3E}"/>
          </ac:spMkLst>
        </pc:spChg>
        <pc:spChg chg="mod">
          <ac:chgData name=" " userId="a9b75320-be83-41d6-987d-08d3dd860949" providerId="ADAL" clId="{D8B7C680-402B-6449-8AB3-1E7890C28298}" dt="2018-11-02T18:34:25.176" v="9826"/>
          <ac:spMkLst>
            <pc:docMk/>
            <pc:sldMk cId="2051238379" sldId="1060"/>
            <ac:spMk id="5" creationId="{FEBD8367-3382-45DC-89BA-DFCD71C04EF8}"/>
          </ac:spMkLst>
        </pc:spChg>
        <pc:spChg chg="mod">
          <ac:chgData name=" " userId="a9b75320-be83-41d6-987d-08d3dd860949" providerId="ADAL" clId="{D8B7C680-402B-6449-8AB3-1E7890C28298}" dt="2018-11-01T19:59:54.365" v="8375" actId="20577"/>
          <ac:spMkLst>
            <pc:docMk/>
            <pc:sldMk cId="2051238379" sldId="1060"/>
            <ac:spMk id="6" creationId="{03527631-A69D-8E42-BA5F-F949C03CA7EC}"/>
          </ac:spMkLst>
        </pc:spChg>
        <pc:spChg chg="add mod">
          <ac:chgData name=" " userId="a9b75320-be83-41d6-987d-08d3dd860949" providerId="ADAL" clId="{D8B7C680-402B-6449-8AB3-1E7890C28298}" dt="2018-11-01T20:01:13.119" v="8467" actId="20577"/>
          <ac:spMkLst>
            <pc:docMk/>
            <pc:sldMk cId="2051238379" sldId="1060"/>
            <ac:spMk id="11" creationId="{B7EFA4EC-5605-C544-9783-FBDDD936D8B7}"/>
          </ac:spMkLst>
        </pc:spChg>
        <pc:spChg chg="add mod">
          <ac:chgData name=" " userId="a9b75320-be83-41d6-987d-08d3dd860949" providerId="ADAL" clId="{D8B7C680-402B-6449-8AB3-1E7890C28298}" dt="2018-11-01T20:00:19.468" v="8378" actId="571"/>
          <ac:spMkLst>
            <pc:docMk/>
            <pc:sldMk cId="2051238379" sldId="1060"/>
            <ac:spMk id="12" creationId="{BD4B9883-51DA-E84F-BF31-41E81011921E}"/>
          </ac:spMkLst>
        </pc:spChg>
        <pc:cxnChg chg="mod">
          <ac:chgData name=" " userId="a9b75320-be83-41d6-987d-08d3dd860949" providerId="ADAL" clId="{D8B7C680-402B-6449-8AB3-1E7890C28298}" dt="2018-11-01T20:00:36.344" v="8387" actId="1076"/>
          <ac:cxnSpMkLst>
            <pc:docMk/>
            <pc:sldMk cId="2051238379" sldId="1060"/>
            <ac:cxnSpMk id="9" creationId="{4DABC653-49DA-E54B-BBE6-23A4A520CA84}"/>
          </ac:cxnSpMkLst>
        </pc:cxnChg>
        <pc:cxnChg chg="add mod">
          <ac:chgData name=" " userId="a9b75320-be83-41d6-987d-08d3dd860949" providerId="ADAL" clId="{D8B7C680-402B-6449-8AB3-1E7890C28298}" dt="2018-11-01T20:00:31.214" v="8385" actId="571"/>
          <ac:cxnSpMkLst>
            <pc:docMk/>
            <pc:sldMk cId="2051238379" sldId="1060"/>
            <ac:cxnSpMk id="13" creationId="{CF22F1D4-7DC8-5B4A-B40C-3E4F6743023D}"/>
          </ac:cxnSpMkLst>
        </pc:cxnChg>
        <pc:cxnChg chg="add mod">
          <ac:chgData name=" " userId="a9b75320-be83-41d6-987d-08d3dd860949" providerId="ADAL" clId="{D8B7C680-402B-6449-8AB3-1E7890C28298}" dt="2018-11-01T20:00:52.316" v="8392" actId="20577"/>
          <ac:cxnSpMkLst>
            <pc:docMk/>
            <pc:sldMk cId="2051238379" sldId="1060"/>
            <ac:cxnSpMk id="14" creationId="{5D9F4842-7116-3F4C-94E7-1F6C72C736A6}"/>
          </ac:cxnSpMkLst>
        </pc:cxnChg>
      </pc:sldChg>
      <pc:sldChg chg="delSp modSp add">
        <pc:chgData name=" " userId="a9b75320-be83-41d6-987d-08d3dd860949" providerId="ADAL" clId="{D8B7C680-402B-6449-8AB3-1E7890C28298}" dt="2018-11-02T18:34:34.625" v="9828"/>
        <pc:sldMkLst>
          <pc:docMk/>
          <pc:sldMk cId="3582522439" sldId="1061"/>
        </pc:sldMkLst>
        <pc:spChg chg="mod">
          <ac:chgData name=" " userId="a9b75320-be83-41d6-987d-08d3dd860949" providerId="ADAL" clId="{D8B7C680-402B-6449-8AB3-1E7890C28298}" dt="2018-11-01T20:12:40.831" v="8521" actId="20577"/>
          <ac:spMkLst>
            <pc:docMk/>
            <pc:sldMk cId="3582522439" sldId="1061"/>
            <ac:spMk id="2" creationId="{00000000-0000-0000-0000-000000000000}"/>
          </ac:spMkLst>
        </pc:spChg>
        <pc:spChg chg="mod">
          <ac:chgData name=" " userId="a9b75320-be83-41d6-987d-08d3dd860949" providerId="ADAL" clId="{D8B7C680-402B-6449-8AB3-1E7890C28298}" dt="2018-11-01T20:16:08.142" v="8910" actId="20577"/>
          <ac:spMkLst>
            <pc:docMk/>
            <pc:sldMk cId="3582522439" sldId="1061"/>
            <ac:spMk id="3" creationId="{D6AEA0B1-35A9-0244-B4EE-913E0F652D3E}"/>
          </ac:spMkLst>
        </pc:spChg>
        <pc:spChg chg="mod">
          <ac:chgData name=" " userId="a9b75320-be83-41d6-987d-08d3dd860949" providerId="ADAL" clId="{D8B7C680-402B-6449-8AB3-1E7890C28298}" dt="2018-11-02T18:34:34.625" v="9828"/>
          <ac:spMkLst>
            <pc:docMk/>
            <pc:sldMk cId="3582522439" sldId="1061"/>
            <ac:spMk id="5" creationId="{FEBD8367-3382-45DC-89BA-DFCD71C04EF8}"/>
          </ac:spMkLst>
        </pc:spChg>
        <pc:spChg chg="mod">
          <ac:chgData name=" " userId="a9b75320-be83-41d6-987d-08d3dd860949" providerId="ADAL" clId="{D8B7C680-402B-6449-8AB3-1E7890C28298}" dt="2018-11-01T20:15:57.963" v="8905" actId="1076"/>
          <ac:spMkLst>
            <pc:docMk/>
            <pc:sldMk cId="3582522439" sldId="1061"/>
            <ac:spMk id="6" creationId="{03527631-A69D-8E42-BA5F-F949C03CA7EC}"/>
          </ac:spMkLst>
        </pc:spChg>
        <pc:spChg chg="del">
          <ac:chgData name=" " userId="a9b75320-be83-41d6-987d-08d3dd860949" providerId="ADAL" clId="{D8B7C680-402B-6449-8AB3-1E7890C28298}" dt="2018-11-01T20:14:40.840" v="8761" actId="478"/>
          <ac:spMkLst>
            <pc:docMk/>
            <pc:sldMk cId="3582522439" sldId="1061"/>
            <ac:spMk id="11" creationId="{B7EFA4EC-5605-C544-9783-FBDDD936D8B7}"/>
          </ac:spMkLst>
        </pc:spChg>
        <pc:cxnChg chg="mod">
          <ac:chgData name=" " userId="a9b75320-be83-41d6-987d-08d3dd860949" providerId="ADAL" clId="{D8B7C680-402B-6449-8AB3-1E7890C28298}" dt="2018-11-01T20:23:54.033" v="9175" actId="14100"/>
          <ac:cxnSpMkLst>
            <pc:docMk/>
            <pc:sldMk cId="3582522439" sldId="1061"/>
            <ac:cxnSpMk id="9" creationId="{4DABC653-49DA-E54B-BBE6-23A4A520CA84}"/>
          </ac:cxnSpMkLst>
        </pc:cxnChg>
        <pc:cxnChg chg="del">
          <ac:chgData name=" " userId="a9b75320-be83-41d6-987d-08d3dd860949" providerId="ADAL" clId="{D8B7C680-402B-6449-8AB3-1E7890C28298}" dt="2018-11-01T20:14:39.669" v="8760" actId="478"/>
          <ac:cxnSpMkLst>
            <pc:docMk/>
            <pc:sldMk cId="3582522439" sldId="1061"/>
            <ac:cxnSpMk id="14" creationId="{5D9F4842-7116-3F4C-94E7-1F6C72C736A6}"/>
          </ac:cxnSpMkLst>
        </pc:cxnChg>
      </pc:sldChg>
      <pc:sldChg chg="modSp add">
        <pc:chgData name=" " userId="a9b75320-be83-41d6-987d-08d3dd860949" providerId="ADAL" clId="{D8B7C680-402B-6449-8AB3-1E7890C28298}" dt="2018-11-02T18:34:39.867" v="9829"/>
        <pc:sldMkLst>
          <pc:docMk/>
          <pc:sldMk cId="2395655776" sldId="1062"/>
        </pc:sldMkLst>
        <pc:spChg chg="mod">
          <ac:chgData name=" " userId="a9b75320-be83-41d6-987d-08d3dd860949" providerId="ADAL" clId="{D8B7C680-402B-6449-8AB3-1E7890C28298}" dt="2018-11-01T20:22:24.547" v="9007" actId="20577"/>
          <ac:spMkLst>
            <pc:docMk/>
            <pc:sldMk cId="2395655776" sldId="1062"/>
            <ac:spMk id="2" creationId="{00000000-0000-0000-0000-000000000000}"/>
          </ac:spMkLst>
        </pc:spChg>
        <pc:spChg chg="mod">
          <ac:chgData name=" " userId="a9b75320-be83-41d6-987d-08d3dd860949" providerId="ADAL" clId="{D8B7C680-402B-6449-8AB3-1E7890C28298}" dt="2018-11-01T20:24:46.551" v="9268" actId="20577"/>
          <ac:spMkLst>
            <pc:docMk/>
            <pc:sldMk cId="2395655776" sldId="1062"/>
            <ac:spMk id="3" creationId="{D6AEA0B1-35A9-0244-B4EE-913E0F652D3E}"/>
          </ac:spMkLst>
        </pc:spChg>
        <pc:spChg chg="mod">
          <ac:chgData name=" " userId="a9b75320-be83-41d6-987d-08d3dd860949" providerId="ADAL" clId="{D8B7C680-402B-6449-8AB3-1E7890C28298}" dt="2018-11-02T18:34:39.867" v="9829"/>
          <ac:spMkLst>
            <pc:docMk/>
            <pc:sldMk cId="2395655776" sldId="1062"/>
            <ac:spMk id="5" creationId="{FEBD8367-3382-45DC-89BA-DFCD71C04EF8}"/>
          </ac:spMkLst>
        </pc:spChg>
        <pc:spChg chg="mod">
          <ac:chgData name=" " userId="a9b75320-be83-41d6-987d-08d3dd860949" providerId="ADAL" clId="{D8B7C680-402B-6449-8AB3-1E7890C28298}" dt="2018-11-01T20:30:01.965" v="9469" actId="1076"/>
          <ac:spMkLst>
            <pc:docMk/>
            <pc:sldMk cId="2395655776" sldId="1062"/>
            <ac:spMk id="6" creationId="{03527631-A69D-8E42-BA5F-F949C03CA7EC}"/>
          </ac:spMkLst>
        </pc:spChg>
        <pc:cxnChg chg="mod">
          <ac:chgData name=" " userId="a9b75320-be83-41d6-987d-08d3dd860949" providerId="ADAL" clId="{D8B7C680-402B-6449-8AB3-1E7890C28298}" dt="2018-11-01T20:30:09.649" v="9472" actId="14100"/>
          <ac:cxnSpMkLst>
            <pc:docMk/>
            <pc:sldMk cId="2395655776" sldId="1062"/>
            <ac:cxnSpMk id="9" creationId="{4DABC653-49DA-E54B-BBE6-23A4A520CA84}"/>
          </ac:cxnSpMkLst>
        </pc:cxnChg>
      </pc:sldChg>
      <pc:sldChg chg="modSp add">
        <pc:chgData name=" " userId="a9b75320-be83-41d6-987d-08d3dd860949" providerId="ADAL" clId="{D8B7C680-402B-6449-8AB3-1E7890C28298}" dt="2018-11-07T19:50:25.344" v="9898" actId="113"/>
        <pc:sldMkLst>
          <pc:docMk/>
          <pc:sldMk cId="2370367021" sldId="1063"/>
        </pc:sldMkLst>
        <pc:spChg chg="mod">
          <ac:chgData name=" " userId="a9b75320-be83-41d6-987d-08d3dd860949" providerId="ADAL" clId="{D8B7C680-402B-6449-8AB3-1E7890C28298}" dt="2018-11-01T20:50:50.824" v="9823" actId="20577"/>
          <ac:spMkLst>
            <pc:docMk/>
            <pc:sldMk cId="2370367021" sldId="1063"/>
            <ac:spMk id="2" creationId="{00000000-0000-0000-0000-000000000000}"/>
          </ac:spMkLst>
        </pc:spChg>
        <pc:spChg chg="mod">
          <ac:chgData name=" " userId="a9b75320-be83-41d6-987d-08d3dd860949" providerId="ADAL" clId="{D8B7C680-402B-6449-8AB3-1E7890C28298}" dt="2018-11-07T19:50:25.344" v="9898" actId="113"/>
          <ac:spMkLst>
            <pc:docMk/>
            <pc:sldMk cId="2370367021" sldId="1063"/>
            <ac:spMk id="3" creationId="{00000000-0000-0000-0000-000000000000}"/>
          </ac:spMkLst>
        </pc:spChg>
        <pc:spChg chg="mod">
          <ac:chgData name=" " userId="a9b75320-be83-41d6-987d-08d3dd860949" providerId="ADAL" clId="{D8B7C680-402B-6449-8AB3-1E7890C28298}" dt="2018-11-07T19:49:19.411" v="9896" actId="20577"/>
          <ac:spMkLst>
            <pc:docMk/>
            <pc:sldMk cId="2370367021" sldId="1063"/>
            <ac:spMk id="8" creationId="{E05906F0-B30C-D24E-AFD8-1AC5B731C815}"/>
          </ac:spMkLst>
        </pc:spChg>
      </pc:sldChg>
      <pc:sldMasterChg chg="delSldLayout">
        <pc:chgData name=" " userId="a9b75320-be83-41d6-987d-08d3dd860949" providerId="ADAL" clId="{D8B7C680-402B-6449-8AB3-1E7890C28298}" dt="2018-10-18T19:34:28.925" v="98" actId="2696"/>
        <pc:sldMasterMkLst>
          <pc:docMk/>
          <pc:sldMasterMk cId="1822794363" sldId="2147483660"/>
        </pc:sldMasterMkLst>
      </pc:sldMasterChg>
    </pc:docChg>
  </pc:docChgLst>
  <pc:docChgLst>
    <pc:chgData name="Stotzer, Eric" userId="S::estotzer_ti.com#ext#@bristol.ac.uk::a9b75320-be83-41d6-987d-08d3dd860949" providerId="AD" clId="Web-{4BD9F12B-F29E-D53F-DBC1-FFE96937C214}"/>
    <pc:docChg chg="modSld">
      <pc:chgData name="Stotzer, Eric" userId="S::estotzer_ti.com#ext#@bristol.ac.uk::a9b75320-be83-41d6-987d-08d3dd860949" providerId="AD" clId="Web-{4BD9F12B-F29E-D53F-DBC1-FFE96937C214}" dt="2018-10-22T20:49:41.117" v="1" actId="1076"/>
      <pc:docMkLst>
        <pc:docMk/>
      </pc:docMkLst>
      <pc:sldChg chg="modSp">
        <pc:chgData name="Stotzer, Eric" userId="S::estotzer_ti.com#ext#@bristol.ac.uk::a9b75320-be83-41d6-987d-08d3dd860949" providerId="AD" clId="Web-{4BD9F12B-F29E-D53F-DBC1-FFE96937C214}" dt="2018-10-22T20:49:41.117" v="1" actId="1076"/>
        <pc:sldMkLst>
          <pc:docMk/>
          <pc:sldMk cId="2480101527" sldId="1007"/>
        </pc:sldMkLst>
        <pc:spChg chg="mod">
          <ac:chgData name="Stotzer, Eric" userId="S::estotzer_ti.com#ext#@bristol.ac.uk::a9b75320-be83-41d6-987d-08d3dd860949" providerId="AD" clId="Web-{4BD9F12B-F29E-D53F-DBC1-FFE96937C214}" dt="2018-10-22T20:49:41.117" v="1" actId="1076"/>
          <ac:spMkLst>
            <pc:docMk/>
            <pc:sldMk cId="2480101527" sldId="1007"/>
            <ac:spMk id="143" creationId="{00000000-0000-0000-0000-000000000000}"/>
          </ac:spMkLst>
        </pc:spChg>
      </pc:sldChg>
    </pc:docChg>
  </pc:docChgLst>
  <pc:docChgLst>
    <pc:chgData name="Stotzer, Eric" userId="S::estotzer_ti.com#ext#@bristol.ac.uk::a9b75320-be83-41d6-987d-08d3dd860949" providerId="AD" clId="Web-{ACEE2956-5A6D-E9B9-D010-0B747F8B33C1}"/>
    <pc:docChg chg="modSld">
      <pc:chgData name="Stotzer, Eric" userId="S::estotzer_ti.com#ext#@bristol.ac.uk::a9b75320-be83-41d6-987d-08d3dd860949" providerId="AD" clId="Web-{ACEE2956-5A6D-E9B9-D010-0B747F8B33C1}" dt="2018-11-07T20:32:54.839" v="3" actId="20577"/>
      <pc:docMkLst>
        <pc:docMk/>
      </pc:docMkLst>
      <pc:sldChg chg="modSp">
        <pc:chgData name="Stotzer, Eric" userId="S::estotzer_ti.com#ext#@bristol.ac.uk::a9b75320-be83-41d6-987d-08d3dd860949" providerId="AD" clId="Web-{ACEE2956-5A6D-E9B9-D010-0B747F8B33C1}" dt="2018-11-07T20:32:54.839" v="2" actId="20577"/>
        <pc:sldMkLst>
          <pc:docMk/>
          <pc:sldMk cId="3842275744" sldId="779"/>
        </pc:sldMkLst>
        <pc:spChg chg="mod">
          <ac:chgData name="Stotzer, Eric" userId="S::estotzer_ti.com#ext#@bristol.ac.uk::a9b75320-be83-41d6-987d-08d3dd860949" providerId="AD" clId="Web-{ACEE2956-5A6D-E9B9-D010-0B747F8B33C1}" dt="2018-11-07T20:32:54.839" v="2" actId="20577"/>
          <ac:spMkLst>
            <pc:docMk/>
            <pc:sldMk cId="3842275744" sldId="779"/>
            <ac:spMk id="30" creationId="{E46E0881-A581-224C-A571-C7043BA44C3F}"/>
          </ac:spMkLst>
        </pc:spChg>
        <pc:cxnChg chg="mod">
          <ac:chgData name="Stotzer, Eric" userId="S::estotzer_ti.com#ext#@bristol.ac.uk::a9b75320-be83-41d6-987d-08d3dd860949" providerId="AD" clId="Web-{ACEE2956-5A6D-E9B9-D010-0B747F8B33C1}" dt="2018-11-07T20:31:30.901" v="1" actId="20577"/>
          <ac:cxnSpMkLst>
            <pc:docMk/>
            <pc:sldMk cId="3842275744" sldId="779"/>
            <ac:cxnSpMk id="31" creationId="{5FD69A57-ED57-2D4D-B05A-C745A84CFBA1}"/>
          </ac:cxnSpMkLst>
        </pc:cxnChg>
      </pc:sldChg>
    </pc:docChg>
  </pc:docChgLst>
  <pc:docChgLst>
    <pc:chgData name="Mattson, Timothy G" userId="S::timothy.g.mattson_intel.com#ext#@bristol.ac.uk::82027732-050a-4d73-a016-a6e262735e66" providerId="AD" clId="Web-{420FF7F1-65C4-ACEB-980E-C86472D4B93F}"/>
    <pc:docChg chg="modSld">
      <pc:chgData name="Mattson, Timothy G" userId="S::timothy.g.mattson_intel.com#ext#@bristol.ac.uk::82027732-050a-4d73-a016-a6e262735e66" providerId="AD" clId="Web-{420FF7F1-65C4-ACEB-980E-C86472D4B93F}" dt="2018-11-06T21:22:00.158" v="3"/>
      <pc:docMkLst>
        <pc:docMk/>
      </pc:docMkLst>
      <pc:sldChg chg="modSp">
        <pc:chgData name="Mattson, Timothy G" userId="S::timothy.g.mattson_intel.com#ext#@bristol.ac.uk::82027732-050a-4d73-a016-a6e262735e66" providerId="AD" clId="Web-{420FF7F1-65C4-ACEB-980E-C86472D4B93F}" dt="2018-11-06T21:22:00.158" v="3"/>
        <pc:sldMkLst>
          <pc:docMk/>
          <pc:sldMk cId="3801661737" sldId="658"/>
        </pc:sldMkLst>
        <pc:graphicFrameChg chg="mod modGraphic">
          <ac:chgData name="Mattson, Timothy G" userId="S::timothy.g.mattson_intel.com#ext#@bristol.ac.uk::82027732-050a-4d73-a016-a6e262735e66" providerId="AD" clId="Web-{420FF7F1-65C4-ACEB-980E-C86472D4B93F}" dt="2018-11-06T21:22:00.158" v="3"/>
          <ac:graphicFrameMkLst>
            <pc:docMk/>
            <pc:sldMk cId="3801661737" sldId="658"/>
            <ac:graphicFrameMk id="2" creationId="{00000000-0000-0000-0000-000000000000}"/>
          </ac:graphicFrameMkLst>
        </pc:graphicFrameChg>
      </pc:sldChg>
    </pc:docChg>
  </pc:docChgLst>
  <pc:docChgLst>
    <pc:chgData name="Simon McIntosh-Smith" userId="S::cssnmis@bristol.ac.uk::8c3bdc47-6cb3-4e84-a157-6a47d691803b" providerId="AD" clId="Web-{42F6BE9A-9410-7DD1-EDDA-2A292A53D5A6}"/>
    <pc:docChg chg="modSld">
      <pc:chgData name="Simon McIntosh-Smith" userId="S::cssnmis@bristol.ac.uk::8c3bdc47-6cb3-4e84-a157-6a47d691803b" providerId="AD" clId="Web-{42F6BE9A-9410-7DD1-EDDA-2A292A53D5A6}" dt="2018-11-06T23:48:16.241" v="150"/>
      <pc:docMkLst>
        <pc:docMk/>
      </pc:docMkLst>
      <pc:sldChg chg="modSp">
        <pc:chgData name="Simon McIntosh-Smith" userId="S::cssnmis@bristol.ac.uk::8c3bdc47-6cb3-4e84-a157-6a47d691803b" providerId="AD" clId="Web-{42F6BE9A-9410-7DD1-EDDA-2A292A53D5A6}" dt="2018-11-06T23:11:26.244" v="12" actId="20577"/>
        <pc:sldMkLst>
          <pc:docMk/>
          <pc:sldMk cId="4241041945" sldId="604"/>
        </pc:sldMkLst>
        <pc:spChg chg="mod">
          <ac:chgData name="Simon McIntosh-Smith" userId="S::cssnmis@bristol.ac.uk::8c3bdc47-6cb3-4e84-a157-6a47d691803b" providerId="AD" clId="Web-{42F6BE9A-9410-7DD1-EDDA-2A292A53D5A6}" dt="2018-11-06T23:11:26.244" v="12" actId="20577"/>
          <ac:spMkLst>
            <pc:docMk/>
            <pc:sldMk cId="4241041945" sldId="604"/>
            <ac:spMk id="4" creationId="{00000000-0000-0000-0000-000000000000}"/>
          </ac:spMkLst>
        </pc:spChg>
      </pc:sldChg>
      <pc:sldChg chg="modSp">
        <pc:chgData name="Simon McIntosh-Smith" userId="S::cssnmis@bristol.ac.uk::8c3bdc47-6cb3-4e84-a157-6a47d691803b" providerId="AD" clId="Web-{42F6BE9A-9410-7DD1-EDDA-2A292A53D5A6}" dt="2018-11-06T23:27:55.324" v="75" actId="20577"/>
        <pc:sldMkLst>
          <pc:docMk/>
          <pc:sldMk cId="2546788158" sldId="607"/>
        </pc:sldMkLst>
        <pc:spChg chg="mod">
          <ac:chgData name="Simon McIntosh-Smith" userId="S::cssnmis@bristol.ac.uk::8c3bdc47-6cb3-4e84-a157-6a47d691803b" providerId="AD" clId="Web-{42F6BE9A-9410-7DD1-EDDA-2A292A53D5A6}" dt="2018-11-06T23:27:55.324" v="75" actId="20577"/>
          <ac:spMkLst>
            <pc:docMk/>
            <pc:sldMk cId="2546788158" sldId="607"/>
            <ac:spMk id="3" creationId="{00000000-0000-0000-0000-000000000000}"/>
          </ac:spMkLst>
        </pc:spChg>
      </pc:sldChg>
      <pc:sldChg chg="modSp">
        <pc:chgData name="Simon McIntosh-Smith" userId="S::cssnmis@bristol.ac.uk::8c3bdc47-6cb3-4e84-a157-6a47d691803b" providerId="AD" clId="Web-{42F6BE9A-9410-7DD1-EDDA-2A292A53D5A6}" dt="2018-11-06T23:28:36.155" v="77" actId="20577"/>
        <pc:sldMkLst>
          <pc:docMk/>
          <pc:sldMk cId="3477499739" sldId="608"/>
        </pc:sldMkLst>
        <pc:spChg chg="mod">
          <ac:chgData name="Simon McIntosh-Smith" userId="S::cssnmis@bristol.ac.uk::8c3bdc47-6cb3-4e84-a157-6a47d691803b" providerId="AD" clId="Web-{42F6BE9A-9410-7DD1-EDDA-2A292A53D5A6}" dt="2018-11-06T23:28:36.155" v="77" actId="20577"/>
          <ac:spMkLst>
            <pc:docMk/>
            <pc:sldMk cId="3477499739" sldId="608"/>
            <ac:spMk id="3" creationId="{00000000-0000-0000-0000-000000000000}"/>
          </ac:spMkLst>
        </pc:spChg>
      </pc:sldChg>
      <pc:sldChg chg="modSp">
        <pc:chgData name="Simon McIntosh-Smith" userId="S::cssnmis@bristol.ac.uk::8c3bdc47-6cb3-4e84-a157-6a47d691803b" providerId="AD" clId="Web-{42F6BE9A-9410-7DD1-EDDA-2A292A53D5A6}" dt="2018-11-06T23:35:37.680" v="93" actId="20577"/>
        <pc:sldMkLst>
          <pc:docMk/>
          <pc:sldMk cId="140818083" sldId="686"/>
        </pc:sldMkLst>
        <pc:spChg chg="mod">
          <ac:chgData name="Simon McIntosh-Smith" userId="S::cssnmis@bristol.ac.uk::8c3bdc47-6cb3-4e84-a157-6a47d691803b" providerId="AD" clId="Web-{42F6BE9A-9410-7DD1-EDDA-2A292A53D5A6}" dt="2018-11-06T23:35:37.680" v="93" actId="20577"/>
          <ac:spMkLst>
            <pc:docMk/>
            <pc:sldMk cId="140818083" sldId="686"/>
            <ac:spMk id="3" creationId="{00000000-0000-0000-0000-000000000000}"/>
          </ac:spMkLst>
        </pc:spChg>
      </pc:sldChg>
      <pc:sldChg chg="modSp">
        <pc:chgData name="Simon McIntosh-Smith" userId="S::cssnmis@bristol.ac.uk::8c3bdc47-6cb3-4e84-a157-6a47d691803b" providerId="AD" clId="Web-{42F6BE9A-9410-7DD1-EDDA-2A292A53D5A6}" dt="2018-11-06T23:37:34.171" v="95" actId="20577"/>
        <pc:sldMkLst>
          <pc:docMk/>
          <pc:sldMk cId="2346161168" sldId="764"/>
        </pc:sldMkLst>
        <pc:spChg chg="mod">
          <ac:chgData name="Simon McIntosh-Smith" userId="S::cssnmis@bristol.ac.uk::8c3bdc47-6cb3-4e84-a157-6a47d691803b" providerId="AD" clId="Web-{42F6BE9A-9410-7DD1-EDDA-2A292A53D5A6}" dt="2018-11-06T23:37:34.171" v="95" actId="20577"/>
          <ac:spMkLst>
            <pc:docMk/>
            <pc:sldMk cId="2346161168" sldId="764"/>
            <ac:spMk id="2" creationId="{00000000-0000-0000-0000-000000000000}"/>
          </ac:spMkLst>
        </pc:spChg>
      </pc:sldChg>
      <pc:sldChg chg="modSp">
        <pc:chgData name="Simon McIntosh-Smith" userId="S::cssnmis@bristol.ac.uk::8c3bdc47-6cb3-4e84-a157-6a47d691803b" providerId="AD" clId="Web-{42F6BE9A-9410-7DD1-EDDA-2A292A53D5A6}" dt="2018-11-06T23:40:00.959" v="122" actId="20577"/>
        <pc:sldMkLst>
          <pc:docMk/>
          <pc:sldMk cId="2470372036" sldId="767"/>
        </pc:sldMkLst>
        <pc:spChg chg="mod">
          <ac:chgData name="Simon McIntosh-Smith" userId="S::cssnmis@bristol.ac.uk::8c3bdc47-6cb3-4e84-a157-6a47d691803b" providerId="AD" clId="Web-{42F6BE9A-9410-7DD1-EDDA-2A292A53D5A6}" dt="2018-11-06T23:40:00.959" v="122" actId="20577"/>
          <ac:spMkLst>
            <pc:docMk/>
            <pc:sldMk cId="2470372036" sldId="767"/>
            <ac:spMk id="118" creationId="{00000000-0000-0000-0000-000000000000}"/>
          </ac:spMkLst>
        </pc:spChg>
      </pc:sldChg>
      <pc:sldChg chg="modSp">
        <pc:chgData name="Simon McIntosh-Smith" userId="S::cssnmis@bristol.ac.uk::8c3bdc47-6cb3-4e84-a157-6a47d691803b" providerId="AD" clId="Web-{42F6BE9A-9410-7DD1-EDDA-2A292A53D5A6}" dt="2018-11-06T23:40:38.259" v="128" actId="20577"/>
        <pc:sldMkLst>
          <pc:docMk/>
          <pc:sldMk cId="3835637149" sldId="768"/>
        </pc:sldMkLst>
        <pc:spChg chg="mod">
          <ac:chgData name="Simon McIntosh-Smith" userId="S::cssnmis@bristol.ac.uk::8c3bdc47-6cb3-4e84-a157-6a47d691803b" providerId="AD" clId="Web-{42F6BE9A-9410-7DD1-EDDA-2A292A53D5A6}" dt="2018-11-06T23:40:38.259" v="128" actId="20577"/>
          <ac:spMkLst>
            <pc:docMk/>
            <pc:sldMk cId="3835637149" sldId="768"/>
            <ac:spMk id="126" creationId="{00000000-0000-0000-0000-000000000000}"/>
          </ac:spMkLst>
        </pc:spChg>
      </pc:sldChg>
      <pc:sldChg chg="delSp modSp">
        <pc:chgData name="Simon McIntosh-Smith" userId="S::cssnmis@bristol.ac.uk::8c3bdc47-6cb3-4e84-a157-6a47d691803b" providerId="AD" clId="Web-{42F6BE9A-9410-7DD1-EDDA-2A292A53D5A6}" dt="2018-11-06T23:42:19.045" v="138"/>
        <pc:sldMkLst>
          <pc:docMk/>
          <pc:sldMk cId="650558461" sldId="769"/>
        </pc:sldMkLst>
        <pc:spChg chg="del mod">
          <ac:chgData name="Simon McIntosh-Smith" userId="S::cssnmis@bristol.ac.uk::8c3bdc47-6cb3-4e84-a157-6a47d691803b" providerId="AD" clId="Web-{42F6BE9A-9410-7DD1-EDDA-2A292A53D5A6}" dt="2018-11-06T23:42:19.045" v="138"/>
          <ac:spMkLst>
            <pc:docMk/>
            <pc:sldMk cId="650558461" sldId="769"/>
            <ac:spMk id="130" creationId="{00000000-0000-0000-0000-000000000000}"/>
          </ac:spMkLst>
        </pc:spChg>
      </pc:sldChg>
      <pc:sldChg chg="delSp modSp">
        <pc:chgData name="Simon McIntosh-Smith" userId="S::cssnmis@bristol.ac.uk::8c3bdc47-6cb3-4e84-a157-6a47d691803b" providerId="AD" clId="Web-{42F6BE9A-9410-7DD1-EDDA-2A292A53D5A6}" dt="2018-11-06T23:42:25.858" v="139"/>
        <pc:sldMkLst>
          <pc:docMk/>
          <pc:sldMk cId="4111018576" sldId="770"/>
        </pc:sldMkLst>
        <pc:spChg chg="del">
          <ac:chgData name="Simon McIntosh-Smith" userId="S::cssnmis@bristol.ac.uk::8c3bdc47-6cb3-4e84-a157-6a47d691803b" providerId="AD" clId="Web-{42F6BE9A-9410-7DD1-EDDA-2A292A53D5A6}" dt="2018-11-06T23:42:25.858" v="139"/>
          <ac:spMkLst>
            <pc:docMk/>
            <pc:sldMk cId="4111018576" sldId="770"/>
            <ac:spMk id="138" creationId="{00000000-0000-0000-0000-000000000000}"/>
          </ac:spMkLst>
        </pc:spChg>
        <pc:spChg chg="mod">
          <ac:chgData name="Simon McIntosh-Smith" userId="S::cssnmis@bristol.ac.uk::8c3bdc47-6cb3-4e84-a157-6a47d691803b" providerId="AD" clId="Web-{42F6BE9A-9410-7DD1-EDDA-2A292A53D5A6}" dt="2018-11-06T23:41:17.433" v="132" actId="20577"/>
          <ac:spMkLst>
            <pc:docMk/>
            <pc:sldMk cId="4111018576" sldId="770"/>
            <ac:spMk id="139" creationId="{00000000-0000-0000-0000-000000000000}"/>
          </ac:spMkLst>
        </pc:spChg>
      </pc:sldChg>
      <pc:sldChg chg="modSp">
        <pc:chgData name="Simon McIntosh-Smith" userId="S::cssnmis@bristol.ac.uk::8c3bdc47-6cb3-4e84-a157-6a47d691803b" providerId="AD" clId="Web-{42F6BE9A-9410-7DD1-EDDA-2A292A53D5A6}" dt="2018-11-06T23:43:38.565" v="144" actId="20577"/>
        <pc:sldMkLst>
          <pc:docMk/>
          <pc:sldMk cId="993344322" sldId="771"/>
        </pc:sldMkLst>
        <pc:spChg chg="mod">
          <ac:chgData name="Simon McIntosh-Smith" userId="S::cssnmis@bristol.ac.uk::8c3bdc47-6cb3-4e84-a157-6a47d691803b" providerId="AD" clId="Web-{42F6BE9A-9410-7DD1-EDDA-2A292A53D5A6}" dt="2018-11-06T23:43:38.565" v="144" actId="20577"/>
          <ac:spMkLst>
            <pc:docMk/>
            <pc:sldMk cId="993344322" sldId="771"/>
            <ac:spMk id="2" creationId="{00000000-0000-0000-0000-000000000000}"/>
          </ac:spMkLst>
        </pc:spChg>
      </pc:sldChg>
      <pc:sldChg chg="modSp">
        <pc:chgData name="Simon McIntosh-Smith" userId="S::cssnmis@bristol.ac.uk::8c3bdc47-6cb3-4e84-a157-6a47d691803b" providerId="AD" clId="Web-{42F6BE9A-9410-7DD1-EDDA-2A292A53D5A6}" dt="2018-11-06T23:44:41.303" v="148" actId="20577"/>
        <pc:sldMkLst>
          <pc:docMk/>
          <pc:sldMk cId="2219092278" sldId="775"/>
        </pc:sldMkLst>
        <pc:spChg chg="mod">
          <ac:chgData name="Simon McIntosh-Smith" userId="S::cssnmis@bristol.ac.uk::8c3bdc47-6cb3-4e84-a157-6a47d691803b" providerId="AD" clId="Web-{42F6BE9A-9410-7DD1-EDDA-2A292A53D5A6}" dt="2018-11-06T23:44:41.303" v="148" actId="20577"/>
          <ac:spMkLst>
            <pc:docMk/>
            <pc:sldMk cId="2219092278" sldId="775"/>
            <ac:spMk id="167" creationId="{00000000-0000-0000-0000-000000000000}"/>
          </ac:spMkLst>
        </pc:spChg>
      </pc:sldChg>
      <pc:sldChg chg="modSp">
        <pc:chgData name="Simon McIntosh-Smith" userId="S::cssnmis@bristol.ac.uk::8c3bdc47-6cb3-4e84-a157-6a47d691803b" providerId="AD" clId="Web-{42F6BE9A-9410-7DD1-EDDA-2A292A53D5A6}" dt="2018-11-06T23:48:16.241" v="150"/>
        <pc:sldMkLst>
          <pc:docMk/>
          <pc:sldMk cId="3478919608" sldId="777"/>
        </pc:sldMkLst>
        <pc:spChg chg="mod">
          <ac:chgData name="Simon McIntosh-Smith" userId="S::cssnmis@bristol.ac.uk::8c3bdc47-6cb3-4e84-a157-6a47d691803b" providerId="AD" clId="Web-{42F6BE9A-9410-7DD1-EDDA-2A292A53D5A6}" dt="2018-11-06T23:48:16.241" v="150"/>
          <ac:spMkLst>
            <pc:docMk/>
            <pc:sldMk cId="3478919608" sldId="777"/>
            <ac:spMk id="5" creationId="{75A530B5-300A-6740-8809-DF7F21FB75EB}"/>
          </ac:spMkLst>
        </pc:spChg>
      </pc:sldChg>
      <pc:sldChg chg="modSp">
        <pc:chgData name="Simon McIntosh-Smith" userId="S::cssnmis@bristol.ac.uk::8c3bdc47-6cb3-4e84-a157-6a47d691803b" providerId="AD" clId="Web-{42F6BE9A-9410-7DD1-EDDA-2A292A53D5A6}" dt="2018-11-06T23:33:09.860" v="84" actId="20577"/>
        <pc:sldMkLst>
          <pc:docMk/>
          <pc:sldMk cId="430320696" sldId="831"/>
        </pc:sldMkLst>
        <pc:spChg chg="mod">
          <ac:chgData name="Simon McIntosh-Smith" userId="S::cssnmis@bristol.ac.uk::8c3bdc47-6cb3-4e84-a157-6a47d691803b" providerId="AD" clId="Web-{42F6BE9A-9410-7DD1-EDDA-2A292A53D5A6}" dt="2018-11-06T23:33:09.860" v="84" actId="20577"/>
          <ac:spMkLst>
            <pc:docMk/>
            <pc:sldMk cId="430320696" sldId="831"/>
            <ac:spMk id="3" creationId="{00000000-0000-0000-0000-000000000000}"/>
          </ac:spMkLst>
        </pc:spChg>
      </pc:sldChg>
      <pc:sldChg chg="modSp">
        <pc:chgData name="Simon McIntosh-Smith" userId="S::cssnmis@bristol.ac.uk::8c3bdc47-6cb3-4e84-a157-6a47d691803b" providerId="AD" clId="Web-{42F6BE9A-9410-7DD1-EDDA-2A292A53D5A6}" dt="2018-11-06T23:14:23.804" v="29" actId="20577"/>
        <pc:sldMkLst>
          <pc:docMk/>
          <pc:sldMk cId="759044141" sldId="1012"/>
        </pc:sldMkLst>
        <pc:spChg chg="mod">
          <ac:chgData name="Simon McIntosh-Smith" userId="S::cssnmis@bristol.ac.uk::8c3bdc47-6cb3-4e84-a157-6a47d691803b" providerId="AD" clId="Web-{42F6BE9A-9410-7DD1-EDDA-2A292A53D5A6}" dt="2018-11-06T23:14:23.804" v="29" actId="20577"/>
          <ac:spMkLst>
            <pc:docMk/>
            <pc:sldMk cId="759044141" sldId="1012"/>
            <ac:spMk id="16" creationId="{00000000-0000-0000-0000-000000000000}"/>
          </ac:spMkLst>
        </pc:spChg>
        <pc:spChg chg="mod">
          <ac:chgData name="Simon McIntosh-Smith" userId="S::cssnmis@bristol.ac.uk::8c3bdc47-6cb3-4e84-a157-6a47d691803b" providerId="AD" clId="Web-{42F6BE9A-9410-7DD1-EDDA-2A292A53D5A6}" dt="2018-11-06T23:14:02.287" v="19" actId="20577"/>
          <ac:spMkLst>
            <pc:docMk/>
            <pc:sldMk cId="759044141" sldId="1012"/>
            <ac:spMk id="17" creationId="{00000000-0000-0000-0000-000000000000}"/>
          </ac:spMkLst>
        </pc:spChg>
      </pc:sldChg>
      <pc:sldChg chg="modSp">
        <pc:chgData name="Simon McIntosh-Smith" userId="S::cssnmis@bristol.ac.uk::8c3bdc47-6cb3-4e84-a157-6a47d691803b" providerId="AD" clId="Web-{42F6BE9A-9410-7DD1-EDDA-2A292A53D5A6}" dt="2018-11-06T23:17:26.426" v="47" actId="20577"/>
        <pc:sldMkLst>
          <pc:docMk/>
          <pc:sldMk cId="1266908306" sldId="1014"/>
        </pc:sldMkLst>
        <pc:spChg chg="mod">
          <ac:chgData name="Simon McIntosh-Smith" userId="S::cssnmis@bristol.ac.uk::8c3bdc47-6cb3-4e84-a157-6a47d691803b" providerId="AD" clId="Web-{42F6BE9A-9410-7DD1-EDDA-2A292A53D5A6}" dt="2018-11-06T23:17:26.426" v="47" actId="20577"/>
          <ac:spMkLst>
            <pc:docMk/>
            <pc:sldMk cId="1266908306" sldId="1014"/>
            <ac:spMk id="2" creationId="{00000000-0000-0000-0000-000000000000}"/>
          </ac:spMkLst>
        </pc:spChg>
      </pc:sldChg>
      <pc:sldChg chg="modSp">
        <pc:chgData name="Simon McIntosh-Smith" userId="S::cssnmis@bristol.ac.uk::8c3bdc47-6cb3-4e84-a157-6a47d691803b" providerId="AD" clId="Web-{42F6BE9A-9410-7DD1-EDDA-2A292A53D5A6}" dt="2018-11-06T23:24:41.277" v="68" actId="20577"/>
        <pc:sldMkLst>
          <pc:docMk/>
          <pc:sldMk cId="648411163" sldId="1024"/>
        </pc:sldMkLst>
        <pc:spChg chg="mod">
          <ac:chgData name="Simon McIntosh-Smith" userId="S::cssnmis@bristol.ac.uk::8c3bdc47-6cb3-4e84-a157-6a47d691803b" providerId="AD" clId="Web-{42F6BE9A-9410-7DD1-EDDA-2A292A53D5A6}" dt="2018-11-06T23:24:41.277" v="68" actId="20577"/>
          <ac:spMkLst>
            <pc:docMk/>
            <pc:sldMk cId="648411163" sldId="1024"/>
            <ac:spMk id="4" creationId="{00000000-0000-0000-0000-000000000000}"/>
          </ac:spMkLst>
        </pc:spChg>
      </pc:sldChg>
      <pc:sldChg chg="modSp">
        <pc:chgData name="Simon McIntosh-Smith" userId="S::cssnmis@bristol.ac.uk::8c3bdc47-6cb3-4e84-a157-6a47d691803b" providerId="AD" clId="Web-{42F6BE9A-9410-7DD1-EDDA-2A292A53D5A6}" dt="2018-11-06T23:24:49.731" v="72" actId="20577"/>
        <pc:sldMkLst>
          <pc:docMk/>
          <pc:sldMk cId="1554548020" sldId="1025"/>
        </pc:sldMkLst>
        <pc:spChg chg="mod">
          <ac:chgData name="Simon McIntosh-Smith" userId="S::cssnmis@bristol.ac.uk::8c3bdc47-6cb3-4e84-a157-6a47d691803b" providerId="AD" clId="Web-{42F6BE9A-9410-7DD1-EDDA-2A292A53D5A6}" dt="2018-11-06T23:24:49.731" v="72" actId="20577"/>
          <ac:spMkLst>
            <pc:docMk/>
            <pc:sldMk cId="1554548020" sldId="1025"/>
            <ac:spMk id="4" creationId="{00000000-0000-0000-0000-000000000000}"/>
          </ac:spMkLst>
        </pc:spChg>
      </pc:sldChg>
      <pc:sldChg chg="modSp">
        <pc:chgData name="Simon McIntosh-Smith" userId="S::cssnmis@bristol.ac.uk::8c3bdc47-6cb3-4e84-a157-6a47d691803b" providerId="AD" clId="Web-{42F6BE9A-9410-7DD1-EDDA-2A292A53D5A6}" dt="2018-11-06T23:30:38.305" v="82" actId="20577"/>
        <pc:sldMkLst>
          <pc:docMk/>
          <pc:sldMk cId="1140234973" sldId="1034"/>
        </pc:sldMkLst>
        <pc:spChg chg="mod">
          <ac:chgData name="Simon McIntosh-Smith" userId="S::cssnmis@bristol.ac.uk::8c3bdc47-6cb3-4e84-a157-6a47d691803b" providerId="AD" clId="Web-{42F6BE9A-9410-7DD1-EDDA-2A292A53D5A6}" dt="2018-11-06T23:30:38.305" v="82" actId="20577"/>
          <ac:spMkLst>
            <pc:docMk/>
            <pc:sldMk cId="1140234973" sldId="1034"/>
            <ac:spMk id="3" creationId="{00000000-0000-0000-0000-000000000000}"/>
          </ac:spMkLst>
        </pc:spChg>
      </pc:sldChg>
      <pc:sldChg chg="modSp">
        <pc:chgData name="Simon McIntosh-Smith" userId="S::cssnmis@bristol.ac.uk::8c3bdc47-6cb3-4e84-a157-6a47d691803b" providerId="AD" clId="Web-{42F6BE9A-9410-7DD1-EDDA-2A292A53D5A6}" dt="2018-11-06T23:33:34.284" v="86" actId="20577"/>
        <pc:sldMkLst>
          <pc:docMk/>
          <pc:sldMk cId="2221493995" sldId="1037"/>
        </pc:sldMkLst>
        <pc:spChg chg="mod">
          <ac:chgData name="Simon McIntosh-Smith" userId="S::cssnmis@bristol.ac.uk::8c3bdc47-6cb3-4e84-a157-6a47d691803b" providerId="AD" clId="Web-{42F6BE9A-9410-7DD1-EDDA-2A292A53D5A6}" dt="2018-11-06T23:33:34.284" v="86" actId="20577"/>
          <ac:spMkLst>
            <pc:docMk/>
            <pc:sldMk cId="2221493995" sldId="1037"/>
            <ac:spMk id="3" creationId="{00000000-0000-0000-0000-000000000000}"/>
          </ac:spMkLst>
        </pc:spChg>
      </pc:sldChg>
      <pc:sldChg chg="modSp">
        <pc:chgData name="Simon McIntosh-Smith" userId="S::cssnmis@bristol.ac.uk::8c3bdc47-6cb3-4e84-a157-6a47d691803b" providerId="AD" clId="Web-{42F6BE9A-9410-7DD1-EDDA-2A292A53D5A6}" dt="2018-11-06T23:19:02.937" v="50" actId="20577"/>
        <pc:sldMkLst>
          <pc:docMk/>
          <pc:sldMk cId="3765549196" sldId="1039"/>
        </pc:sldMkLst>
        <pc:spChg chg="mod">
          <ac:chgData name="Simon McIntosh-Smith" userId="S::cssnmis@bristol.ac.uk::8c3bdc47-6cb3-4e84-a157-6a47d691803b" providerId="AD" clId="Web-{42F6BE9A-9410-7DD1-EDDA-2A292A53D5A6}" dt="2018-11-06T23:19:02.937" v="50" actId="20577"/>
          <ac:spMkLst>
            <pc:docMk/>
            <pc:sldMk cId="3765549196" sldId="1039"/>
            <ac:spMk id="3" creationId="{00000000-0000-0000-0000-000000000000}"/>
          </ac:spMkLst>
        </pc:spChg>
      </pc:sldChg>
      <pc:sldChg chg="modSp">
        <pc:chgData name="Simon McIntosh-Smith" userId="S::cssnmis@bristol.ac.uk::8c3bdc47-6cb3-4e84-a157-6a47d691803b" providerId="AD" clId="Web-{42F6BE9A-9410-7DD1-EDDA-2A292A53D5A6}" dt="2018-11-06T23:23:12.536" v="63" actId="20577"/>
        <pc:sldMkLst>
          <pc:docMk/>
          <pc:sldMk cId="2145152837" sldId="1043"/>
        </pc:sldMkLst>
        <pc:spChg chg="mod">
          <ac:chgData name="Simon McIntosh-Smith" userId="S::cssnmis@bristol.ac.uk::8c3bdc47-6cb3-4e84-a157-6a47d691803b" providerId="AD" clId="Web-{42F6BE9A-9410-7DD1-EDDA-2A292A53D5A6}" dt="2018-11-06T23:23:12.536" v="63" actId="20577"/>
          <ac:spMkLst>
            <pc:docMk/>
            <pc:sldMk cId="2145152837" sldId="1043"/>
            <ac:spMk id="3" creationId="{00000000-0000-0000-0000-000000000000}"/>
          </ac:spMkLst>
        </pc:spChg>
      </pc:sldChg>
      <pc:sldChg chg="modSp">
        <pc:chgData name="Simon McIntosh-Smith" userId="S::cssnmis@bristol.ac.uk::8c3bdc47-6cb3-4e84-a157-6a47d691803b" providerId="AD" clId="Web-{42F6BE9A-9410-7DD1-EDDA-2A292A53D5A6}" dt="2018-11-06T23:22:08.453" v="62" actId="20577"/>
        <pc:sldMkLst>
          <pc:docMk/>
          <pc:sldMk cId="2370367021" sldId="1063"/>
        </pc:sldMkLst>
        <pc:spChg chg="mod">
          <ac:chgData name="Simon McIntosh-Smith" userId="S::cssnmis@bristol.ac.uk::8c3bdc47-6cb3-4e84-a157-6a47d691803b" providerId="AD" clId="Web-{42F6BE9A-9410-7DD1-EDDA-2A292A53D5A6}" dt="2018-11-06T23:22:08.453" v="62" actId="20577"/>
          <ac:spMkLst>
            <pc:docMk/>
            <pc:sldMk cId="2370367021" sldId="1063"/>
            <ac:spMk id="3" creationId="{00000000-0000-0000-0000-000000000000}"/>
          </ac:spMkLst>
        </pc:spChg>
      </pc:sldChg>
      <pc:sldChg chg="modSp">
        <pc:chgData name="Simon McIntosh-Smith" userId="S::cssnmis@bristol.ac.uk::8c3bdc47-6cb3-4e84-a157-6a47d691803b" providerId="AD" clId="Web-{42F6BE9A-9410-7DD1-EDDA-2A292A53D5A6}" dt="2018-11-06T23:10:19.756" v="8" actId="20577"/>
        <pc:sldMkLst>
          <pc:docMk/>
          <pc:sldMk cId="2528518622" sldId="1065"/>
        </pc:sldMkLst>
        <pc:spChg chg="mod">
          <ac:chgData name="Simon McIntosh-Smith" userId="S::cssnmis@bristol.ac.uk::8c3bdc47-6cb3-4e84-a157-6a47d691803b" providerId="AD" clId="Web-{42F6BE9A-9410-7DD1-EDDA-2A292A53D5A6}" dt="2018-11-06T23:10:19.756" v="8" actId="20577"/>
          <ac:spMkLst>
            <pc:docMk/>
            <pc:sldMk cId="2528518622" sldId="1065"/>
            <ac:spMk id="3"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tgmattso\Documents\Programming_models\OpenMP\OpenMP_page_coun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tgmattso\Documents\Programming_models\OpenMP\OpenMP_page_coun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tgmattso\Documents\Programming_models\OpenMP\OpenMP_page_coun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tgmattso\Documents\Programming_models\OpenMP\OpenMP_page_count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352780058405265E-2"/>
          <c:y val="6.0955369046873556E-2"/>
          <c:w val="0.88381112999077538"/>
          <c:h val="0.83700498884855068"/>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Sheet1!$H$4:$H$25</c:f>
              <c:numCache>
                <c:formatCode>General</c:formatCode>
                <c:ptCount val="22"/>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numCache>
            </c:numRef>
          </c:xVal>
          <c:yVal>
            <c:numRef>
              <c:f>Sheet1!$I$4:$I$25</c:f>
              <c:numCache>
                <c:formatCode>General</c:formatCode>
                <c:ptCount val="22"/>
                <c:pt idx="0">
                  <c:v>40</c:v>
                </c:pt>
                <c:pt idx="1">
                  <c:v>44</c:v>
                </c:pt>
                <c:pt idx="2">
                  <c:v>46</c:v>
                </c:pt>
                <c:pt idx="3">
                  <c:v>61</c:v>
                </c:pt>
                <c:pt idx="5">
                  <c:v>59</c:v>
                </c:pt>
                <c:pt idx="8">
                  <c:v>117</c:v>
                </c:pt>
                <c:pt idx="11">
                  <c:v>151</c:v>
                </c:pt>
                <c:pt idx="14">
                  <c:v>160</c:v>
                </c:pt>
                <c:pt idx="16">
                  <c:v>248</c:v>
                </c:pt>
                <c:pt idx="18">
                  <c:v>303</c:v>
                </c:pt>
                <c:pt idx="21">
                  <c:v>618</c:v>
                </c:pt>
              </c:numCache>
            </c:numRef>
          </c:yVal>
          <c:smooth val="0"/>
          <c:extLst>
            <c:ext xmlns:c16="http://schemas.microsoft.com/office/drawing/2014/chart" uri="{C3380CC4-5D6E-409C-BE32-E72D297353CC}">
              <c16:uniqueId val="{00000000-3B80-B542-B53E-0D96F6D29B67}"/>
            </c:ext>
          </c:extLst>
        </c:ser>
        <c:ser>
          <c:idx val="1"/>
          <c:order val="1"/>
          <c:spPr>
            <a:ln w="19050" cap="rnd">
              <a:noFill/>
              <a:round/>
            </a:ln>
            <a:effectLst/>
          </c:spPr>
          <c:marker>
            <c:symbol val="circle"/>
            <c:size val="5"/>
            <c:spPr>
              <a:solidFill>
                <a:schemeClr val="accent2"/>
              </a:solidFill>
              <a:ln w="9525">
                <a:solidFill>
                  <a:schemeClr val="accent2"/>
                </a:solidFill>
              </a:ln>
              <a:effectLst/>
            </c:spPr>
          </c:marker>
          <c:xVal>
            <c:numRef>
              <c:f>Sheet1!$H$4:$H$25</c:f>
              <c:numCache>
                <c:formatCode>General</c:formatCode>
                <c:ptCount val="22"/>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numCache>
            </c:numRef>
          </c:xVal>
          <c:yVal>
            <c:numRef>
              <c:f>Sheet1!$J$4:$J$25</c:f>
              <c:numCache>
                <c:formatCode>General</c:formatCode>
                <c:ptCount val="22"/>
                <c:pt idx="21">
                  <c:v>437</c:v>
                </c:pt>
              </c:numCache>
            </c:numRef>
          </c:yVal>
          <c:smooth val="0"/>
          <c:extLst>
            <c:ext xmlns:c16="http://schemas.microsoft.com/office/drawing/2014/chart" uri="{C3380CC4-5D6E-409C-BE32-E72D297353CC}">
              <c16:uniqueId val="{00000001-3B80-B542-B53E-0D96F6D29B67}"/>
            </c:ext>
          </c:extLst>
        </c:ser>
        <c:dLbls>
          <c:showLegendKey val="0"/>
          <c:showVal val="0"/>
          <c:showCatName val="0"/>
          <c:showSerName val="0"/>
          <c:showPercent val="0"/>
          <c:showBubbleSize val="0"/>
        </c:dLbls>
        <c:axId val="1912735504"/>
        <c:axId val="1912737232"/>
      </c:scatterChart>
      <c:valAx>
        <c:axId val="19127355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912737232"/>
        <c:crosses val="autoZero"/>
        <c:crossBetween val="midCat"/>
      </c:valAx>
      <c:valAx>
        <c:axId val="1912737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9127355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352780058405265E-2"/>
          <c:y val="6.0955369046873556E-2"/>
          <c:w val="0.88381112999077538"/>
          <c:h val="0.83700498884855068"/>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Sheet1!$H$4:$H$25</c:f>
              <c:numCache>
                <c:formatCode>General</c:formatCode>
                <c:ptCount val="22"/>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numCache>
            </c:numRef>
          </c:xVal>
          <c:yVal>
            <c:numRef>
              <c:f>Sheet1!$I$4:$I$25</c:f>
              <c:numCache>
                <c:formatCode>General</c:formatCode>
                <c:ptCount val="22"/>
                <c:pt idx="0">
                  <c:v>40</c:v>
                </c:pt>
                <c:pt idx="1">
                  <c:v>44</c:v>
                </c:pt>
                <c:pt idx="2">
                  <c:v>46</c:v>
                </c:pt>
                <c:pt idx="3">
                  <c:v>61</c:v>
                </c:pt>
                <c:pt idx="5">
                  <c:v>59</c:v>
                </c:pt>
                <c:pt idx="8">
                  <c:v>117</c:v>
                </c:pt>
                <c:pt idx="11">
                  <c:v>151</c:v>
                </c:pt>
                <c:pt idx="14">
                  <c:v>160</c:v>
                </c:pt>
                <c:pt idx="16">
                  <c:v>248</c:v>
                </c:pt>
                <c:pt idx="18">
                  <c:v>303</c:v>
                </c:pt>
                <c:pt idx="21">
                  <c:v>618</c:v>
                </c:pt>
              </c:numCache>
            </c:numRef>
          </c:yVal>
          <c:smooth val="0"/>
          <c:extLst>
            <c:ext xmlns:c16="http://schemas.microsoft.com/office/drawing/2014/chart" uri="{C3380CC4-5D6E-409C-BE32-E72D297353CC}">
              <c16:uniqueId val="{00000000-3B80-B542-B53E-0D96F6D29B67}"/>
            </c:ext>
          </c:extLst>
        </c:ser>
        <c:ser>
          <c:idx val="1"/>
          <c:order val="1"/>
          <c:spPr>
            <a:ln w="19050" cap="rnd">
              <a:noFill/>
              <a:round/>
            </a:ln>
            <a:effectLst/>
          </c:spPr>
          <c:marker>
            <c:symbol val="circle"/>
            <c:size val="5"/>
            <c:spPr>
              <a:solidFill>
                <a:schemeClr val="accent2"/>
              </a:solidFill>
              <a:ln w="9525">
                <a:solidFill>
                  <a:schemeClr val="accent2"/>
                </a:solidFill>
              </a:ln>
              <a:effectLst/>
            </c:spPr>
          </c:marker>
          <c:xVal>
            <c:numRef>
              <c:f>Sheet1!$H$4:$H$25</c:f>
              <c:numCache>
                <c:formatCode>General</c:formatCode>
                <c:ptCount val="22"/>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numCache>
            </c:numRef>
          </c:xVal>
          <c:yVal>
            <c:numRef>
              <c:f>Sheet1!$J$4:$J$25</c:f>
              <c:numCache>
                <c:formatCode>General</c:formatCode>
                <c:ptCount val="22"/>
                <c:pt idx="21">
                  <c:v>437</c:v>
                </c:pt>
              </c:numCache>
            </c:numRef>
          </c:yVal>
          <c:smooth val="0"/>
          <c:extLst>
            <c:ext xmlns:c16="http://schemas.microsoft.com/office/drawing/2014/chart" uri="{C3380CC4-5D6E-409C-BE32-E72D297353CC}">
              <c16:uniqueId val="{00000001-3B80-B542-B53E-0D96F6D29B67}"/>
            </c:ext>
          </c:extLst>
        </c:ser>
        <c:dLbls>
          <c:showLegendKey val="0"/>
          <c:showVal val="0"/>
          <c:showCatName val="0"/>
          <c:showSerName val="0"/>
          <c:showPercent val="0"/>
          <c:showBubbleSize val="0"/>
        </c:dLbls>
        <c:axId val="1912735504"/>
        <c:axId val="1912737232"/>
      </c:scatterChart>
      <c:valAx>
        <c:axId val="19127355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912737232"/>
        <c:crosses val="autoZero"/>
        <c:crossBetween val="midCat"/>
      </c:valAx>
      <c:valAx>
        <c:axId val="1912737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9127355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352780058405265E-2"/>
          <c:y val="6.0955369046873556E-2"/>
          <c:w val="0.88381112999077538"/>
          <c:h val="0.83700498884855068"/>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Sheet1!$H$4:$H$25</c:f>
              <c:numCache>
                <c:formatCode>General</c:formatCode>
                <c:ptCount val="22"/>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numCache>
            </c:numRef>
          </c:xVal>
          <c:yVal>
            <c:numRef>
              <c:f>Sheet1!$I$4:$I$25</c:f>
              <c:numCache>
                <c:formatCode>General</c:formatCode>
                <c:ptCount val="22"/>
                <c:pt idx="0">
                  <c:v>40</c:v>
                </c:pt>
                <c:pt idx="1">
                  <c:v>44</c:v>
                </c:pt>
                <c:pt idx="2">
                  <c:v>46</c:v>
                </c:pt>
                <c:pt idx="3">
                  <c:v>61</c:v>
                </c:pt>
                <c:pt idx="5">
                  <c:v>59</c:v>
                </c:pt>
                <c:pt idx="8">
                  <c:v>117</c:v>
                </c:pt>
                <c:pt idx="11">
                  <c:v>151</c:v>
                </c:pt>
                <c:pt idx="14">
                  <c:v>160</c:v>
                </c:pt>
                <c:pt idx="16">
                  <c:v>248</c:v>
                </c:pt>
                <c:pt idx="18">
                  <c:v>303</c:v>
                </c:pt>
                <c:pt idx="21">
                  <c:v>618</c:v>
                </c:pt>
              </c:numCache>
            </c:numRef>
          </c:yVal>
          <c:smooth val="0"/>
          <c:extLst>
            <c:ext xmlns:c16="http://schemas.microsoft.com/office/drawing/2014/chart" uri="{C3380CC4-5D6E-409C-BE32-E72D297353CC}">
              <c16:uniqueId val="{00000000-3B80-B542-B53E-0D96F6D29B67}"/>
            </c:ext>
          </c:extLst>
        </c:ser>
        <c:ser>
          <c:idx val="1"/>
          <c:order val="1"/>
          <c:spPr>
            <a:ln w="19050" cap="rnd">
              <a:noFill/>
              <a:round/>
            </a:ln>
            <a:effectLst/>
          </c:spPr>
          <c:marker>
            <c:symbol val="circle"/>
            <c:size val="5"/>
            <c:spPr>
              <a:solidFill>
                <a:schemeClr val="accent2"/>
              </a:solidFill>
              <a:ln w="9525">
                <a:solidFill>
                  <a:schemeClr val="accent2"/>
                </a:solidFill>
              </a:ln>
              <a:effectLst/>
            </c:spPr>
          </c:marker>
          <c:xVal>
            <c:numRef>
              <c:f>Sheet1!$H$4:$H$25</c:f>
              <c:numCache>
                <c:formatCode>General</c:formatCode>
                <c:ptCount val="22"/>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numCache>
            </c:numRef>
          </c:xVal>
          <c:yVal>
            <c:numRef>
              <c:f>Sheet1!$J$4:$J$25</c:f>
              <c:numCache>
                <c:formatCode>General</c:formatCode>
                <c:ptCount val="22"/>
                <c:pt idx="21">
                  <c:v>437</c:v>
                </c:pt>
              </c:numCache>
            </c:numRef>
          </c:yVal>
          <c:smooth val="0"/>
          <c:extLst>
            <c:ext xmlns:c16="http://schemas.microsoft.com/office/drawing/2014/chart" uri="{C3380CC4-5D6E-409C-BE32-E72D297353CC}">
              <c16:uniqueId val="{00000001-3B80-B542-B53E-0D96F6D29B67}"/>
            </c:ext>
          </c:extLst>
        </c:ser>
        <c:dLbls>
          <c:showLegendKey val="0"/>
          <c:showVal val="0"/>
          <c:showCatName val="0"/>
          <c:showSerName val="0"/>
          <c:showPercent val="0"/>
          <c:showBubbleSize val="0"/>
        </c:dLbls>
        <c:axId val="1912735504"/>
        <c:axId val="1912737232"/>
      </c:scatterChart>
      <c:valAx>
        <c:axId val="19127355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912737232"/>
        <c:crosses val="autoZero"/>
        <c:crossBetween val="midCat"/>
      </c:valAx>
      <c:valAx>
        <c:axId val="1912737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9127355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352780058405265E-2"/>
          <c:y val="6.0955369046873556E-2"/>
          <c:w val="0.88381112999077538"/>
          <c:h val="0.83700498884855068"/>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Sheet1!$H$4:$H$25</c:f>
              <c:numCache>
                <c:formatCode>General</c:formatCode>
                <c:ptCount val="22"/>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numCache>
            </c:numRef>
          </c:xVal>
          <c:yVal>
            <c:numRef>
              <c:f>Sheet1!$I$4:$I$25</c:f>
              <c:numCache>
                <c:formatCode>General</c:formatCode>
                <c:ptCount val="22"/>
                <c:pt idx="0">
                  <c:v>40</c:v>
                </c:pt>
                <c:pt idx="1">
                  <c:v>44</c:v>
                </c:pt>
                <c:pt idx="2">
                  <c:v>46</c:v>
                </c:pt>
                <c:pt idx="3">
                  <c:v>61</c:v>
                </c:pt>
                <c:pt idx="5">
                  <c:v>59</c:v>
                </c:pt>
                <c:pt idx="8">
                  <c:v>117</c:v>
                </c:pt>
                <c:pt idx="11">
                  <c:v>151</c:v>
                </c:pt>
                <c:pt idx="14">
                  <c:v>160</c:v>
                </c:pt>
                <c:pt idx="16">
                  <c:v>248</c:v>
                </c:pt>
                <c:pt idx="18">
                  <c:v>303</c:v>
                </c:pt>
                <c:pt idx="21">
                  <c:v>618</c:v>
                </c:pt>
              </c:numCache>
            </c:numRef>
          </c:yVal>
          <c:smooth val="0"/>
          <c:extLst>
            <c:ext xmlns:c16="http://schemas.microsoft.com/office/drawing/2014/chart" uri="{C3380CC4-5D6E-409C-BE32-E72D297353CC}">
              <c16:uniqueId val="{00000000-3B80-B542-B53E-0D96F6D29B67}"/>
            </c:ext>
          </c:extLst>
        </c:ser>
        <c:ser>
          <c:idx val="1"/>
          <c:order val="1"/>
          <c:spPr>
            <a:ln w="19050" cap="rnd">
              <a:noFill/>
              <a:round/>
            </a:ln>
            <a:effectLst/>
          </c:spPr>
          <c:marker>
            <c:symbol val="circle"/>
            <c:size val="5"/>
            <c:spPr>
              <a:solidFill>
                <a:schemeClr val="accent2"/>
              </a:solidFill>
              <a:ln w="9525">
                <a:solidFill>
                  <a:schemeClr val="accent2"/>
                </a:solidFill>
              </a:ln>
              <a:effectLst/>
            </c:spPr>
          </c:marker>
          <c:xVal>
            <c:numRef>
              <c:f>Sheet1!$H$4:$H$25</c:f>
              <c:numCache>
                <c:formatCode>General</c:formatCode>
                <c:ptCount val="22"/>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numCache>
            </c:numRef>
          </c:xVal>
          <c:yVal>
            <c:numRef>
              <c:f>Sheet1!$J$4:$J$25</c:f>
              <c:numCache>
                <c:formatCode>General</c:formatCode>
                <c:ptCount val="22"/>
                <c:pt idx="21">
                  <c:v>437</c:v>
                </c:pt>
              </c:numCache>
            </c:numRef>
          </c:yVal>
          <c:smooth val="0"/>
          <c:extLst>
            <c:ext xmlns:c16="http://schemas.microsoft.com/office/drawing/2014/chart" uri="{C3380CC4-5D6E-409C-BE32-E72D297353CC}">
              <c16:uniqueId val="{00000001-3B80-B542-B53E-0D96F6D29B67}"/>
            </c:ext>
          </c:extLst>
        </c:ser>
        <c:dLbls>
          <c:showLegendKey val="0"/>
          <c:showVal val="0"/>
          <c:showCatName val="0"/>
          <c:showSerName val="0"/>
          <c:showPercent val="0"/>
          <c:showBubbleSize val="0"/>
        </c:dLbls>
        <c:axId val="1912735504"/>
        <c:axId val="1912737232"/>
      </c:scatterChart>
      <c:valAx>
        <c:axId val="19127355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912737232"/>
        <c:crosses val="autoZero"/>
        <c:crossBetween val="midCat"/>
      </c:valAx>
      <c:valAx>
        <c:axId val="1912737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9127355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365921-CC47-4293-AE80-EE9BD463B02F}" type="datetimeFigureOut">
              <a:rPr lang="en-US" smtClean="0"/>
              <a:t>11/12/18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7C3B6-920A-40C7-8F23-5F4F141CE80D}" type="slidenum">
              <a:rPr lang="en-US" smtClean="0"/>
              <a:t>‹#›</a:t>
            </a:fld>
            <a:endParaRPr lang="en-US"/>
          </a:p>
        </p:txBody>
      </p:sp>
    </p:spTree>
    <p:extLst>
      <p:ext uri="{BB962C8B-B14F-4D97-AF65-F5344CB8AC3E}">
        <p14:creationId xmlns:p14="http://schemas.microsoft.com/office/powerpoint/2010/main" val="946532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Rot="1" noChangeAspect="1" noChangeArrowheads="1" noTextEdit="1"/>
          </p:cNvSpPr>
          <p:nvPr>
            <p:ph type="sldImg"/>
          </p:nvPr>
        </p:nvSpPr>
        <p:spPr>
          <a:ln cap="flat"/>
        </p:spPr>
      </p:sp>
      <p:sp>
        <p:nvSpPr>
          <p:cNvPr id="19865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3903128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ln cap="flat"/>
        </p:spPr>
      </p:sp>
      <p:sp>
        <p:nvSpPr>
          <p:cNvPr id="307203" name="Rectangle 3"/>
          <p:cNvSpPr>
            <a:spLocks noGrp="1" noChangeArrowheads="1"/>
          </p:cNvSpPr>
          <p:nvPr>
            <p:ph type="body" idx="1"/>
          </p:nvPr>
        </p:nvSpPr>
        <p:spPr>
          <a:noFill/>
          <a:ln/>
        </p:spPr>
        <p:txBody>
          <a:bodyPr/>
          <a:lstStyle/>
          <a:p>
            <a:pPr eaLnBrk="1" hangingPunct="1">
              <a:lnSpc>
                <a:spcPct val="88000"/>
              </a:lnSpc>
            </a:pPr>
            <a:endParaRPr lang="en-US" altLang="zh-CN"/>
          </a:p>
        </p:txBody>
      </p:sp>
    </p:spTree>
    <p:extLst>
      <p:ext uri="{BB962C8B-B14F-4D97-AF65-F5344CB8AC3E}">
        <p14:creationId xmlns:p14="http://schemas.microsoft.com/office/powerpoint/2010/main" val="1682116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OpenMP 3.0 was released in May of 2008</a:t>
            </a:r>
          </a:p>
        </p:txBody>
      </p:sp>
      <p:sp>
        <p:nvSpPr>
          <p:cNvPr id="4" name="Slide Number Placeholder 3"/>
          <p:cNvSpPr>
            <a:spLocks noGrp="1"/>
          </p:cNvSpPr>
          <p:nvPr>
            <p:ph type="sldNum" sz="quarter" idx="5"/>
          </p:nvPr>
        </p:nvSpPr>
        <p:spPr/>
        <p:txBody>
          <a:bodyPr/>
          <a:lstStyle/>
          <a:p>
            <a:fld id="{BC07C3B6-920A-40C7-8F23-5F4F141CE80D}" type="slidenum">
              <a:rPr lang="en-US" smtClean="0"/>
              <a:t>15</a:t>
            </a:fld>
            <a:endParaRPr lang="en-US"/>
          </a:p>
        </p:txBody>
      </p:sp>
    </p:spTree>
    <p:extLst>
      <p:ext uri="{BB962C8B-B14F-4D97-AF65-F5344CB8AC3E}">
        <p14:creationId xmlns:p14="http://schemas.microsoft.com/office/powerpoint/2010/main" val="2422676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07C3B6-920A-40C7-8F23-5F4F141CE80D}" type="slidenum">
              <a:rPr lang="en-US" smtClean="0"/>
              <a:t>17</a:t>
            </a:fld>
            <a:endParaRPr lang="en-US"/>
          </a:p>
        </p:txBody>
      </p:sp>
    </p:spTree>
    <p:extLst>
      <p:ext uri="{BB962C8B-B14F-4D97-AF65-F5344CB8AC3E}">
        <p14:creationId xmlns:p14="http://schemas.microsoft.com/office/powerpoint/2010/main" val="2787643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cap="flat"/>
        </p:spPr>
      </p:sp>
      <p:sp>
        <p:nvSpPr>
          <p:cNvPr id="21401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581370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cap="flat"/>
        </p:spPr>
      </p:sp>
      <p:sp>
        <p:nvSpPr>
          <p:cNvPr id="21401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965294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OpenMP 4.0 released July 2013</a:t>
            </a:r>
          </a:p>
        </p:txBody>
      </p:sp>
      <p:sp>
        <p:nvSpPr>
          <p:cNvPr id="4" name="Slide Number Placeholder 3"/>
          <p:cNvSpPr>
            <a:spLocks noGrp="1"/>
          </p:cNvSpPr>
          <p:nvPr>
            <p:ph type="sldNum" sz="quarter" idx="5"/>
          </p:nvPr>
        </p:nvSpPr>
        <p:spPr/>
        <p:txBody>
          <a:bodyPr/>
          <a:lstStyle/>
          <a:p>
            <a:fld id="{BC07C3B6-920A-40C7-8F23-5F4F141CE80D}" type="slidenum">
              <a:rPr lang="en-US" smtClean="0"/>
              <a:t>23</a:t>
            </a:fld>
            <a:endParaRPr lang="en-US"/>
          </a:p>
        </p:txBody>
      </p:sp>
    </p:spTree>
    <p:extLst>
      <p:ext uri="{BB962C8B-B14F-4D97-AF65-F5344CB8AC3E}">
        <p14:creationId xmlns:p14="http://schemas.microsoft.com/office/powerpoint/2010/main" val="3245753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960331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265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36</a:t>
            </a:fld>
            <a:endParaRPr lang="en-US"/>
          </a:p>
        </p:txBody>
      </p:sp>
    </p:spTree>
    <p:extLst>
      <p:ext uri="{BB962C8B-B14F-4D97-AF65-F5344CB8AC3E}">
        <p14:creationId xmlns:p14="http://schemas.microsoft.com/office/powerpoint/2010/main" val="1704954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37</a:t>
            </a:fld>
            <a:endParaRPr lang="en-US"/>
          </a:p>
        </p:txBody>
      </p:sp>
    </p:spTree>
    <p:extLst>
      <p:ext uri="{BB962C8B-B14F-4D97-AF65-F5344CB8AC3E}">
        <p14:creationId xmlns:p14="http://schemas.microsoft.com/office/powerpoint/2010/main" val="668758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424238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38</a:t>
            </a:fld>
            <a:endParaRPr lang="en-US"/>
          </a:p>
        </p:txBody>
      </p:sp>
    </p:spTree>
    <p:extLst>
      <p:ext uri="{BB962C8B-B14F-4D97-AF65-F5344CB8AC3E}">
        <p14:creationId xmlns:p14="http://schemas.microsoft.com/office/powerpoint/2010/main" val="2534545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51</a:t>
            </a:fld>
            <a:endParaRPr lang="en-US"/>
          </a:p>
        </p:txBody>
      </p:sp>
    </p:spTree>
    <p:extLst>
      <p:ext uri="{BB962C8B-B14F-4D97-AF65-F5344CB8AC3E}">
        <p14:creationId xmlns:p14="http://schemas.microsoft.com/office/powerpoint/2010/main" val="938332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a:xfrm>
            <a:off x="2971800" y="549275"/>
            <a:ext cx="3657600" cy="2743200"/>
          </a:xfrm>
          <a:ln/>
        </p:spPr>
      </p:sp>
      <p:sp>
        <p:nvSpPr>
          <p:cNvPr id="20685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3503764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70662" indent="-296408" eaLnBrk="0" hangingPunct="0">
              <a:defRPr b="1">
                <a:solidFill>
                  <a:schemeClr val="tx1"/>
                </a:solidFill>
                <a:latin typeface="Arial" charset="0"/>
              </a:defRPr>
            </a:lvl2pPr>
            <a:lvl3pPr marL="1185634" indent="-237127" eaLnBrk="0" hangingPunct="0">
              <a:defRPr b="1">
                <a:solidFill>
                  <a:schemeClr val="tx1"/>
                </a:solidFill>
                <a:latin typeface="Arial" charset="0"/>
              </a:defRPr>
            </a:lvl3pPr>
            <a:lvl4pPr marL="1659887" indent="-237127" eaLnBrk="0" hangingPunct="0">
              <a:defRPr b="1">
                <a:solidFill>
                  <a:schemeClr val="tx1"/>
                </a:solidFill>
                <a:latin typeface="Arial" charset="0"/>
              </a:defRPr>
            </a:lvl4pPr>
            <a:lvl5pPr marL="2134141" indent="-237127" eaLnBrk="0" hangingPunct="0">
              <a:defRPr b="1">
                <a:solidFill>
                  <a:schemeClr val="tx1"/>
                </a:solidFill>
                <a:latin typeface="Arial" charset="0"/>
              </a:defRPr>
            </a:lvl5pPr>
            <a:lvl6pPr marL="2608395" indent="-237127" eaLnBrk="0" fontAlgn="base" hangingPunct="0">
              <a:spcBef>
                <a:spcPct val="0"/>
              </a:spcBef>
              <a:spcAft>
                <a:spcPct val="0"/>
              </a:spcAft>
              <a:defRPr b="1">
                <a:solidFill>
                  <a:schemeClr val="tx1"/>
                </a:solidFill>
                <a:latin typeface="Arial" charset="0"/>
              </a:defRPr>
            </a:lvl6pPr>
            <a:lvl7pPr marL="3082648" indent="-237127" eaLnBrk="0" fontAlgn="base" hangingPunct="0">
              <a:spcBef>
                <a:spcPct val="0"/>
              </a:spcBef>
              <a:spcAft>
                <a:spcPct val="0"/>
              </a:spcAft>
              <a:defRPr b="1">
                <a:solidFill>
                  <a:schemeClr val="tx1"/>
                </a:solidFill>
                <a:latin typeface="Arial" charset="0"/>
              </a:defRPr>
            </a:lvl7pPr>
            <a:lvl8pPr marL="3556902" indent="-237127" eaLnBrk="0" fontAlgn="base" hangingPunct="0">
              <a:spcBef>
                <a:spcPct val="0"/>
              </a:spcBef>
              <a:spcAft>
                <a:spcPct val="0"/>
              </a:spcAft>
              <a:defRPr b="1">
                <a:solidFill>
                  <a:schemeClr val="tx1"/>
                </a:solidFill>
                <a:latin typeface="Arial" charset="0"/>
              </a:defRPr>
            </a:lvl8pPr>
            <a:lvl9pPr marL="4031155" indent="-237127" eaLnBrk="0" fontAlgn="base" hangingPunct="0">
              <a:spcBef>
                <a:spcPct val="0"/>
              </a:spcBef>
              <a:spcAft>
                <a:spcPct val="0"/>
              </a:spcAft>
              <a:defRPr b="1">
                <a:solidFill>
                  <a:schemeClr val="tx1"/>
                </a:solidFill>
                <a:latin typeface="Arial" charset="0"/>
              </a:defRPr>
            </a:lvl9pPr>
          </a:lstStyle>
          <a:p>
            <a:pPr eaLnBrk="1" hangingPunct="1"/>
            <a:fld id="{F3A73524-702F-409F-A0CD-D98EA3D26925}" type="slidenum">
              <a:rPr lang="en-US" altLang="en-US" b="0" smtClean="0"/>
              <a:pPr eaLnBrk="1" hangingPunct="1"/>
              <a:t>62</a:t>
            </a:fld>
            <a:endParaRPr lang="en-US" altLang="en-US" b="0"/>
          </a:p>
        </p:txBody>
      </p:sp>
      <p:sp>
        <p:nvSpPr>
          <p:cNvPr id="144387" name="Rectangle 2"/>
          <p:cNvSpPr>
            <a:spLocks noGrp="1" noRot="1" noChangeAspect="1" noChangeArrowheads="1" noTextEdit="1"/>
          </p:cNvSpPr>
          <p:nvPr>
            <p:ph type="sldImg"/>
          </p:nvPr>
        </p:nvSpPr>
        <p:spPr>
          <a:xfrm>
            <a:off x="920750" y="742950"/>
            <a:ext cx="4959350" cy="3721100"/>
          </a:xfrm>
          <a:ln/>
        </p:spPr>
      </p:sp>
      <p:sp>
        <p:nvSpPr>
          <p:cNvPr id="144388" name="Rectangle 3"/>
          <p:cNvSpPr>
            <a:spLocks noGrp="1" noChangeArrowheads="1"/>
          </p:cNvSpPr>
          <p:nvPr>
            <p:ph type="body" idx="1"/>
          </p:nvPr>
        </p:nvSpPr>
        <p:spPr>
          <a:xfrm>
            <a:off x="681480" y="4717206"/>
            <a:ext cx="5434718" cy="44642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charset="0"/>
            </a:endParaRPr>
          </a:p>
        </p:txBody>
      </p:sp>
    </p:spTree>
    <p:extLst>
      <p:ext uri="{BB962C8B-B14F-4D97-AF65-F5344CB8AC3E}">
        <p14:creationId xmlns:p14="http://schemas.microsoft.com/office/powerpoint/2010/main" val="1547081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70662" indent="-296408" eaLnBrk="0" hangingPunct="0">
              <a:defRPr b="1">
                <a:solidFill>
                  <a:schemeClr val="tx1"/>
                </a:solidFill>
                <a:latin typeface="Arial" charset="0"/>
              </a:defRPr>
            </a:lvl2pPr>
            <a:lvl3pPr marL="1185634" indent="-237127" eaLnBrk="0" hangingPunct="0">
              <a:defRPr b="1">
                <a:solidFill>
                  <a:schemeClr val="tx1"/>
                </a:solidFill>
                <a:latin typeface="Arial" charset="0"/>
              </a:defRPr>
            </a:lvl3pPr>
            <a:lvl4pPr marL="1659887" indent="-237127" eaLnBrk="0" hangingPunct="0">
              <a:defRPr b="1">
                <a:solidFill>
                  <a:schemeClr val="tx1"/>
                </a:solidFill>
                <a:latin typeface="Arial" charset="0"/>
              </a:defRPr>
            </a:lvl4pPr>
            <a:lvl5pPr marL="2134141" indent="-237127" eaLnBrk="0" hangingPunct="0">
              <a:defRPr b="1">
                <a:solidFill>
                  <a:schemeClr val="tx1"/>
                </a:solidFill>
                <a:latin typeface="Arial" charset="0"/>
              </a:defRPr>
            </a:lvl5pPr>
            <a:lvl6pPr marL="2608395" indent="-237127" eaLnBrk="0" fontAlgn="base" hangingPunct="0">
              <a:spcBef>
                <a:spcPct val="0"/>
              </a:spcBef>
              <a:spcAft>
                <a:spcPct val="0"/>
              </a:spcAft>
              <a:defRPr b="1">
                <a:solidFill>
                  <a:schemeClr val="tx1"/>
                </a:solidFill>
                <a:latin typeface="Arial" charset="0"/>
              </a:defRPr>
            </a:lvl6pPr>
            <a:lvl7pPr marL="3082648" indent="-237127" eaLnBrk="0" fontAlgn="base" hangingPunct="0">
              <a:spcBef>
                <a:spcPct val="0"/>
              </a:spcBef>
              <a:spcAft>
                <a:spcPct val="0"/>
              </a:spcAft>
              <a:defRPr b="1">
                <a:solidFill>
                  <a:schemeClr val="tx1"/>
                </a:solidFill>
                <a:latin typeface="Arial" charset="0"/>
              </a:defRPr>
            </a:lvl7pPr>
            <a:lvl8pPr marL="3556902" indent="-237127" eaLnBrk="0" fontAlgn="base" hangingPunct="0">
              <a:spcBef>
                <a:spcPct val="0"/>
              </a:spcBef>
              <a:spcAft>
                <a:spcPct val="0"/>
              </a:spcAft>
              <a:defRPr b="1">
                <a:solidFill>
                  <a:schemeClr val="tx1"/>
                </a:solidFill>
                <a:latin typeface="Arial" charset="0"/>
              </a:defRPr>
            </a:lvl8pPr>
            <a:lvl9pPr marL="4031155" indent="-237127" eaLnBrk="0" fontAlgn="base" hangingPunct="0">
              <a:spcBef>
                <a:spcPct val="0"/>
              </a:spcBef>
              <a:spcAft>
                <a:spcPct val="0"/>
              </a:spcAft>
              <a:defRPr b="1">
                <a:solidFill>
                  <a:schemeClr val="tx1"/>
                </a:solidFill>
                <a:latin typeface="Arial" charset="0"/>
              </a:defRPr>
            </a:lvl9pPr>
          </a:lstStyle>
          <a:p>
            <a:pPr eaLnBrk="1" hangingPunct="1"/>
            <a:fld id="{DB66D7D1-E7F9-4BAF-85B2-951A6EBCBF46}" type="slidenum">
              <a:rPr lang="en-US" altLang="en-US" b="0" smtClean="0"/>
              <a:pPr eaLnBrk="1" hangingPunct="1"/>
              <a:t>63</a:t>
            </a:fld>
            <a:endParaRPr lang="en-US" altLang="en-US" b="0"/>
          </a:p>
        </p:txBody>
      </p:sp>
      <p:sp>
        <p:nvSpPr>
          <p:cNvPr id="146435" name="Rectangle 2"/>
          <p:cNvSpPr>
            <a:spLocks noGrp="1" noRot="1" noChangeAspect="1" noChangeArrowheads="1" noTextEdit="1"/>
          </p:cNvSpPr>
          <p:nvPr>
            <p:ph type="sldImg"/>
          </p:nvPr>
        </p:nvSpPr>
        <p:spPr>
          <a:xfrm>
            <a:off x="917575" y="744538"/>
            <a:ext cx="4960938" cy="3722687"/>
          </a:xfrm>
          <a:ln/>
        </p:spPr>
      </p:sp>
      <p:sp>
        <p:nvSpPr>
          <p:cNvPr id="146436" name="Rectangle 3"/>
          <p:cNvSpPr>
            <a:spLocks noGrp="1" noChangeArrowheads="1"/>
          </p:cNvSpPr>
          <p:nvPr>
            <p:ph type="body" idx="1"/>
          </p:nvPr>
        </p:nvSpPr>
        <p:spPr>
          <a:xfrm>
            <a:off x="905529" y="4715497"/>
            <a:ext cx="4986620" cy="44642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charset="0"/>
            </a:endParaRPr>
          </a:p>
        </p:txBody>
      </p:sp>
    </p:spTree>
    <p:extLst>
      <p:ext uri="{BB962C8B-B14F-4D97-AF65-F5344CB8AC3E}">
        <p14:creationId xmlns:p14="http://schemas.microsoft.com/office/powerpoint/2010/main" val="2402011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71</a:t>
            </a:fld>
            <a:endParaRPr lang="en-US"/>
          </a:p>
        </p:txBody>
      </p:sp>
    </p:spTree>
    <p:extLst>
      <p:ext uri="{BB962C8B-B14F-4D97-AF65-F5344CB8AC3E}">
        <p14:creationId xmlns:p14="http://schemas.microsoft.com/office/powerpoint/2010/main" val="2004984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76</a:t>
            </a:fld>
            <a:endParaRPr lang="en-US"/>
          </a:p>
        </p:txBody>
      </p:sp>
    </p:spTree>
    <p:extLst>
      <p:ext uri="{BB962C8B-B14F-4D97-AF65-F5344CB8AC3E}">
        <p14:creationId xmlns:p14="http://schemas.microsoft.com/office/powerpoint/2010/main" val="2506457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78</a:t>
            </a:fld>
            <a:endParaRPr lang="en-US"/>
          </a:p>
        </p:txBody>
      </p:sp>
    </p:spTree>
    <p:extLst>
      <p:ext uri="{BB962C8B-B14F-4D97-AF65-F5344CB8AC3E}">
        <p14:creationId xmlns:p14="http://schemas.microsoft.com/office/powerpoint/2010/main" val="1291737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85</a:t>
            </a:fld>
            <a:endParaRPr lang="en-US"/>
          </a:p>
        </p:txBody>
      </p:sp>
    </p:spTree>
    <p:extLst>
      <p:ext uri="{BB962C8B-B14F-4D97-AF65-F5344CB8AC3E}">
        <p14:creationId xmlns:p14="http://schemas.microsoft.com/office/powerpoint/2010/main" val="3383260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86</a:t>
            </a:fld>
            <a:endParaRPr lang="en-US"/>
          </a:p>
        </p:txBody>
      </p:sp>
    </p:spTree>
    <p:extLst>
      <p:ext uri="{BB962C8B-B14F-4D97-AF65-F5344CB8AC3E}">
        <p14:creationId xmlns:p14="http://schemas.microsoft.com/office/powerpoint/2010/main" val="1372684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719885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94</a:t>
            </a:fld>
            <a:endParaRPr lang="en-US"/>
          </a:p>
        </p:txBody>
      </p:sp>
    </p:spTree>
    <p:extLst>
      <p:ext uri="{BB962C8B-B14F-4D97-AF65-F5344CB8AC3E}">
        <p14:creationId xmlns:p14="http://schemas.microsoft.com/office/powerpoint/2010/main" val="428781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Branches</a:t>
            </a:r>
            <a:r>
              <a:rPr lang="en-GB" baseline="0"/>
              <a:t> will cause pipeline stalls if there’s no branch prediction/speculative execution</a:t>
            </a:r>
            <a:endParaRPr lang="en-GB"/>
          </a:p>
        </p:txBody>
      </p:sp>
      <p:sp>
        <p:nvSpPr>
          <p:cNvPr id="4" name="Slide Number Placeholder 3"/>
          <p:cNvSpPr>
            <a:spLocks noGrp="1"/>
          </p:cNvSpPr>
          <p:nvPr>
            <p:ph type="sldNum" sz="quarter" idx="10"/>
          </p:nvPr>
        </p:nvSpPr>
        <p:spPr/>
        <p:txBody>
          <a:bodyPr/>
          <a:lstStyle/>
          <a:p>
            <a:fld id="{09586968-7D7C-644F-B08A-4E148D7B3FC9}" type="slidenum">
              <a:rPr lang="en-GB" smtClean="0">
                <a:solidFill>
                  <a:prstClr val="black"/>
                </a:solidFill>
              </a:rPr>
              <a:pPr/>
              <a:t>97</a:t>
            </a:fld>
            <a:endParaRPr lang="en-GB">
              <a:solidFill>
                <a:prstClr val="black"/>
              </a:solidFill>
            </a:endParaRPr>
          </a:p>
        </p:txBody>
      </p:sp>
    </p:spTree>
    <p:extLst>
      <p:ext uri="{BB962C8B-B14F-4D97-AF65-F5344CB8AC3E}">
        <p14:creationId xmlns:p14="http://schemas.microsoft.com/office/powerpoint/2010/main" val="419026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t>Mask 0 if a &lt;= b </a:t>
            </a:r>
          </a:p>
          <a:p>
            <a:endParaRPr lang="en-US"/>
          </a:p>
          <a:p>
            <a:r>
              <a:rPr lang="en-US"/>
              <a:t>Single</a:t>
            </a:r>
            <a:r>
              <a:rPr lang="en-US" baseline="0"/>
              <a:t>-cycle multiply-add means we get the extra multiplication by the mask for free</a:t>
            </a:r>
          </a:p>
          <a:p>
            <a:r>
              <a:rPr lang="en-US" baseline="0"/>
              <a:t>No branches means there won’t be any pipeline stalls</a:t>
            </a:r>
          </a:p>
          <a:p>
            <a:r>
              <a:rPr lang="en-US" baseline="0"/>
              <a:t>Subtle point: more instruction level parallelism in second example: the </a:t>
            </a:r>
            <a:r>
              <a:rPr lang="en-US" baseline="0" err="1"/>
              <a:t>mul</a:t>
            </a:r>
            <a:r>
              <a:rPr lang="en-US" baseline="0"/>
              <a:t> and sub can be issued independently from the </a:t>
            </a:r>
            <a:r>
              <a:rPr lang="en-US" baseline="0" err="1"/>
              <a:t>setp</a:t>
            </a:r>
            <a:r>
              <a:rPr lang="en-US" baseline="0"/>
              <a:t> and </a:t>
            </a:r>
            <a:r>
              <a:rPr lang="en-US" baseline="0" err="1"/>
              <a:t>selp</a:t>
            </a:r>
            <a:r>
              <a:rPr lang="en-US" baseline="0"/>
              <a:t> on dual-issue architectures</a:t>
            </a:r>
            <a:endParaRPr lang="en-US"/>
          </a:p>
        </p:txBody>
      </p:sp>
      <p:sp>
        <p:nvSpPr>
          <p:cNvPr id="4" name="Slide Number Placeholder 3"/>
          <p:cNvSpPr>
            <a:spLocks noGrp="1"/>
          </p:cNvSpPr>
          <p:nvPr>
            <p:ph type="sldNum" sz="quarter" idx="10"/>
          </p:nvPr>
        </p:nvSpPr>
        <p:spPr/>
        <p:txBody>
          <a:bodyPr/>
          <a:lstStyle/>
          <a:p>
            <a:fld id="{09586968-7D7C-644F-B08A-4E148D7B3FC9}" type="slidenum">
              <a:rPr lang="en-GB" smtClean="0">
                <a:solidFill>
                  <a:prstClr val="black"/>
                </a:solidFill>
              </a:rPr>
              <a:pPr/>
              <a:t>98</a:t>
            </a:fld>
            <a:endParaRPr lang="en-GB">
              <a:solidFill>
                <a:prstClr val="black"/>
              </a:solidFill>
            </a:endParaRPr>
          </a:p>
        </p:txBody>
      </p:sp>
    </p:spTree>
    <p:extLst>
      <p:ext uri="{BB962C8B-B14F-4D97-AF65-F5344CB8AC3E}">
        <p14:creationId xmlns:p14="http://schemas.microsoft.com/office/powerpoint/2010/main" val="1341949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139</a:t>
            </a:fld>
            <a:endParaRPr lang="en-US"/>
          </a:p>
        </p:txBody>
      </p:sp>
    </p:spTree>
    <p:extLst>
      <p:ext uri="{BB962C8B-B14F-4D97-AF65-F5344CB8AC3E}">
        <p14:creationId xmlns:p14="http://schemas.microsoft.com/office/powerpoint/2010/main" val="10640785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142</a:t>
            </a:fld>
            <a:endParaRPr lang="en-US"/>
          </a:p>
        </p:txBody>
      </p:sp>
    </p:spTree>
    <p:extLst>
      <p:ext uri="{BB962C8B-B14F-4D97-AF65-F5344CB8AC3E}">
        <p14:creationId xmlns:p14="http://schemas.microsoft.com/office/powerpoint/2010/main" val="830140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143</a:t>
            </a:fld>
            <a:endParaRPr lang="en-US"/>
          </a:p>
        </p:txBody>
      </p:sp>
    </p:spTree>
    <p:extLst>
      <p:ext uri="{BB962C8B-B14F-4D97-AF65-F5344CB8AC3E}">
        <p14:creationId xmlns:p14="http://schemas.microsoft.com/office/powerpoint/2010/main" val="3792787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07C3B6-920A-40C7-8F23-5F4F141CE80D}" type="slidenum">
              <a:rPr lang="en-US" smtClean="0"/>
              <a:t>144</a:t>
            </a:fld>
            <a:endParaRPr lang="en-US"/>
          </a:p>
        </p:txBody>
      </p:sp>
    </p:spTree>
    <p:extLst>
      <p:ext uri="{BB962C8B-B14F-4D97-AF65-F5344CB8AC3E}">
        <p14:creationId xmlns:p14="http://schemas.microsoft.com/office/powerpoint/2010/main" val="17285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07C3B6-920A-40C7-8F23-5F4F141CE80D}" type="slidenum">
              <a:rPr lang="en-US" smtClean="0"/>
              <a:t>4</a:t>
            </a:fld>
            <a:endParaRPr lang="en-US"/>
          </a:p>
        </p:txBody>
      </p:sp>
    </p:spTree>
    <p:extLst>
      <p:ext uri="{BB962C8B-B14F-4D97-AF65-F5344CB8AC3E}">
        <p14:creationId xmlns:p14="http://schemas.microsoft.com/office/powerpoint/2010/main" val="1750459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2718588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736136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cap="flat"/>
        </p:spPr>
      </p:sp>
      <p:sp>
        <p:nvSpPr>
          <p:cNvPr id="21401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337250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772445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a:ln cap="flat"/>
        </p:spPr>
      </p:sp>
      <p:sp>
        <p:nvSpPr>
          <p:cNvPr id="218115" name="Rectangle 3"/>
          <p:cNvSpPr>
            <a:spLocks noGrp="1" noChangeArrowheads="1"/>
          </p:cNvSpPr>
          <p:nvPr>
            <p:ph type="body" idx="1"/>
          </p:nvPr>
        </p:nvSpPr>
        <p:spPr>
          <a:noFill/>
          <a:ln/>
        </p:spPr>
        <p:txBody>
          <a:bodyPr/>
          <a:lstStyle/>
          <a:p>
            <a:pPr eaLnBrk="1" hangingPunct="1">
              <a:lnSpc>
                <a:spcPct val="88000"/>
              </a:lnSpc>
            </a:pPr>
            <a:endParaRPr lang="zh-CN" altLang="en-US"/>
          </a:p>
        </p:txBody>
      </p:sp>
    </p:spTree>
    <p:extLst>
      <p:ext uri="{BB962C8B-B14F-4D97-AF65-F5344CB8AC3E}">
        <p14:creationId xmlns:p14="http://schemas.microsoft.com/office/powerpoint/2010/main" val="667344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92196" name="Rectangle 4"/>
          <p:cNvSpPr>
            <a:spLocks noGrp="1" noChangeArrowheads="1"/>
          </p:cNvSpPr>
          <p:nvPr>
            <p:ph type="ctrTitle" sz="quarter"/>
          </p:nvPr>
        </p:nvSpPr>
        <p:spPr>
          <a:xfrm>
            <a:off x="785813" y="2603500"/>
            <a:ext cx="7772400" cy="1470025"/>
          </a:xfrm>
        </p:spPr>
        <p:txBody>
          <a:bodyPr lIns="91440" tIns="45720" rIns="91440" bIns="45720" anchor="ctr"/>
          <a:lstStyle>
            <a:lvl1pPr algn="r">
              <a:defRPr sz="3600"/>
            </a:lvl1pPr>
          </a:lstStyle>
          <a:p>
            <a:r>
              <a:rPr lang="en-US"/>
              <a:t>Click to edit Master title style</a:t>
            </a:r>
          </a:p>
        </p:txBody>
      </p:sp>
      <p:sp>
        <p:nvSpPr>
          <p:cNvPr id="392197" name="Rectangle 5"/>
          <p:cNvSpPr>
            <a:spLocks noGrp="1" noChangeArrowheads="1"/>
          </p:cNvSpPr>
          <p:nvPr>
            <p:ph type="subTitle" sz="quarter" idx="1"/>
          </p:nvPr>
        </p:nvSpPr>
        <p:spPr>
          <a:xfrm>
            <a:off x="2157413" y="4359275"/>
            <a:ext cx="6400800" cy="1752600"/>
          </a:xfrm>
        </p:spPr>
        <p:txBody>
          <a:bodyPr lIns="91440" tIns="45720" rIns="91440" bIns="45720"/>
          <a:lstStyle>
            <a:lvl1pPr marL="0" indent="0" algn="r">
              <a:buFontTx/>
              <a:buNone/>
              <a:defRPr/>
            </a:lvl1pPr>
          </a:lstStyle>
          <a:p>
            <a:r>
              <a:rPr lang="en-US"/>
              <a:t>Click to edit Master subtitle style</a:t>
            </a:r>
          </a:p>
        </p:txBody>
      </p:sp>
    </p:spTree>
    <p:extLst>
      <p:ext uri="{BB962C8B-B14F-4D97-AF65-F5344CB8AC3E}">
        <p14:creationId xmlns:p14="http://schemas.microsoft.com/office/powerpoint/2010/main" val="218384488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Shape 38"/>
          <p:cNvSpPr>
            <a:spLocks noGrp="1"/>
          </p:cNvSpPr>
          <p:nvPr>
            <p:ph type="title"/>
          </p:nvPr>
        </p:nvSpPr>
        <p:spPr>
          <a:prstGeom prst="rect">
            <a:avLst/>
          </a:prstGeom>
        </p:spPr>
        <p:txBody>
          <a:bodyPr/>
          <a:lstStyle/>
          <a:p>
            <a:r>
              <a:t>Title Text</a:t>
            </a:r>
          </a:p>
        </p:txBody>
      </p:sp>
      <p:sp>
        <p:nvSpPr>
          <p:cNvPr id="39" name="Shape 39"/>
          <p:cNvSpPr>
            <a:spLocks noGrp="1"/>
          </p:cNvSpPr>
          <p:nvPr>
            <p:ph type="body" sz="half" idx="1"/>
          </p:nvPr>
        </p:nvSpPr>
        <p:spPr>
          <a:xfrm>
            <a:off x="457200" y="1600200"/>
            <a:ext cx="4038600" cy="4525963"/>
          </a:xfrm>
          <a:prstGeom prst="rect">
            <a:avLst/>
          </a:prstGeom>
        </p:spPr>
        <p:txBody>
          <a:bodyPr/>
          <a:lstStyle>
            <a:lvl1pPr>
              <a:spcBef>
                <a:spcPts val="600"/>
              </a:spcBef>
              <a:defRPr sz="2800"/>
            </a:lvl1pPr>
            <a:lvl2pPr marL="615685" indent="-275960">
              <a:spcBef>
                <a:spcPts val="600"/>
              </a:spcBef>
              <a:defRPr sz="2800"/>
            </a:lvl2pPr>
            <a:lvl3pPr marL="1003935" indent="-313373">
              <a:spcBef>
                <a:spcPts val="600"/>
              </a:spcBef>
              <a:defRPr sz="2800"/>
            </a:lvl3pPr>
            <a:lvl4pPr marL="1396647" indent="-367947">
              <a:spcBef>
                <a:spcPts val="600"/>
              </a:spcBef>
              <a:defRPr sz="2800"/>
            </a:lvl4pPr>
            <a:lvl5pPr marL="1791052" indent="-365477">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sldNum" sz="quarter" idx="2"/>
          </p:nvPr>
        </p:nvSpPr>
        <p:spPr>
          <a:xfrm>
            <a:off x="6553200" y="6356350"/>
            <a:ext cx="332740" cy="348429"/>
          </a:xfrm>
          <a:prstGeom prst="rect">
            <a:avLst/>
          </a:prstGeom>
        </p:spPr>
        <p:txBody>
          <a:bodyPr/>
          <a:lstStyle>
            <a:lvl1pPr algn="l">
              <a:defRPr sz="1800">
                <a:solidFill>
                  <a:srgbClr val="888888"/>
                </a:solidFill>
                <a:latin typeface="Cambria"/>
                <a:ea typeface="Cambria"/>
                <a:cs typeface="Cambria"/>
                <a:sym typeface="Cambria"/>
              </a:defRPr>
            </a:lvl1pPr>
          </a:lstStyle>
          <a:p>
            <a:fld id="{86CB4B4D-7CA3-9044-876B-883B54F8677D}" type="slidenum">
              <a:rPr/>
              <a:pPr/>
              <a:t>‹#›</a:t>
            </a:fld>
            <a:endParaRPr/>
          </a:p>
        </p:txBody>
      </p:sp>
    </p:spTree>
    <p:extLst>
      <p:ext uri="{BB962C8B-B14F-4D97-AF65-F5344CB8AC3E}">
        <p14:creationId xmlns:p14="http://schemas.microsoft.com/office/powerpoint/2010/main" val="24791468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Text, and 2 Content">
    <p:spTree>
      <p:nvGrpSpPr>
        <p:cNvPr id="1" name=""/>
        <p:cNvGrpSpPr/>
        <p:nvPr/>
      </p:nvGrpSpPr>
      <p:grpSpPr>
        <a:xfrm>
          <a:off x="0" y="0"/>
          <a:ext cx="0" cy="0"/>
          <a:chOff x="0" y="0"/>
          <a:chExt cx="0" cy="0"/>
        </a:xfrm>
      </p:grpSpPr>
      <p:sp>
        <p:nvSpPr>
          <p:cNvPr id="47" name="Shape 47"/>
          <p:cNvSpPr>
            <a:spLocks noGrp="1"/>
          </p:cNvSpPr>
          <p:nvPr>
            <p:ph type="title"/>
          </p:nvPr>
        </p:nvSpPr>
        <p:spPr>
          <a:xfrm>
            <a:off x="460375" y="247650"/>
            <a:ext cx="8496300" cy="1143000"/>
          </a:xfrm>
          <a:prstGeom prst="rect">
            <a:avLst/>
          </a:prstGeom>
        </p:spPr>
        <p:txBody>
          <a:bodyPr/>
          <a:lstStyle/>
          <a:p>
            <a:r>
              <a:t>Title Text</a:t>
            </a:r>
          </a:p>
        </p:txBody>
      </p:sp>
      <p:sp>
        <p:nvSpPr>
          <p:cNvPr id="48" name="Shape 48"/>
          <p:cNvSpPr>
            <a:spLocks noGrp="1"/>
          </p:cNvSpPr>
          <p:nvPr>
            <p:ph type="body" sz="half" idx="1"/>
          </p:nvPr>
        </p:nvSpPr>
        <p:spPr>
          <a:xfrm>
            <a:off x="387350" y="1517650"/>
            <a:ext cx="4181475" cy="481965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sldNum" sz="quarter" idx="2"/>
          </p:nvPr>
        </p:nvSpPr>
        <p:spPr>
          <a:xfrm>
            <a:off x="6629400" y="6400800"/>
            <a:ext cx="332740" cy="348429"/>
          </a:xfrm>
          <a:prstGeom prst="rect">
            <a:avLst/>
          </a:prstGeom>
        </p:spPr>
        <p:txBody>
          <a:bodyPr/>
          <a:lstStyle>
            <a:lvl1pPr algn="l">
              <a:defRPr sz="1800">
                <a:latin typeface="Cambria"/>
                <a:ea typeface="Cambria"/>
                <a:cs typeface="Cambria"/>
                <a:sym typeface="Cambria"/>
              </a:defRPr>
            </a:lvl1pPr>
          </a:lstStyle>
          <a:p>
            <a:fld id="{86CB4B4D-7CA3-9044-876B-883B54F8677D}" type="slidenum">
              <a:rPr/>
              <a:pPr/>
              <a:t>‹#›</a:t>
            </a:fld>
            <a:endParaRPr/>
          </a:p>
        </p:txBody>
      </p:sp>
    </p:spTree>
    <p:extLst>
      <p:ext uri="{BB962C8B-B14F-4D97-AF65-F5344CB8AC3E}">
        <p14:creationId xmlns:p14="http://schemas.microsoft.com/office/powerpoint/2010/main" val="76394520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lide with title and text">
    <p:spTree>
      <p:nvGrpSpPr>
        <p:cNvPr id="1" name=""/>
        <p:cNvGrpSpPr/>
        <p:nvPr/>
      </p:nvGrpSpPr>
      <p:grpSpPr>
        <a:xfrm>
          <a:off x="0" y="0"/>
          <a:ext cx="0" cy="0"/>
          <a:chOff x="0" y="0"/>
          <a:chExt cx="0" cy="0"/>
        </a:xfrm>
      </p:grpSpPr>
      <p:sp>
        <p:nvSpPr>
          <p:cNvPr id="63" name="Shape 63"/>
          <p:cNvSpPr>
            <a:spLocks noGrp="1"/>
          </p:cNvSpPr>
          <p:nvPr>
            <p:ph type="body" idx="1"/>
          </p:nvPr>
        </p:nvSpPr>
        <p:spPr>
          <a:xfrm>
            <a:off x="252000" y="981102"/>
            <a:ext cx="8640000" cy="4968179"/>
          </a:xfrm>
          <a:prstGeom prst="rect">
            <a:avLst/>
          </a:prstGeom>
        </p:spPr>
        <p:txBody>
          <a:bodyPr/>
          <a:lstStyle>
            <a:lvl1pPr marL="342900" indent="-342900">
              <a:spcBef>
                <a:spcPts val="600"/>
              </a:spcBef>
              <a:buClr>
                <a:srgbClr val="0067A6"/>
              </a:buClr>
              <a:buFont typeface="Wingdings"/>
              <a:buChar char="■"/>
              <a:defRPr sz="2800"/>
            </a:lvl1pPr>
            <a:lvl2pPr marL="790575" indent="-333375">
              <a:spcBef>
                <a:spcPts val="600"/>
              </a:spcBef>
              <a:buClr>
                <a:srgbClr val="0067A6"/>
              </a:buClr>
              <a:buFont typeface="Wingdings"/>
              <a:buChar char=""/>
              <a:defRPr sz="2800"/>
            </a:lvl2pPr>
            <a:lvl3pPr marL="1234439" indent="-320039">
              <a:spcBef>
                <a:spcPts val="600"/>
              </a:spcBef>
              <a:buClr>
                <a:srgbClr val="0067A6"/>
              </a:buClr>
              <a:buFont typeface="Wingdings"/>
              <a:buChar char=""/>
              <a:defRPr sz="2800"/>
            </a:lvl3pPr>
            <a:lvl4pPr marL="1727200" indent="-355600">
              <a:spcBef>
                <a:spcPts val="600"/>
              </a:spcBef>
              <a:buClr>
                <a:srgbClr val="0067A6"/>
              </a:buClr>
              <a:buFont typeface="Wingdings"/>
              <a:buChar char=""/>
              <a:defRPr sz="2800"/>
            </a:lvl4pPr>
            <a:lvl5pPr marL="2184400" indent="-355600">
              <a:spcBef>
                <a:spcPts val="600"/>
              </a:spcBef>
              <a:buClr>
                <a:srgbClr val="0067A6"/>
              </a:buClr>
              <a:buFont typeface="Wingdings"/>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body" sz="quarter" idx="13"/>
          </p:nvPr>
        </p:nvSpPr>
        <p:spPr>
          <a:xfrm>
            <a:off x="179511" y="188639"/>
            <a:ext cx="7200802" cy="648099"/>
          </a:xfrm>
          <a:prstGeom prst="rect">
            <a:avLst/>
          </a:prstGeom>
        </p:spPr>
        <p:txBody>
          <a:bodyPr anchor="ctr"/>
          <a:lstStyle/>
          <a:p>
            <a:pPr marL="0" indent="0">
              <a:spcBef>
                <a:spcPts val="900"/>
              </a:spcBef>
              <a:buSzTx/>
              <a:buNone/>
              <a:defRPr sz="4000" b="1">
                <a:solidFill>
                  <a:srgbClr val="176DB6"/>
                </a:solidFill>
              </a:defRPr>
            </a:pPr>
            <a:endParaRPr/>
          </a:p>
        </p:txBody>
      </p:sp>
      <p:sp>
        <p:nvSpPr>
          <p:cNvPr id="65" name="Shape 65"/>
          <p:cNvSpPr>
            <a:spLocks noGrp="1"/>
          </p:cNvSpPr>
          <p:nvPr>
            <p:ph type="sldNum" sz="quarter" idx="2"/>
          </p:nvPr>
        </p:nvSpPr>
        <p:spPr>
          <a:xfrm>
            <a:off x="4419600" y="6172200"/>
            <a:ext cx="2133600" cy="368301"/>
          </a:xfrm>
          <a:prstGeom prst="rect">
            <a:avLst/>
          </a:prstGeom>
        </p:spPr>
        <p:txBody>
          <a:bodyPr anchor="ctr"/>
          <a:lstStyle>
            <a:lvl1pPr>
              <a:defRPr sz="1200">
                <a:latin typeface="Cambria"/>
                <a:ea typeface="Cambria"/>
                <a:cs typeface="Cambria"/>
                <a:sym typeface="Cambria"/>
              </a:defRPr>
            </a:lvl1pPr>
          </a:lstStyle>
          <a:p>
            <a:fld id="{86CB4B4D-7CA3-9044-876B-883B54F8677D}" type="slidenum">
              <a:rPr/>
              <a:pPr/>
              <a:t>‹#›</a:t>
            </a:fld>
            <a:endParaRPr/>
          </a:p>
        </p:txBody>
      </p:sp>
    </p:spTree>
    <p:extLst>
      <p:ext uri="{BB962C8B-B14F-4D97-AF65-F5344CB8AC3E}">
        <p14:creationId xmlns:p14="http://schemas.microsoft.com/office/powerpoint/2010/main" val="28879638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72" name="Shape 72"/>
          <p:cNvSpPr>
            <a:spLocks noGrp="1"/>
          </p:cNvSpPr>
          <p:nvPr>
            <p:ph type="title"/>
          </p:nvPr>
        </p:nvSpPr>
        <p:spPr>
          <a:prstGeom prst="rect">
            <a:avLst/>
          </a:prstGeom>
        </p:spPr>
        <p:txBody>
          <a:bodyPr/>
          <a:lstStyle/>
          <a:p>
            <a:r>
              <a:t>Title Text</a:t>
            </a:r>
          </a:p>
        </p:txBody>
      </p:sp>
      <p:sp>
        <p:nvSpPr>
          <p:cNvPr id="73" name="Shape 73"/>
          <p:cNvSpPr>
            <a:spLocks noGrp="1"/>
          </p:cNvSpPr>
          <p:nvPr>
            <p:ph type="body" sz="quarter" idx="1"/>
          </p:nvPr>
        </p:nvSpPr>
        <p:spPr>
          <a:xfrm>
            <a:off x="457200" y="1535112"/>
            <a:ext cx="4040188" cy="639763"/>
          </a:xfrm>
          <a:prstGeom prst="rect">
            <a:avLst/>
          </a:prstGeom>
        </p:spPr>
        <p:txBody>
          <a:bodyPr anchor="b"/>
          <a:lstStyle>
            <a:lvl1pPr marL="0" indent="0">
              <a:buSzTx/>
              <a:buNone/>
              <a:defRPr b="1"/>
            </a:lvl1pPr>
            <a:lvl2pPr marL="0" indent="457200">
              <a:buSzTx/>
              <a:buNone/>
              <a:defRPr b="1"/>
            </a:lvl2pPr>
            <a:lvl3pPr marL="0" indent="914400">
              <a:buSzTx/>
              <a:buNone/>
              <a:defRPr b="1"/>
            </a:lvl3pPr>
            <a:lvl4pPr marL="0" indent="1371600">
              <a:buSzTx/>
              <a:buNone/>
              <a:defRPr b="1"/>
            </a:lvl4pPr>
            <a:lvl5pPr marL="0" indent="1828800">
              <a:buSzTx/>
              <a:buNone/>
              <a:defRPr b="1"/>
            </a:lvl5p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body" sz="quarter" idx="13"/>
          </p:nvPr>
        </p:nvSpPr>
        <p:spPr>
          <a:xfrm>
            <a:off x="4645025" y="1535112"/>
            <a:ext cx="4041775" cy="639763"/>
          </a:xfrm>
          <a:prstGeom prst="rect">
            <a:avLst/>
          </a:prstGeom>
        </p:spPr>
        <p:txBody>
          <a:bodyPr anchor="b"/>
          <a:lstStyle/>
          <a:p>
            <a:pPr marL="0" indent="0">
              <a:buSzTx/>
              <a:buNone/>
              <a:defRPr b="1"/>
            </a:pPr>
            <a:endParaRPr/>
          </a:p>
        </p:txBody>
      </p:sp>
      <p:sp>
        <p:nvSpPr>
          <p:cNvPr id="75" name="Shape 75"/>
          <p:cNvSpPr>
            <a:spLocks noGrp="1"/>
          </p:cNvSpPr>
          <p:nvPr>
            <p:ph type="sldNum" sz="quarter" idx="2"/>
          </p:nvPr>
        </p:nvSpPr>
        <p:spPr>
          <a:xfrm>
            <a:off x="6553200" y="6356350"/>
            <a:ext cx="332740" cy="348429"/>
          </a:xfrm>
          <a:prstGeom prst="rect">
            <a:avLst/>
          </a:prstGeom>
        </p:spPr>
        <p:txBody>
          <a:bodyPr/>
          <a:lstStyle>
            <a:lvl1pPr algn="l">
              <a:defRPr sz="1800">
                <a:solidFill>
                  <a:srgbClr val="888888"/>
                </a:solidFill>
                <a:latin typeface="Cambria"/>
                <a:ea typeface="Cambria"/>
                <a:cs typeface="Cambria"/>
                <a:sym typeface="Cambria"/>
              </a:defRPr>
            </a:lvl1pPr>
          </a:lstStyle>
          <a:p>
            <a:fld id="{86CB4B4D-7CA3-9044-876B-883B54F8677D}" type="slidenum">
              <a:rPr/>
              <a:pPr/>
              <a:t>‹#›</a:t>
            </a:fld>
            <a:endParaRPr/>
          </a:p>
        </p:txBody>
      </p:sp>
    </p:spTree>
    <p:extLst>
      <p:ext uri="{BB962C8B-B14F-4D97-AF65-F5344CB8AC3E}">
        <p14:creationId xmlns:p14="http://schemas.microsoft.com/office/powerpoint/2010/main" val="118547488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82" name="Shape 82"/>
          <p:cNvSpPr>
            <a:spLocks noGrp="1"/>
          </p:cNvSpPr>
          <p:nvPr>
            <p:ph type="title"/>
          </p:nvPr>
        </p:nvSpPr>
        <p:spPr>
          <a:prstGeom prst="rect">
            <a:avLst/>
          </a:prstGeom>
        </p:spPr>
        <p:txBody>
          <a:bodyPr/>
          <a:lstStyle/>
          <a:p>
            <a:r>
              <a:t>Title Text</a:t>
            </a:r>
          </a:p>
        </p:txBody>
      </p:sp>
      <p:sp>
        <p:nvSpPr>
          <p:cNvPr id="83" name="Shape 8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4" name="Shape 84"/>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5760615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16586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8839200" y="6477000"/>
            <a:ext cx="228600" cy="304800"/>
          </a:xfrm>
          <a:prstGeom prst="ellipse">
            <a:avLst/>
          </a:prstGeom>
          <a:ln w="9525">
            <a:solidFill>
              <a:schemeClr val="accent6">
                <a:lumMod val="60000"/>
                <a:lumOff val="40000"/>
              </a:schemeClr>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800" b="0">
                <a:solidFill>
                  <a:schemeClr val="accent6"/>
                </a:solidFill>
                <a:latin typeface="Arial" panose="020B0604020202020204" pitchFamily="34" charset="0"/>
                <a:cs typeface="Arial" panose="020B0604020202020204" pitchFamily="34" charset="0"/>
              </a:defRPr>
            </a:lvl1pPr>
          </a:lstStyle>
          <a:p>
            <a:pPr defTabSz="457200"/>
            <a:fld id="{7BCF1C08-1012-4F39-A433-500C6DCF2BD3}" type="slidenum">
              <a:rPr lang="en-US" smtClean="0">
                <a:solidFill>
                  <a:srgbClr val="B6B491"/>
                </a:solidFill>
              </a:rPr>
              <a:pPr defTabSz="457200"/>
              <a:t>‹#›</a:t>
            </a:fld>
            <a:endParaRPr lang="en-US">
              <a:solidFill>
                <a:srgbClr val="B6B491"/>
              </a:solidFill>
            </a:endParaRPr>
          </a:p>
        </p:txBody>
      </p:sp>
    </p:spTree>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5614" y="1201748"/>
            <a:ext cx="8451904" cy="5104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382001" y="6553200"/>
            <a:ext cx="762000" cy="304800"/>
          </a:xfrm>
          <a:prstGeom prst="rect">
            <a:avLst/>
          </a:prstGeom>
        </p:spPr>
        <p:txBody>
          <a:bodyPr lIns="91440" tIns="45720" rIns="91440" bIns="45720"/>
          <a:lstStyle>
            <a:lvl1pPr algn="r">
              <a:defRPr sz="1300"/>
            </a:lvl1p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a:t>
            </a:fld>
            <a:endParaRPr lang="en-US">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199710971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sldNum" sz="quarter" idx="10"/>
          </p:nvPr>
        </p:nvSpPr>
        <p:spPr>
          <a:xfrm>
            <a:off x="6629400" y="6400800"/>
            <a:ext cx="1905000" cy="457200"/>
          </a:xfrm>
          <a:prstGeom prst="rect">
            <a:avLst/>
          </a:prstGeom>
          <a:ln/>
        </p:spPr>
        <p:txBody>
          <a:bodyPr/>
          <a:lstStyle>
            <a:lvl1pPr>
              <a:defRPr/>
            </a:lvl1pPr>
          </a:lstStyle>
          <a:p>
            <a:pPr>
              <a:defRPr/>
            </a:pPr>
            <a:fld id="{4F47CF95-CA0B-488D-91DE-2BBA7CC92468}" type="slidenum">
              <a:rPr lang="zh-CN" altLang="en-US"/>
              <a:pPr>
                <a:defRPr/>
              </a:pPr>
              <a:t>‹#›</a:t>
            </a:fld>
            <a:endParaRPr lang="en-US" altLang="zh-CN"/>
          </a:p>
        </p:txBody>
      </p:sp>
      <p:sp>
        <p:nvSpPr>
          <p:cNvPr id="4" name="Rectangle 5"/>
          <p:cNvSpPr>
            <a:spLocks noGrp="1" noChangeArrowheads="1"/>
          </p:cNvSpPr>
          <p:nvPr>
            <p:ph type="dt" sz="half" idx="11"/>
          </p:nvPr>
        </p:nvSpPr>
        <p:spPr>
          <a:xfrm>
            <a:off x="0" y="6553200"/>
            <a:ext cx="1143000" cy="304800"/>
          </a:xfrm>
          <a:prstGeom prst="rect">
            <a:avLst/>
          </a:prstGeom>
          <a:ln/>
        </p:spPr>
        <p:txBody>
          <a:bodyPr/>
          <a:lstStyle>
            <a:lvl1pPr>
              <a:defRPr/>
            </a:lvl1pPr>
          </a:lstStyle>
          <a:p>
            <a:pPr>
              <a:defRPr/>
            </a:pPr>
            <a:r>
              <a:rPr lang="en-US"/>
              <a:t> 9:04:15 AM</a:t>
            </a:r>
          </a:p>
        </p:txBody>
      </p:sp>
    </p:spTree>
    <p:extLst>
      <p:ext uri="{BB962C8B-B14F-4D97-AF65-F5344CB8AC3E}">
        <p14:creationId xmlns:p14="http://schemas.microsoft.com/office/powerpoint/2010/main" val="2096403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4E24492-3EA5-478D-9F72-7B8FF369DDEB}" type="datetime1">
              <a:rPr lang="en-GB" smtClean="0">
                <a:solidFill>
                  <a:prstClr val="black">
                    <a:tint val="75000"/>
                  </a:prstClr>
                </a:solidFill>
              </a:rPr>
              <a:pPr/>
              <a:t>12/11/2018</a:t>
            </a:fld>
            <a:endParaRPr lang="en-GB">
              <a:solidFill>
                <a:prstClr val="black">
                  <a:tint val="75000"/>
                </a:prstClr>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26904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D4A6FE01-96D8-461F-B1B2-1F0C16D98900}" type="datetime1">
              <a:rPr lang="en-GB" smtClean="0">
                <a:solidFill>
                  <a:prstClr val="black">
                    <a:tint val="75000"/>
                  </a:prstClr>
                </a:solidFill>
              </a:rPr>
              <a:pPr/>
              <a:t>12/11/2018</a:t>
            </a:fld>
            <a:endParaRPr lang="en-GB">
              <a:solidFill>
                <a:prstClr val="black">
                  <a:tint val="75000"/>
                </a:prstClr>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56592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3976A03-596E-4490-AE35-AFB744E08901}" type="datetime1">
              <a:rPr lang="en-GB" smtClean="0">
                <a:solidFill>
                  <a:prstClr val="black">
                    <a:tint val="75000"/>
                  </a:prstClr>
                </a:solidFill>
              </a:rPr>
              <a:pPr/>
              <a:t>12/11/2018</a:t>
            </a:fld>
            <a:endParaRPr lang="en-GB">
              <a:solidFill>
                <a:prstClr val="black">
                  <a:tint val="75000"/>
                </a:prstClr>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10338BC4-165C-45BE-83FF-C9C7D8E962C5}"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89190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lide with title only">
    <p:spTree>
      <p:nvGrpSpPr>
        <p:cNvPr id="1" name=""/>
        <p:cNvGrpSpPr/>
        <p:nvPr/>
      </p:nvGrpSpPr>
      <p:grpSpPr>
        <a:xfrm>
          <a:off x="0" y="0"/>
          <a:ext cx="0" cy="0"/>
          <a:chOff x="0" y="0"/>
          <a:chExt cx="0" cy="0"/>
        </a:xfrm>
      </p:grpSpPr>
      <p:sp>
        <p:nvSpPr>
          <p:cNvPr id="12" name="Text Placeholder 11"/>
          <p:cNvSpPr>
            <a:spLocks noGrp="1"/>
          </p:cNvSpPr>
          <p:nvPr>
            <p:ph type="body" sz="quarter" idx="12" hasCustomPrompt="1"/>
          </p:nvPr>
        </p:nvSpPr>
        <p:spPr>
          <a:xfrm>
            <a:off x="179512" y="188640"/>
            <a:ext cx="7272808" cy="648097"/>
          </a:xfrm>
          <a:prstGeom prst="rect">
            <a:avLst/>
          </a:prstGeom>
        </p:spPr>
        <p:txBody>
          <a:bodyPr vert="horz" anchor="ctr" anchorCtr="0"/>
          <a:lstStyle>
            <a:lvl1pPr marL="0" indent="0">
              <a:buFontTx/>
              <a:buNone/>
              <a:defRPr sz="4000" b="1" baseline="0">
                <a:solidFill>
                  <a:srgbClr val="176DB6"/>
                </a:solidFill>
              </a:defRPr>
            </a:lvl1pPr>
          </a:lstStyle>
          <a:p>
            <a:pPr lvl="0"/>
            <a:r>
              <a:rPr lang="en-US"/>
              <a:t>Slide Title</a:t>
            </a:r>
          </a:p>
        </p:txBody>
      </p:sp>
    </p:spTree>
    <p:extLst>
      <p:ext uri="{BB962C8B-B14F-4D97-AF65-F5344CB8AC3E}">
        <p14:creationId xmlns:p14="http://schemas.microsoft.com/office/powerpoint/2010/main" val="1676971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RZ: Inhalt mit Text">
    <p:spTree>
      <p:nvGrpSpPr>
        <p:cNvPr id="1" name=""/>
        <p:cNvGrpSpPr/>
        <p:nvPr/>
      </p:nvGrpSpPr>
      <p:grpSpPr>
        <a:xfrm>
          <a:off x="0" y="0"/>
          <a:ext cx="0" cy="0"/>
          <a:chOff x="0" y="0"/>
          <a:chExt cx="0" cy="0"/>
        </a:xfrm>
      </p:grpSpPr>
      <p:sp>
        <p:nvSpPr>
          <p:cNvPr id="8" name="Textplatzhalter 7"/>
          <p:cNvSpPr>
            <a:spLocks noGrp="1"/>
          </p:cNvSpPr>
          <p:nvPr>
            <p:ph type="body" sz="quarter" idx="10" hasCustomPrompt="1"/>
          </p:nvPr>
        </p:nvSpPr>
        <p:spPr>
          <a:xfrm>
            <a:off x="252000" y="873090"/>
            <a:ext cx="8640000" cy="5367411"/>
          </a:xfrm>
          <a:prstGeom prst="rect">
            <a:avLst/>
          </a:prstGeom>
        </p:spPr>
        <p:txBody>
          <a:bodyPr lIns="0" tIns="144000" rIns="0" bIns="288000"/>
          <a:lstStyle>
            <a:lvl1pPr>
              <a:buClr>
                <a:srgbClr val="0067A6"/>
              </a:buClr>
              <a:buFont typeface="Wingdings 3" pitchFamily="18" charset="2"/>
              <a:buChar char=""/>
              <a:defRPr sz="2000" b="1" baseline="0">
                <a:solidFill>
                  <a:srgbClr val="0067A6"/>
                </a:solidFill>
                <a:latin typeface="Arial" pitchFamily="34" charset="0"/>
                <a:cs typeface="Arial" pitchFamily="34" charset="0"/>
              </a:defRPr>
            </a:lvl1pPr>
            <a:lvl2pPr>
              <a:lnSpc>
                <a:spcPct val="150000"/>
              </a:lnSpc>
              <a:buFont typeface="Wingdings 3" pitchFamily="18" charset="2"/>
              <a:buChar char=""/>
              <a:defRPr sz="1800" baseline="0">
                <a:latin typeface="Arial" pitchFamily="34" charset="0"/>
                <a:cs typeface="Arial" pitchFamily="34" charset="0"/>
              </a:defRPr>
            </a:lvl2pPr>
            <a:lvl3pPr>
              <a:lnSpc>
                <a:spcPct val="150000"/>
              </a:lnSpc>
              <a:buFont typeface="Wingdings 3" pitchFamily="18" charset="2"/>
              <a:buChar char=""/>
              <a:defRPr sz="1800">
                <a:latin typeface="Arial" pitchFamily="34" charset="0"/>
                <a:cs typeface="Arial" pitchFamily="34" charset="0"/>
              </a:defRPr>
            </a:lvl3pPr>
            <a:lvl4pPr>
              <a:lnSpc>
                <a:spcPct val="150000"/>
              </a:lnSpc>
              <a:buFont typeface="Wingdings 3" pitchFamily="18" charset="2"/>
              <a:buChar char=""/>
              <a:defRPr sz="1800">
                <a:latin typeface="Arial" pitchFamily="34" charset="0"/>
                <a:cs typeface="Arial" pitchFamily="34" charset="0"/>
              </a:defRPr>
            </a:lvl4pPr>
            <a:lvl5pPr>
              <a:lnSpc>
                <a:spcPct val="150000"/>
              </a:lnSpc>
              <a:buFont typeface="Wingdings 3" pitchFamily="18" charset="2"/>
              <a:buChar char=""/>
              <a:defRPr sz="1800">
                <a:latin typeface="Arial" pitchFamily="34" charset="0"/>
                <a:cs typeface="Arial" pitchFamily="34" charset="0"/>
              </a:defRPr>
            </a:lvl5pPr>
          </a:lstStyle>
          <a:p>
            <a:pPr lvl="0"/>
            <a:r>
              <a:rPr lang="de-DE"/>
              <a:t>Erste Ebene (20pt, 1pt Zeilenabstand, Blau)</a:t>
            </a:r>
          </a:p>
          <a:p>
            <a:pPr lvl="1"/>
            <a:r>
              <a:rPr lang="de-DE"/>
              <a:t>Zweite Ebene (18pt, 1,5pt Zeilenabstand, Schwarz)</a:t>
            </a:r>
          </a:p>
          <a:p>
            <a:pPr lvl="2"/>
            <a:r>
              <a:rPr lang="de-DE"/>
              <a:t>Dritte Ebene (18pt, 1,5pt Zeilenabstand, Schwarz)</a:t>
            </a:r>
          </a:p>
          <a:p>
            <a:pPr lvl="3"/>
            <a:r>
              <a:rPr lang="de-DE"/>
              <a:t>Vierte Ebene (18pt, 1,5pt Zeilenabstand, Schwarz)</a:t>
            </a:r>
          </a:p>
          <a:p>
            <a:pPr lvl="4"/>
            <a:r>
              <a:rPr lang="de-DE"/>
              <a:t>Fünfte Ebene (18pt, 1,5pt Zeilenabstand, Schwarz)</a:t>
            </a:r>
          </a:p>
        </p:txBody>
      </p:sp>
      <p:sp>
        <p:nvSpPr>
          <p:cNvPr id="4" name="Textplatzhalter 4"/>
          <p:cNvSpPr>
            <a:spLocks noGrp="1"/>
          </p:cNvSpPr>
          <p:nvPr>
            <p:ph type="body" sz="quarter" idx="11" hasCustomPrompt="1"/>
          </p:nvPr>
        </p:nvSpPr>
        <p:spPr>
          <a:xfrm>
            <a:off x="226953" y="142829"/>
            <a:ext cx="5769054" cy="620721"/>
          </a:xfrm>
          <a:prstGeom prst="rect">
            <a:avLst/>
          </a:prstGeom>
        </p:spPr>
        <p:txBody>
          <a:bodyPr lIns="0" tIns="0" rIns="0" bIns="0" anchor="ctr" anchorCtr="0"/>
          <a:lstStyle>
            <a:lvl1pPr>
              <a:lnSpc>
                <a:spcPts val="2200"/>
              </a:lnSpc>
              <a:buNone/>
              <a:defRPr sz="2200" b="1" baseline="0">
                <a:solidFill>
                  <a:srgbClr val="0067A6"/>
                </a:solidFill>
                <a:latin typeface="Arial" pitchFamily="34" charset="0"/>
                <a:cs typeface="Arial" pitchFamily="34" charset="0"/>
              </a:defRPr>
            </a:lvl1pPr>
          </a:lstStyle>
          <a:p>
            <a:pPr lvl="0"/>
            <a:r>
              <a:rPr lang="de-DE"/>
              <a:t>Überschrift der Folie (22pt, Blau, Fett),</a:t>
            </a:r>
          </a:p>
          <a:p>
            <a:pPr lvl="0"/>
            <a:r>
              <a:rPr lang="de-DE"/>
              <a:t>bei Bedarf auch in zwei Zeilen</a:t>
            </a:r>
          </a:p>
        </p:txBody>
      </p:sp>
    </p:spTree>
    <p:extLst>
      <p:ext uri="{BB962C8B-B14F-4D97-AF65-F5344CB8AC3E}">
        <p14:creationId xmlns:p14="http://schemas.microsoft.com/office/powerpoint/2010/main" val="150228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r>
              <a:t>Title Text</a:t>
            </a:r>
          </a:p>
        </p:txBody>
      </p:sp>
      <p:sp>
        <p:nvSpPr>
          <p:cNvPr id="22" name="Shape 2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0510389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16.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166689" y="192088"/>
            <a:ext cx="8237538" cy="889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43" name="Rectangle 3"/>
          <p:cNvSpPr>
            <a:spLocks noGrp="1" noChangeArrowheads="1"/>
          </p:cNvSpPr>
          <p:nvPr>
            <p:ph type="body" idx="1"/>
          </p:nvPr>
        </p:nvSpPr>
        <p:spPr bwMode="auto">
          <a:xfrm>
            <a:off x="455614" y="1201739"/>
            <a:ext cx="8237538" cy="48402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27943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7" r:id="rId4"/>
    <p:sldLayoutId id="2147483671" r:id="rId5"/>
    <p:sldLayoutId id="2147483674" r:id="rId6"/>
    <p:sldLayoutId id="2147483688" r:id="rId7"/>
    <p:sldLayoutId id="2147483689" r:id="rId8"/>
  </p:sldLayoutIdLst>
  <p:transition>
    <p:fade/>
  </p:transition>
  <p:hf hdr="0" dt="0"/>
  <p:txStyles>
    <p:titleStyle>
      <a:lvl1pPr algn="l" rtl="0" eaLnBrk="0" fontAlgn="base" hangingPunct="0">
        <a:spcBef>
          <a:spcPct val="0"/>
        </a:spcBef>
        <a:spcAft>
          <a:spcPct val="0"/>
        </a:spcAft>
        <a:defRPr sz="3300" b="1">
          <a:solidFill>
            <a:schemeClr val="tx2"/>
          </a:solidFill>
          <a:latin typeface="Arial" pitchFamily="34" charset="0"/>
          <a:ea typeface="+mj-ea"/>
          <a:cs typeface="+mj-cs"/>
        </a:defRPr>
      </a:lvl1pPr>
      <a:lvl2pPr algn="l" rtl="0" eaLnBrk="0" fontAlgn="base" hangingPunct="0">
        <a:spcBef>
          <a:spcPct val="0"/>
        </a:spcBef>
        <a:spcAft>
          <a:spcPct val="0"/>
        </a:spcAft>
        <a:defRPr sz="3300" b="1">
          <a:solidFill>
            <a:schemeClr val="tx2"/>
          </a:solidFill>
          <a:latin typeface="Arial" pitchFamily="34" charset="0"/>
        </a:defRPr>
      </a:lvl2pPr>
      <a:lvl3pPr algn="l" rtl="0" eaLnBrk="0" fontAlgn="base" hangingPunct="0">
        <a:spcBef>
          <a:spcPct val="0"/>
        </a:spcBef>
        <a:spcAft>
          <a:spcPct val="0"/>
        </a:spcAft>
        <a:defRPr sz="3300" b="1">
          <a:solidFill>
            <a:schemeClr val="tx2"/>
          </a:solidFill>
          <a:latin typeface="Arial" pitchFamily="34" charset="0"/>
        </a:defRPr>
      </a:lvl3pPr>
      <a:lvl4pPr algn="l" rtl="0" eaLnBrk="0" fontAlgn="base" hangingPunct="0">
        <a:spcBef>
          <a:spcPct val="0"/>
        </a:spcBef>
        <a:spcAft>
          <a:spcPct val="0"/>
        </a:spcAft>
        <a:defRPr sz="3300" b="1">
          <a:solidFill>
            <a:schemeClr val="tx2"/>
          </a:solidFill>
          <a:latin typeface="Arial" pitchFamily="34" charset="0"/>
        </a:defRPr>
      </a:lvl4pPr>
      <a:lvl5pPr algn="l" rtl="0" eaLnBrk="0" fontAlgn="base" hangingPunct="0">
        <a:spcBef>
          <a:spcPct val="0"/>
        </a:spcBef>
        <a:spcAft>
          <a:spcPct val="0"/>
        </a:spcAft>
        <a:defRPr sz="3300" b="1">
          <a:solidFill>
            <a:schemeClr val="tx2"/>
          </a:solidFill>
          <a:latin typeface="Arial" pitchFamily="34" charset="0"/>
        </a:defRPr>
      </a:lvl5pPr>
      <a:lvl6pPr marL="457200" algn="l" rtl="0" eaLnBrk="1" fontAlgn="base" hangingPunct="1">
        <a:spcBef>
          <a:spcPct val="0"/>
        </a:spcBef>
        <a:spcAft>
          <a:spcPct val="0"/>
        </a:spcAft>
        <a:defRPr sz="3300" b="1">
          <a:solidFill>
            <a:schemeClr val="tx2"/>
          </a:solidFill>
          <a:latin typeface="Verdana" pitchFamily="96" charset="0"/>
        </a:defRPr>
      </a:lvl6pPr>
      <a:lvl7pPr marL="914400" algn="l" rtl="0" eaLnBrk="1" fontAlgn="base" hangingPunct="1">
        <a:spcBef>
          <a:spcPct val="0"/>
        </a:spcBef>
        <a:spcAft>
          <a:spcPct val="0"/>
        </a:spcAft>
        <a:defRPr sz="3300" b="1">
          <a:solidFill>
            <a:schemeClr val="tx2"/>
          </a:solidFill>
          <a:latin typeface="Verdana" pitchFamily="96" charset="0"/>
        </a:defRPr>
      </a:lvl7pPr>
      <a:lvl8pPr marL="1371600" algn="l" rtl="0" eaLnBrk="1" fontAlgn="base" hangingPunct="1">
        <a:spcBef>
          <a:spcPct val="0"/>
        </a:spcBef>
        <a:spcAft>
          <a:spcPct val="0"/>
        </a:spcAft>
        <a:defRPr sz="3300" b="1">
          <a:solidFill>
            <a:schemeClr val="tx2"/>
          </a:solidFill>
          <a:latin typeface="Verdana" pitchFamily="96" charset="0"/>
        </a:defRPr>
      </a:lvl8pPr>
      <a:lvl9pPr marL="1828800" algn="l" rtl="0" eaLnBrk="1" fontAlgn="base" hangingPunct="1">
        <a:spcBef>
          <a:spcPct val="0"/>
        </a:spcBef>
        <a:spcAft>
          <a:spcPct val="0"/>
        </a:spcAft>
        <a:defRPr sz="3300" b="1">
          <a:solidFill>
            <a:schemeClr val="tx2"/>
          </a:solidFill>
          <a:latin typeface="Verdana" pitchFamily="96" charset="0"/>
        </a:defRPr>
      </a:lvl9pPr>
    </p:titleStyle>
    <p:body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6689" y="192087"/>
            <a:ext cx="8237539" cy="889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Title Text</a:t>
            </a:r>
          </a:p>
        </p:txBody>
      </p:sp>
      <p:sp>
        <p:nvSpPr>
          <p:cNvPr id="3" name="Shape 3"/>
          <p:cNvSpPr>
            <a:spLocks noGrp="1"/>
          </p:cNvSpPr>
          <p:nvPr>
            <p:ph type="body" idx="1"/>
          </p:nvPr>
        </p:nvSpPr>
        <p:spPr>
          <a:xfrm>
            <a:off x="455614" y="1201747"/>
            <a:ext cx="8451905" cy="510447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8859605" y="6553200"/>
            <a:ext cx="284396" cy="294640"/>
          </a:xfrm>
          <a:prstGeom prst="rect">
            <a:avLst/>
          </a:prstGeom>
          <a:ln w="12700">
            <a:miter lim="400000"/>
          </a:ln>
        </p:spPr>
        <p:txBody>
          <a:bodyPr wrap="none" lIns="45719" rIns="45719">
            <a:spAutoFit/>
          </a:bodyPr>
          <a:lstStyle>
            <a:lvl1pPr algn="r">
              <a:defRPr sz="1300">
                <a:latin typeface="Tahoma"/>
                <a:ea typeface="Tahoma"/>
                <a:cs typeface="Tahoma"/>
                <a:sym typeface="Tahoma"/>
              </a:defRPr>
            </a:lvl1pPr>
          </a:lstStyle>
          <a:p>
            <a:pPr hangingPunct="0"/>
            <a:fld id="{86CB4B4D-7CA3-9044-876B-883B54F8677D}" type="slidenum">
              <a:rPr kern="0">
                <a:solidFill>
                  <a:srgbClr val="000000"/>
                </a:solidFill>
              </a:rPr>
              <a:pPr hangingPunct="0"/>
              <a:t>‹#›</a:t>
            </a:fld>
            <a:endParaRPr kern="0">
              <a:solidFill>
                <a:srgbClr val="000000"/>
              </a:solidFill>
            </a:endParaRPr>
          </a:p>
        </p:txBody>
      </p:sp>
    </p:spTree>
    <p:extLst>
      <p:ext uri="{BB962C8B-B14F-4D97-AF65-F5344CB8AC3E}">
        <p14:creationId xmlns:p14="http://schemas.microsoft.com/office/powerpoint/2010/main" val="3420642165"/>
      </p:ext>
    </p:extLst>
  </p:cSld>
  <p:clrMap bg1="lt1" tx1="dk1" bg2="lt2" tx2="dk2" accent1="accent1" accent2="accent2" accent3="accent3" accent4="accent4" accent5="accent5" accent6="accent6" hlink="hlink" folHlink="folHlink"/>
  <p:sldLayoutIdLst>
    <p:sldLayoutId id="2147483677" r:id="rId1"/>
    <p:sldLayoutId id="2147483679" r:id="rId2"/>
    <p:sldLayoutId id="2147483680" r:id="rId3"/>
    <p:sldLayoutId id="2147483682" r:id="rId4"/>
    <p:sldLayoutId id="2147483683" r:id="rId5"/>
    <p:sldLayoutId id="2147483684" r:id="rId6"/>
    <p:sldLayoutId id="2147483690" r:id="rId7"/>
  </p:sldLayoutIdLst>
  <p:transition spd="med"/>
  <p:txStyles>
    <p:titleStyle>
      <a:lvl1pPr marL="0" marR="0" indent="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5pPr>
      <a:lvl6pPr marL="0" marR="0" indent="45720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6pPr>
      <a:lvl7pPr marL="0" marR="0" indent="91440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7pPr>
      <a:lvl8pPr marL="0" marR="0" indent="137160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8pPr>
      <a:lvl9pPr marL="0" marR="0" indent="1828800" algn="l" defTabSz="914400" rtl="0" latinLnBrk="0">
        <a:lnSpc>
          <a:spcPct val="100000"/>
        </a:lnSpc>
        <a:spcBef>
          <a:spcPts val="0"/>
        </a:spcBef>
        <a:spcAft>
          <a:spcPts val="0"/>
        </a:spcAft>
        <a:buClrTx/>
        <a:buSzTx/>
        <a:buFontTx/>
        <a:buNone/>
        <a:tabLst/>
        <a:defRPr sz="3300" b="1" i="0" u="none" strike="noStrike" cap="none" spc="0" baseline="0">
          <a:ln>
            <a:noFill/>
          </a:ln>
          <a:solidFill>
            <a:srgbClr val="0860A8"/>
          </a:solidFill>
          <a:uFillTx/>
          <a:latin typeface="Arial"/>
          <a:ea typeface="Arial"/>
          <a:cs typeface="Arial"/>
          <a:sym typeface="Arial"/>
        </a:defRPr>
      </a:lvl9pPr>
    </p:titleStyle>
    <p:bodyStyle>
      <a:lvl1pPr marL="225425" marR="0" indent="-225425"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1pPr>
      <a:lvl2pPr marL="623570" marR="0" indent="-283845"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2pPr>
      <a:lvl3pPr marL="989012" marR="0" indent="-298450"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3pPr>
      <a:lvl4pPr marL="1383507" marR="0" indent="-354807"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4pPr>
      <a:lvl5pPr marL="1828346" marR="0" indent="-402771"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5pPr>
      <a:lvl6pPr marL="2285546" marR="0" indent="-402771"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6pPr>
      <a:lvl7pPr marL="2742746" marR="0" indent="-402771"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7pPr>
      <a:lvl8pPr marL="3199946" marR="0" indent="-402771"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8pPr>
      <a:lvl9pPr marL="3657146" marR="0" indent="-402771"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1pPr>
      <a:lvl2pPr marL="0" marR="0" indent="4572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2pPr>
      <a:lvl3pPr marL="0" marR="0" indent="9144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3pPr>
      <a:lvl4pPr marL="0" marR="0" indent="13716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4pPr>
      <a:lvl5pPr marL="0" marR="0" indent="18288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5pPr>
      <a:lvl6pPr marL="0" marR="0" indent="22860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6pPr>
      <a:lvl7pPr marL="0" marR="0" indent="27432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7pPr>
      <a:lvl8pPr marL="0" marR="0" indent="32004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8pPr>
      <a:lvl9pPr marL="0" marR="0" indent="3657600" algn="r" defTabSz="914400" rtl="0"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Tahoma"/>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userDrawn="1"/>
        </p:nvSpPr>
        <p:spPr>
          <a:xfrm>
            <a:off x="1613750" y="4921293"/>
            <a:ext cx="184731" cy="369332"/>
          </a:xfrm>
          <a:prstGeom prst="rect">
            <a:avLst/>
          </a:prstGeom>
          <a:noFill/>
        </p:spPr>
        <p:txBody>
          <a:bodyPr wrap="none" rtlCol="0">
            <a:spAutoFit/>
          </a:bodyPr>
          <a:lstStyle/>
          <a:p>
            <a:pPr defTabSz="457200"/>
            <a:endParaRPr lang="en-US" sz="1800">
              <a:solidFill>
                <a:prstClr val="black"/>
              </a:solidFill>
            </a:endParaRPr>
          </a:p>
        </p:txBody>
      </p:sp>
      <p:sp>
        <p:nvSpPr>
          <p:cNvPr id="5" name="Rectangle 4"/>
          <p:cNvSpPr/>
          <p:nvPr userDrawn="1"/>
        </p:nvSpPr>
        <p:spPr>
          <a:xfrm>
            <a:off x="0" y="6287280"/>
            <a:ext cx="9144000" cy="570720"/>
          </a:xfrm>
          <a:prstGeom prst="rect">
            <a:avLst/>
          </a:prstGeom>
          <a:solidFill>
            <a:srgbClr val="002845"/>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a:solidFill>
                <a:prstClr val="black"/>
              </a:solidFill>
            </a:endParaRPr>
          </a:p>
        </p:txBody>
      </p:sp>
      <p:pic>
        <p:nvPicPr>
          <p:cNvPr id="6" name="Picture 5" descr="SC16.EmbroideryWhiteTextOutlin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795" y="6353296"/>
            <a:ext cx="680790" cy="432795"/>
          </a:xfrm>
          <a:prstGeom prst="rect">
            <a:avLst/>
          </a:prstGeom>
        </p:spPr>
      </p:pic>
      <p:sp>
        <p:nvSpPr>
          <p:cNvPr id="7" name="Parallelogram 6"/>
          <p:cNvSpPr/>
          <p:nvPr userDrawn="1"/>
        </p:nvSpPr>
        <p:spPr>
          <a:xfrm>
            <a:off x="7091047" y="6287280"/>
            <a:ext cx="1749202" cy="570720"/>
          </a:xfrm>
          <a:prstGeom prst="parallelogram">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a:solidFill>
                <a:prstClr val="black"/>
              </a:solidFill>
            </a:endParaRPr>
          </a:p>
        </p:txBody>
      </p:sp>
      <p:sp>
        <p:nvSpPr>
          <p:cNvPr id="9" name="Rectangle 8"/>
          <p:cNvSpPr/>
          <p:nvPr userDrawn="1"/>
        </p:nvSpPr>
        <p:spPr>
          <a:xfrm>
            <a:off x="8119806" y="6287280"/>
            <a:ext cx="1024194" cy="563693"/>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800">
              <a:solidFill>
                <a:prstClr val="black"/>
              </a:solidFill>
            </a:endParaRPr>
          </a:p>
        </p:txBody>
      </p:sp>
      <p:pic>
        <p:nvPicPr>
          <p:cNvPr id="8" name="Picture 7" descr="cray_logo_registered_white-0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16212" y="6434882"/>
            <a:ext cx="1555370" cy="270500"/>
          </a:xfrm>
          <a:prstGeom prst="rect">
            <a:avLst/>
          </a:prstGeom>
        </p:spPr>
      </p:pic>
    </p:spTree>
    <p:extLst>
      <p:ext uri="{BB962C8B-B14F-4D97-AF65-F5344CB8AC3E}">
        <p14:creationId xmlns:p14="http://schemas.microsoft.com/office/powerpoint/2010/main" val="1794220321"/>
      </p:ext>
    </p:extLst>
  </p:cSld>
  <p:clrMap bg1="lt1" tx1="dk1" bg2="lt2" tx2="dk2" accent1="accent1" accent2="accent2" accent3="accent3" accent4="accent4" accent5="accent5" accent6="accent6" hlink="hlink" folHlink="folHlink"/>
  <p:sldLayoutIdLst>
    <p:sldLayoutId id="2147483686" r:id="rId1"/>
  </p:sldLayoutIdLst>
  <p:transition>
    <p:fade/>
  </p:transition>
  <p:txStyles>
    <p:titleStyle>
      <a:lvl1pPr algn="l" defTabSz="914400" rtl="0" eaLnBrk="1" latinLnBrk="0" hangingPunct="1">
        <a:lnSpc>
          <a:spcPct val="85000"/>
        </a:lnSpc>
        <a:spcBef>
          <a:spcPct val="0"/>
        </a:spcBef>
        <a:buNone/>
        <a:defRPr sz="2600" b="1" kern="1200" spc="-30" baseline="0">
          <a:solidFill>
            <a:schemeClr val="accent5"/>
          </a:solidFill>
          <a:latin typeface="Arial" pitchFamily="34" charset="0"/>
          <a:ea typeface="+mj-ea"/>
          <a:cs typeface="Arial" pitchFamily="34" charset="0"/>
        </a:defRPr>
      </a:lvl1pPr>
    </p:titleStyle>
    <p:bodyStyle>
      <a:lvl1pPr marL="283464" indent="-283464" algn="l" defTabSz="914400" rtl="0" eaLnBrk="1" latinLnBrk="0" hangingPunct="1">
        <a:lnSpc>
          <a:spcPct val="85000"/>
        </a:lnSpc>
        <a:spcBef>
          <a:spcPts val="150"/>
        </a:spcBef>
        <a:spcAft>
          <a:spcPts val="150"/>
        </a:spcAft>
        <a:buClr>
          <a:schemeClr val="accent2"/>
        </a:buClr>
        <a:buSzPct val="100000"/>
        <a:buFont typeface="Arial" pitchFamily="34" charset="0"/>
        <a:buChar char="●"/>
        <a:defRPr sz="2400" b="1" kern="1200" spc="-30" baseline="0">
          <a:solidFill>
            <a:schemeClr val="tx1">
              <a:lumMod val="65000"/>
              <a:lumOff val="35000"/>
            </a:schemeClr>
          </a:solidFill>
          <a:latin typeface="Arial" pitchFamily="34" charset="0"/>
          <a:ea typeface="+mn-ea"/>
          <a:cs typeface="Arial" pitchFamily="34" charset="0"/>
        </a:defRPr>
      </a:lvl1pPr>
      <a:lvl2pPr marL="649224" indent="-285750" algn="l" defTabSz="914400" rtl="0" eaLnBrk="1" latinLnBrk="0" hangingPunct="1">
        <a:lnSpc>
          <a:spcPct val="85000"/>
        </a:lnSpc>
        <a:spcBef>
          <a:spcPts val="150"/>
        </a:spcBef>
        <a:spcAft>
          <a:spcPts val="150"/>
        </a:spcAft>
        <a:buClr>
          <a:schemeClr val="accent2"/>
        </a:buClr>
        <a:buSzPct val="85000"/>
        <a:buFont typeface="Calibri" pitchFamily="34" charset="0"/>
        <a:buChar char="●"/>
        <a:defRPr lang="en-US" sz="2000" kern="1200" dirty="0" smtClean="0">
          <a:solidFill>
            <a:schemeClr val="tx1">
              <a:lumMod val="50000"/>
              <a:lumOff val="50000"/>
            </a:schemeClr>
          </a:solidFill>
          <a:latin typeface="Arial" pitchFamily="34" charset="0"/>
          <a:ea typeface="+mn-ea"/>
          <a:cs typeface="Arial" pitchFamily="34" charset="0"/>
        </a:defRPr>
      </a:lvl2pPr>
      <a:lvl3pPr marL="914400" indent="-228600" algn="l" defTabSz="914400" rtl="0" eaLnBrk="1" latinLnBrk="0" hangingPunct="1">
        <a:lnSpc>
          <a:spcPct val="85000"/>
        </a:lnSpc>
        <a:spcBef>
          <a:spcPts val="150"/>
        </a:spcBef>
        <a:spcAft>
          <a:spcPts val="150"/>
        </a:spcAft>
        <a:buClr>
          <a:schemeClr val="tx2">
            <a:lumMod val="60000"/>
            <a:lumOff val="40000"/>
          </a:schemeClr>
        </a:buClr>
        <a:buSzPct val="85000"/>
        <a:buFont typeface="Calibri" pitchFamily="34" charset="0"/>
        <a:buChar char="●"/>
        <a:defRPr lang="en-US" sz="1800" kern="1200" dirty="0" smtClean="0">
          <a:solidFill>
            <a:schemeClr val="tx1">
              <a:lumMod val="50000"/>
              <a:lumOff val="50000"/>
            </a:schemeClr>
          </a:solidFill>
          <a:latin typeface="Arial" pitchFamily="34" charset="0"/>
          <a:ea typeface="+mn-ea"/>
          <a:cs typeface="Arial" pitchFamily="34" charset="0"/>
        </a:defRPr>
      </a:lvl3pPr>
      <a:lvl4pPr marL="1188720" indent="-228600" algn="l" defTabSz="914400" rtl="0" eaLnBrk="1" latinLnBrk="0" hangingPunct="1">
        <a:lnSpc>
          <a:spcPct val="85000"/>
        </a:lnSpc>
        <a:spcBef>
          <a:spcPts val="150"/>
        </a:spcBef>
        <a:spcAft>
          <a:spcPts val="150"/>
        </a:spcAft>
        <a:buClr>
          <a:schemeClr val="tx2">
            <a:lumMod val="60000"/>
            <a:lumOff val="40000"/>
          </a:schemeClr>
        </a:buClr>
        <a:buSzPct val="85000"/>
        <a:buFont typeface="Calibri" pitchFamily="34" charset="0"/>
        <a:buChar char="●"/>
        <a:defRPr lang="en-US" sz="1600" kern="1200" dirty="0" smtClean="0">
          <a:solidFill>
            <a:schemeClr val="tx1">
              <a:lumMod val="50000"/>
              <a:lumOff val="50000"/>
            </a:schemeClr>
          </a:solidFill>
          <a:latin typeface="Arial" pitchFamily="34" charset="0"/>
          <a:ea typeface="+mn-ea"/>
          <a:cs typeface="Arial" pitchFamily="34" charset="0"/>
        </a:defRPr>
      </a:lvl4pPr>
      <a:lvl5pPr marL="1463040" indent="-228600" algn="l" defTabSz="914400" rtl="0" eaLnBrk="1" latinLnBrk="0" hangingPunct="1">
        <a:lnSpc>
          <a:spcPct val="85000"/>
        </a:lnSpc>
        <a:spcBef>
          <a:spcPts val="150"/>
        </a:spcBef>
        <a:spcAft>
          <a:spcPts val="150"/>
        </a:spcAft>
        <a:buClr>
          <a:schemeClr val="tx2">
            <a:lumMod val="60000"/>
            <a:lumOff val="40000"/>
          </a:schemeClr>
        </a:buClr>
        <a:buSzPct val="85000"/>
        <a:buFont typeface="Calibri" pitchFamily="34" charset="0"/>
        <a:buChar char="●"/>
        <a:defRPr lang="en-US" sz="1600" kern="1200" dirty="0">
          <a:solidFill>
            <a:schemeClr val="tx1">
              <a:lumMod val="50000"/>
              <a:lumOff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www.openmp.org/resources/openmp-compilers/" TargetMode="Externa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hyperlink" Target="http://bit.ly/sc18-eval" TargetMode="Externa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jpg"/><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tiff"/><Relationship Id="rId5" Type="http://schemas.openxmlformats.org/officeDocument/2006/relationships/image" Target="../media/image6.png"/><Relationship Id="rId10" Type="http://schemas.openxmlformats.org/officeDocument/2006/relationships/image" Target="../media/image11.tiff"/><Relationship Id="rId4" Type="http://schemas.openxmlformats.org/officeDocument/2006/relationships/image" Target="../media/image5.png"/><Relationship Id="rId9" Type="http://schemas.openxmlformats.org/officeDocument/2006/relationships/image" Target="../media/image10.tiff"/></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ctrTitle"/>
          </p:nvPr>
        </p:nvSpPr>
        <p:spPr>
          <a:xfrm>
            <a:off x="273844" y="1161548"/>
            <a:ext cx="8596313" cy="1143000"/>
          </a:xfrm>
          <a:noFill/>
        </p:spPr>
        <p:txBody>
          <a:bodyPr/>
          <a:lstStyle/>
          <a:p>
            <a:pPr algn="ctr" eaLnBrk="1" hangingPunct="1">
              <a:lnSpc>
                <a:spcPct val="89000"/>
              </a:lnSpc>
            </a:pPr>
            <a:r>
              <a:rPr lang="en-US" altLang="zh-CN" sz="4400">
                <a:ea typeface="SimSun" pitchFamily="2" charset="-122"/>
              </a:rPr>
              <a:t>Programming Your GPU with </a:t>
            </a:r>
            <a:r>
              <a:rPr lang="en-US" altLang="zh-CN" sz="4400" err="1">
                <a:ea typeface="SimSun" pitchFamily="2" charset="-122"/>
              </a:rPr>
              <a:t>OpenMP</a:t>
            </a:r>
            <a:r>
              <a:rPr lang="en-US" altLang="zh-CN" sz="4400" baseline="30000">
                <a:ea typeface="SimSun" pitchFamily="2" charset="-122"/>
              </a:rPr>
              <a:t>*</a:t>
            </a:r>
            <a:endParaRPr lang="en-US" altLang="zh-CN" sz="4400">
              <a:ea typeface="SimSun" pitchFamily="2" charset="-122"/>
            </a:endParaRPr>
          </a:p>
        </p:txBody>
      </p:sp>
      <p:pic>
        <p:nvPicPr>
          <p:cNvPr id="5125" name="Picture 4" descr="OpenMP"/>
          <p:cNvPicPr>
            <a:picLocks noChangeAspect="1" noChangeArrowheads="1"/>
          </p:cNvPicPr>
          <p:nvPr/>
        </p:nvPicPr>
        <p:blipFill>
          <a:blip r:embed="rId3" cstate="print"/>
          <a:srcRect/>
          <a:stretch>
            <a:fillRect/>
          </a:stretch>
        </p:blipFill>
        <p:spPr bwMode="auto">
          <a:xfrm>
            <a:off x="3276600" y="136378"/>
            <a:ext cx="2590800" cy="928687"/>
          </a:xfrm>
          <a:prstGeom prst="rect">
            <a:avLst/>
          </a:prstGeom>
          <a:noFill/>
          <a:ln w="9525">
            <a:noFill/>
            <a:miter lim="800000"/>
            <a:headEnd/>
            <a:tailEnd/>
          </a:ln>
        </p:spPr>
      </p:pic>
      <p:sp>
        <p:nvSpPr>
          <p:cNvPr id="7" name="Rectangle 3"/>
          <p:cNvSpPr txBox="1">
            <a:spLocks noChangeArrowheads="1"/>
          </p:cNvSpPr>
          <p:nvPr/>
        </p:nvSpPr>
        <p:spPr bwMode="auto">
          <a:xfrm>
            <a:off x="4572000" y="2728461"/>
            <a:ext cx="4337707" cy="149225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algn="ctr">
              <a:lnSpc>
                <a:spcPct val="94000"/>
              </a:lnSpc>
              <a:spcBef>
                <a:spcPct val="30000"/>
              </a:spcBef>
              <a:buClr>
                <a:schemeClr val="tx2"/>
              </a:buClr>
              <a:buSzPct val="75000"/>
            </a:pPr>
            <a:r>
              <a:rPr lang="en-US" altLang="zh-CN" b="1" kern="0"/>
              <a:t>Simon McIntosh-Smith</a:t>
            </a:r>
          </a:p>
          <a:p>
            <a:pPr algn="ctr">
              <a:lnSpc>
                <a:spcPct val="94000"/>
              </a:lnSpc>
              <a:spcBef>
                <a:spcPct val="30000"/>
              </a:spcBef>
              <a:buClr>
                <a:schemeClr val="tx2"/>
              </a:buClr>
              <a:buSzPct val="75000"/>
            </a:pPr>
            <a:r>
              <a:rPr lang="en-US" altLang="zh-CN" b="1" kern="0"/>
              <a:t>University of Bristol</a:t>
            </a:r>
          </a:p>
          <a:p>
            <a:pPr algn="ctr">
              <a:lnSpc>
                <a:spcPct val="94000"/>
              </a:lnSpc>
              <a:spcBef>
                <a:spcPct val="30000"/>
              </a:spcBef>
              <a:buClr>
                <a:schemeClr val="tx2"/>
              </a:buClr>
              <a:buSzPct val="75000"/>
            </a:pPr>
            <a:r>
              <a:rPr lang="en-US" altLang="zh-CN" b="1" kern="0"/>
              <a:t>simonm@cs.bris.ac.uk</a:t>
            </a:r>
          </a:p>
        </p:txBody>
      </p:sp>
      <p:sp>
        <p:nvSpPr>
          <p:cNvPr id="9" name="Rectangle 3"/>
          <p:cNvSpPr txBox="1">
            <a:spLocks noChangeArrowheads="1"/>
          </p:cNvSpPr>
          <p:nvPr/>
        </p:nvSpPr>
        <p:spPr bwMode="auto">
          <a:xfrm>
            <a:off x="463415" y="2728461"/>
            <a:ext cx="3225800" cy="149225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0" marR="0" lvl="0" indent="0" algn="ctr" defTabSz="914400" rtl="0" eaLnBrk="1" fontAlgn="base" latinLnBrk="0" hangingPunct="1">
              <a:lnSpc>
                <a:spcPct val="94000"/>
              </a:lnSpc>
              <a:spcBef>
                <a:spcPct val="30000"/>
              </a:spcBef>
              <a:spcAft>
                <a:spcPct val="0"/>
              </a:spcAft>
              <a:buClr>
                <a:schemeClr val="tx2"/>
              </a:buClr>
              <a:buSzPct val="75000"/>
              <a:buFont typeface="Wingdings" pitchFamily="2" charset="2"/>
              <a:buNone/>
              <a:tabLst/>
              <a:defRPr/>
            </a:pPr>
            <a:r>
              <a:rPr kumimoji="0" lang="en-US" altLang="zh-CN" b="1" i="0" u="none" strike="noStrike" kern="0" cap="none" spc="0" normalizeH="0" baseline="0" noProof="0">
                <a:ln>
                  <a:noFill/>
                </a:ln>
                <a:effectLst/>
                <a:uLnTx/>
                <a:uFillTx/>
                <a:latin typeface="+mn-lt"/>
                <a:ea typeface="SimSun" pitchFamily="2" charset="-122"/>
                <a:cs typeface="+mn-cs"/>
              </a:rPr>
              <a:t>Tim Mattson</a:t>
            </a:r>
          </a:p>
          <a:p>
            <a:pPr marL="0" marR="0" lvl="0" indent="0" algn="ctr" defTabSz="914400" rtl="0" eaLnBrk="1" fontAlgn="base" latinLnBrk="0" hangingPunct="1">
              <a:lnSpc>
                <a:spcPct val="94000"/>
              </a:lnSpc>
              <a:spcBef>
                <a:spcPct val="30000"/>
              </a:spcBef>
              <a:spcAft>
                <a:spcPct val="0"/>
              </a:spcAft>
              <a:buClr>
                <a:schemeClr val="tx2"/>
              </a:buClr>
              <a:buSzPct val="75000"/>
              <a:buFont typeface="Wingdings" pitchFamily="2" charset="2"/>
              <a:buNone/>
              <a:tabLst/>
              <a:defRPr/>
            </a:pPr>
            <a:r>
              <a:rPr kumimoji="0" lang="en-US" altLang="zh-CN" sz="2000" b="1" i="0" u="none" strike="noStrike" kern="0" cap="none" spc="0" normalizeH="0" baseline="0" noProof="0">
                <a:ln>
                  <a:noFill/>
                </a:ln>
                <a:effectLst/>
                <a:uLnTx/>
                <a:uFillTx/>
                <a:latin typeface="+mn-lt"/>
                <a:ea typeface="SimSun" pitchFamily="2" charset="-122"/>
                <a:cs typeface="+mn-cs"/>
              </a:rPr>
              <a:t>Intel Corp.</a:t>
            </a:r>
          </a:p>
          <a:p>
            <a:pPr marL="0" marR="0" lvl="0" indent="0" algn="ctr" defTabSz="914400" rtl="0" eaLnBrk="1" fontAlgn="base" latinLnBrk="0" hangingPunct="1">
              <a:lnSpc>
                <a:spcPct val="94000"/>
              </a:lnSpc>
              <a:spcBef>
                <a:spcPct val="30000"/>
              </a:spcBef>
              <a:spcAft>
                <a:spcPct val="0"/>
              </a:spcAft>
              <a:buClr>
                <a:schemeClr val="tx2"/>
              </a:buClr>
              <a:buSzPct val="75000"/>
              <a:buFont typeface="Wingdings" pitchFamily="2" charset="2"/>
              <a:buNone/>
              <a:tabLst/>
              <a:defRPr/>
            </a:pPr>
            <a:r>
              <a:rPr kumimoji="0" lang="en-US" altLang="zh-CN" sz="1600" b="1" i="0" u="none" strike="noStrike" kern="0" cap="none" spc="0" normalizeH="0" baseline="0" noProof="0" err="1">
                <a:ln>
                  <a:noFill/>
                </a:ln>
                <a:effectLst/>
                <a:uLnTx/>
                <a:uFillTx/>
                <a:latin typeface="+mn-lt"/>
                <a:ea typeface="SimSun" pitchFamily="2" charset="-122"/>
                <a:cs typeface="+mn-cs"/>
              </a:rPr>
              <a:t>timothy.g.mattson</a:t>
            </a:r>
            <a:r>
              <a:rPr kumimoji="0" lang="en-US" altLang="zh-CN" sz="1600" b="1" i="0" u="none" strike="noStrike" kern="0" cap="none" spc="0" normalizeH="0" baseline="0" noProof="0">
                <a:ln>
                  <a:noFill/>
                </a:ln>
                <a:effectLst/>
                <a:uLnTx/>
                <a:uFillTx/>
                <a:latin typeface="+mn-lt"/>
                <a:ea typeface="SimSun" pitchFamily="2" charset="-122"/>
                <a:cs typeface="+mn-cs"/>
              </a:rPr>
              <a:t>@ </a:t>
            </a:r>
            <a:r>
              <a:rPr kumimoji="0" lang="en-US" altLang="zh-CN" sz="1600" b="1" i="0" u="none" strike="noStrike" kern="0" cap="none" spc="0" normalizeH="0" baseline="0" noProof="0" err="1">
                <a:ln>
                  <a:noFill/>
                </a:ln>
                <a:effectLst/>
                <a:uLnTx/>
                <a:uFillTx/>
                <a:latin typeface="+mn-lt"/>
                <a:ea typeface="SimSun" pitchFamily="2" charset="-122"/>
                <a:cs typeface="+mn-cs"/>
              </a:rPr>
              <a:t>intel.com</a:t>
            </a:r>
            <a:endParaRPr kumimoji="0" lang="en-US" altLang="zh-CN" sz="1600" b="1" i="0" u="none" strike="noStrike" kern="0" cap="none" spc="0" normalizeH="0" baseline="0" noProof="0">
              <a:ln>
                <a:noFill/>
              </a:ln>
              <a:effectLst/>
              <a:uLnTx/>
              <a:uFillTx/>
              <a:latin typeface="+mn-lt"/>
              <a:ea typeface="SimSun" pitchFamily="2" charset="-122"/>
              <a:cs typeface="+mn-cs"/>
            </a:endParaRPr>
          </a:p>
          <a:p>
            <a:pPr marL="0" marR="0" lvl="0" indent="0" algn="ctr" defTabSz="914400" rtl="0" eaLnBrk="1" fontAlgn="base" latinLnBrk="0" hangingPunct="1">
              <a:lnSpc>
                <a:spcPct val="94000"/>
              </a:lnSpc>
              <a:spcBef>
                <a:spcPct val="30000"/>
              </a:spcBef>
              <a:spcAft>
                <a:spcPct val="0"/>
              </a:spcAft>
              <a:buClr>
                <a:schemeClr val="tx2"/>
              </a:buClr>
              <a:buSzPct val="75000"/>
              <a:buFont typeface="Wingdings" pitchFamily="2" charset="2"/>
              <a:buNone/>
              <a:tabLst/>
              <a:defRPr/>
            </a:pPr>
            <a:endParaRPr kumimoji="0" lang="zh-CN" altLang="en-US" sz="1600" b="1" i="0" u="none" strike="noStrike" kern="0" cap="none" spc="0" normalizeH="0" baseline="0" noProof="0">
              <a:ln>
                <a:noFill/>
              </a:ln>
              <a:effectLst/>
              <a:uLnTx/>
              <a:uFillTx/>
              <a:latin typeface="+mn-lt"/>
              <a:ea typeface="SimSun" pitchFamily="2" charset="-122"/>
              <a:cs typeface="+mn-cs"/>
            </a:endParaRPr>
          </a:p>
        </p:txBody>
      </p:sp>
      <p:sp>
        <p:nvSpPr>
          <p:cNvPr id="2" name="TextBox 1"/>
          <p:cNvSpPr txBox="1"/>
          <p:nvPr/>
        </p:nvSpPr>
        <p:spPr>
          <a:xfrm>
            <a:off x="1297040" y="5283636"/>
            <a:ext cx="6270391" cy="646331"/>
          </a:xfrm>
          <a:prstGeom prst="rect">
            <a:avLst/>
          </a:prstGeom>
          <a:noFill/>
        </p:spPr>
        <p:txBody>
          <a:bodyPr wrap="square" rtlCol="0">
            <a:spAutoFit/>
          </a:bodyPr>
          <a:lstStyle/>
          <a:p>
            <a:r>
              <a:rPr lang="en-US"/>
              <a:t>… and the McIntosh-Smith group at the University of Bristol: </a:t>
            </a:r>
            <a:r>
              <a:rPr lang="en-US" b="1"/>
              <a:t>Tom Deakin</a:t>
            </a:r>
            <a:r>
              <a:rPr lang="en-US"/>
              <a:t>, </a:t>
            </a:r>
            <a:r>
              <a:rPr lang="en-US" b="1"/>
              <a:t>Matt Martineau</a:t>
            </a:r>
            <a:r>
              <a:rPr lang="en-US"/>
              <a:t> and </a:t>
            </a:r>
            <a:r>
              <a:rPr lang="en-US" b="1"/>
              <a:t>James Price </a:t>
            </a:r>
          </a:p>
        </p:txBody>
      </p:sp>
      <p:sp>
        <p:nvSpPr>
          <p:cNvPr id="8" name="Rectangle 3">
            <a:extLst>
              <a:ext uri="{FF2B5EF4-FFF2-40B4-BE49-F238E27FC236}">
                <a16:creationId xmlns:a16="http://schemas.microsoft.com/office/drawing/2014/main" id="{DAFBC1E1-CC40-CA44-94BD-663E35152529}"/>
              </a:ext>
            </a:extLst>
          </p:cNvPr>
          <p:cNvSpPr txBox="1">
            <a:spLocks noChangeArrowheads="1"/>
          </p:cNvSpPr>
          <p:nvPr/>
        </p:nvSpPr>
        <p:spPr bwMode="auto">
          <a:xfrm>
            <a:off x="2403146" y="4061164"/>
            <a:ext cx="4337707" cy="149225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algn="ctr">
              <a:lnSpc>
                <a:spcPct val="94000"/>
              </a:lnSpc>
              <a:spcBef>
                <a:spcPct val="30000"/>
              </a:spcBef>
              <a:buClr>
                <a:schemeClr val="tx2"/>
              </a:buClr>
              <a:buSzPct val="75000"/>
            </a:pPr>
            <a:r>
              <a:rPr lang="en-US" altLang="zh-CN" b="1" kern="0"/>
              <a:t>Eric </a:t>
            </a:r>
            <a:r>
              <a:rPr lang="en-US" altLang="zh-CN" b="1" kern="0" err="1"/>
              <a:t>Stotzer</a:t>
            </a:r>
            <a:endParaRPr lang="en-US" altLang="zh-CN" b="1" kern="0"/>
          </a:p>
          <a:p>
            <a:pPr algn="ctr">
              <a:lnSpc>
                <a:spcPct val="94000"/>
              </a:lnSpc>
              <a:spcBef>
                <a:spcPct val="30000"/>
              </a:spcBef>
              <a:buClr>
                <a:schemeClr val="tx2"/>
              </a:buClr>
              <a:buSzPct val="75000"/>
            </a:pPr>
            <a:r>
              <a:rPr lang="en-US" altLang="zh-CN" b="1" kern="0"/>
              <a:t>Texas Instruments</a:t>
            </a:r>
          </a:p>
          <a:p>
            <a:pPr algn="ctr">
              <a:lnSpc>
                <a:spcPct val="94000"/>
              </a:lnSpc>
              <a:spcBef>
                <a:spcPct val="30000"/>
              </a:spcBef>
              <a:buClr>
                <a:schemeClr val="tx2"/>
              </a:buClr>
              <a:buSzPct val="75000"/>
            </a:pPr>
            <a:r>
              <a:rPr lang="en-US" altLang="zh-CN" b="1" kern="0" err="1"/>
              <a:t>estotzer@ti.com</a:t>
            </a:r>
            <a:endParaRPr lang="en-US" altLang="zh-CN" b="1" kern="0"/>
          </a:p>
        </p:txBody>
      </p:sp>
      <p:sp>
        <p:nvSpPr>
          <p:cNvPr id="3" name="TextBox 2">
            <a:extLst>
              <a:ext uri="{FF2B5EF4-FFF2-40B4-BE49-F238E27FC236}">
                <a16:creationId xmlns:a16="http://schemas.microsoft.com/office/drawing/2014/main" id="{9257E3F4-5FF8-194E-9813-536ACFB3785D}"/>
              </a:ext>
            </a:extLst>
          </p:cNvPr>
          <p:cNvSpPr txBox="1"/>
          <p:nvPr/>
        </p:nvSpPr>
        <p:spPr>
          <a:xfrm>
            <a:off x="63411" y="6437332"/>
            <a:ext cx="9017175" cy="338554"/>
          </a:xfrm>
          <a:prstGeom prst="rect">
            <a:avLst/>
          </a:prstGeom>
          <a:noFill/>
        </p:spPr>
        <p:txBody>
          <a:bodyPr wrap="square" rtlCol="0">
            <a:spAutoFit/>
          </a:bodyPr>
          <a:lstStyle/>
          <a:p>
            <a:pPr algn="ctr"/>
            <a:r>
              <a:rPr lang="en-US" sz="1600"/>
              <a:t>Tutorial materials are available here:   https://</a:t>
            </a:r>
            <a:r>
              <a:rPr lang="en-US" sz="1600" err="1"/>
              <a:t>github.com</a:t>
            </a:r>
            <a:r>
              <a:rPr lang="en-US" sz="1600"/>
              <a:t>/</a:t>
            </a:r>
            <a:r>
              <a:rPr lang="en-US" sz="1600" err="1"/>
              <a:t>uob-hpc</a:t>
            </a:r>
            <a:r>
              <a:rPr lang="en-US" sz="1600"/>
              <a:t>/</a:t>
            </a:r>
            <a:r>
              <a:rPr lang="en-US" sz="1600" err="1"/>
              <a:t>openmp</a:t>
            </a:r>
            <a:r>
              <a:rPr lang="en-US" sz="1600"/>
              <a:t>-tutorial</a:t>
            </a:r>
          </a:p>
        </p:txBody>
      </p:sp>
    </p:spTree>
    <p:extLst>
      <p:ext uri="{BB962C8B-B14F-4D97-AF65-F5344CB8AC3E}">
        <p14:creationId xmlns:p14="http://schemas.microsoft.com/office/powerpoint/2010/main" val="139657403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478" y="132183"/>
            <a:ext cx="8237538" cy="559277"/>
          </a:xfrm>
        </p:spPr>
        <p:txBody>
          <a:bodyPr/>
          <a:lstStyle/>
          <a:p>
            <a:r>
              <a:rPr lang="en-US"/>
              <a:t>The growth of complexity in </a:t>
            </a:r>
            <a:r>
              <a:rPr lang="en-US" err="1"/>
              <a:t>OpenMP</a:t>
            </a:r>
            <a:endParaRPr lang="en-US"/>
          </a:p>
        </p:txBody>
      </p:sp>
      <p:sp>
        <p:nvSpPr>
          <p:cNvPr id="3" name="Content Placeholder 2"/>
          <p:cNvSpPr>
            <a:spLocks noGrp="1"/>
          </p:cNvSpPr>
          <p:nvPr>
            <p:ph idx="1"/>
          </p:nvPr>
        </p:nvSpPr>
        <p:spPr>
          <a:xfrm>
            <a:off x="364656" y="730924"/>
            <a:ext cx="8357982" cy="1326676"/>
          </a:xfrm>
        </p:spPr>
        <p:txBody>
          <a:bodyPr/>
          <a:lstStyle/>
          <a:p>
            <a:r>
              <a:rPr lang="en-US" sz="1800" err="1"/>
              <a:t>OpenMP</a:t>
            </a:r>
            <a:r>
              <a:rPr lang="en-US" sz="1800"/>
              <a:t> started out in 1997 as a simple interface for the application programmers more versed in their area of science than computer science.</a:t>
            </a:r>
          </a:p>
          <a:p>
            <a:pPr lvl="5"/>
            <a:endParaRPr lang="en-US" sz="800"/>
          </a:p>
          <a:p>
            <a:r>
              <a:rPr lang="en-US" sz="1800"/>
              <a:t>The complexity has grown considerably over the years!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300" b="0" i="0" u="none" strike="noStrike" kern="1200" cap="none" spc="0" normalizeH="0" baseline="0" noProof="0" smtClean="0">
                <a:ln>
                  <a:noFill/>
                </a:ln>
                <a:solidFill>
                  <a:srgbClr val="000000"/>
                </a:solidFill>
                <a:effectLst/>
                <a:uLnTx/>
                <a:uFillTx/>
                <a:latin typeface="Tahoma"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3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 name="Triangle 6"/>
          <p:cNvSpPr/>
          <p:nvPr/>
        </p:nvSpPr>
        <p:spPr bwMode="auto">
          <a:xfrm>
            <a:off x="7060019" y="1081088"/>
            <a:ext cx="270159" cy="301145"/>
          </a:xfrm>
          <a:prstGeom prst="triangle">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grpSp>
        <p:nvGrpSpPr>
          <p:cNvPr id="10" name="Group 9">
            <a:extLst>
              <a:ext uri="{FF2B5EF4-FFF2-40B4-BE49-F238E27FC236}">
                <a16:creationId xmlns:a16="http://schemas.microsoft.com/office/drawing/2014/main" id="{81345321-8577-E443-817C-D9032F3FE769}"/>
              </a:ext>
            </a:extLst>
          </p:cNvPr>
          <p:cNvGrpSpPr/>
          <p:nvPr/>
        </p:nvGrpSpPr>
        <p:grpSpPr>
          <a:xfrm>
            <a:off x="266924" y="1919555"/>
            <a:ext cx="8640452" cy="4327001"/>
            <a:chOff x="122549" y="1919555"/>
            <a:chExt cx="8640452" cy="4327001"/>
          </a:xfrm>
        </p:grpSpPr>
        <p:graphicFrame>
          <p:nvGraphicFramePr>
            <p:cNvPr id="33" name="Chart 32">
              <a:extLst>
                <a:ext uri="{FF2B5EF4-FFF2-40B4-BE49-F238E27FC236}">
                  <a16:creationId xmlns:a16="http://schemas.microsoft.com/office/drawing/2014/main" id="{8DB1588F-EFB4-9E41-9089-23C37F0BD404}"/>
                </a:ext>
              </a:extLst>
            </p:cNvPr>
            <p:cNvGraphicFramePr>
              <a:graphicFrameLocks/>
            </p:cNvGraphicFramePr>
            <p:nvPr/>
          </p:nvGraphicFramePr>
          <p:xfrm>
            <a:off x="481897" y="2258109"/>
            <a:ext cx="8281103" cy="3736734"/>
          </p:xfrm>
          <a:graphic>
            <a:graphicData uri="http://schemas.openxmlformats.org/drawingml/2006/chart">
              <c:chart xmlns:c="http://schemas.openxmlformats.org/drawingml/2006/chart" xmlns:r="http://schemas.openxmlformats.org/officeDocument/2006/relationships" r:id="rId2"/>
            </a:graphicData>
          </a:graphic>
        </p:graphicFrame>
        <p:sp>
          <p:nvSpPr>
            <p:cNvPr id="38" name="Rectangle 37"/>
            <p:cNvSpPr/>
            <p:nvPr/>
          </p:nvSpPr>
          <p:spPr bwMode="auto">
            <a:xfrm>
              <a:off x="122549" y="1919556"/>
              <a:ext cx="8640452" cy="4327000"/>
            </a:xfrm>
            <a:prstGeom prst="rect">
              <a:avLst/>
            </a:prstGeom>
            <a:noFill/>
            <a:ln w="317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0" name="Oval 39"/>
            <p:cNvSpPr/>
            <p:nvPr/>
          </p:nvSpPr>
          <p:spPr bwMode="auto">
            <a:xfrm>
              <a:off x="1989991" y="2977405"/>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1" name="Oval 40"/>
            <p:cNvSpPr/>
            <p:nvPr/>
          </p:nvSpPr>
          <p:spPr bwMode="auto">
            <a:xfrm>
              <a:off x="1801015" y="5327522"/>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2" name="Oval 41"/>
            <p:cNvSpPr/>
            <p:nvPr/>
          </p:nvSpPr>
          <p:spPr bwMode="auto">
            <a:xfrm>
              <a:off x="2987500" y="5259671"/>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3" name="Rounded Rectangle 42"/>
            <p:cNvSpPr/>
            <p:nvPr/>
          </p:nvSpPr>
          <p:spPr bwMode="auto">
            <a:xfrm>
              <a:off x="1995662" y="2705610"/>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4" name="Rounded Rectangle 43"/>
            <p:cNvSpPr/>
            <p:nvPr/>
          </p:nvSpPr>
          <p:spPr bwMode="auto">
            <a:xfrm>
              <a:off x="2391185" y="5251791"/>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5" name="Rounded Rectangle 44"/>
            <p:cNvSpPr/>
            <p:nvPr/>
          </p:nvSpPr>
          <p:spPr bwMode="auto">
            <a:xfrm>
              <a:off x="2091879" y="5327118"/>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6" name="Rounded Rectangle 45"/>
            <p:cNvSpPr/>
            <p:nvPr/>
          </p:nvSpPr>
          <p:spPr bwMode="auto">
            <a:xfrm>
              <a:off x="1514304" y="5361683"/>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7" name="Triangle 46"/>
            <p:cNvSpPr/>
            <p:nvPr/>
          </p:nvSpPr>
          <p:spPr bwMode="auto">
            <a:xfrm>
              <a:off x="3804961" y="4968798"/>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8" name="Triangle 47"/>
            <p:cNvSpPr/>
            <p:nvPr/>
          </p:nvSpPr>
          <p:spPr bwMode="auto">
            <a:xfrm>
              <a:off x="4675584" y="4808531"/>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9" name="Triangle 48"/>
            <p:cNvSpPr/>
            <p:nvPr/>
          </p:nvSpPr>
          <p:spPr bwMode="auto">
            <a:xfrm>
              <a:off x="5618612" y="476836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50" name="Triangle 49"/>
            <p:cNvSpPr/>
            <p:nvPr/>
          </p:nvSpPr>
          <p:spPr bwMode="auto">
            <a:xfrm>
              <a:off x="6191864" y="438482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51" name="Triangle 50"/>
            <p:cNvSpPr/>
            <p:nvPr/>
          </p:nvSpPr>
          <p:spPr bwMode="auto">
            <a:xfrm>
              <a:off x="6750254" y="4149384"/>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52" name="Triangle 51"/>
            <p:cNvSpPr/>
            <p:nvPr/>
          </p:nvSpPr>
          <p:spPr bwMode="auto">
            <a:xfrm>
              <a:off x="1989991" y="3301119"/>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53" name="TextBox 52"/>
            <p:cNvSpPr txBox="1"/>
            <p:nvPr/>
          </p:nvSpPr>
          <p:spPr>
            <a:xfrm>
              <a:off x="6644649" y="3878769"/>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4.5</a:t>
              </a:r>
            </a:p>
          </p:txBody>
        </p:sp>
        <p:sp>
          <p:nvSpPr>
            <p:cNvPr id="54" name="TextBox 53"/>
            <p:cNvSpPr txBox="1"/>
            <p:nvPr/>
          </p:nvSpPr>
          <p:spPr>
            <a:xfrm>
              <a:off x="6066753" y="4118535"/>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4.0</a:t>
              </a:r>
            </a:p>
          </p:txBody>
        </p:sp>
        <p:sp>
          <p:nvSpPr>
            <p:cNvPr id="55" name="TextBox 54"/>
            <p:cNvSpPr txBox="1"/>
            <p:nvPr/>
          </p:nvSpPr>
          <p:spPr>
            <a:xfrm>
              <a:off x="5493501" y="4481235"/>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3.1</a:t>
              </a:r>
            </a:p>
          </p:txBody>
        </p:sp>
        <p:sp>
          <p:nvSpPr>
            <p:cNvPr id="56" name="TextBox 55"/>
            <p:cNvSpPr txBox="1"/>
            <p:nvPr/>
          </p:nvSpPr>
          <p:spPr>
            <a:xfrm>
              <a:off x="4543647" y="4492267"/>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3.0</a:t>
              </a:r>
            </a:p>
          </p:txBody>
        </p:sp>
        <p:sp>
          <p:nvSpPr>
            <p:cNvPr id="57" name="TextBox 56"/>
            <p:cNvSpPr txBox="1"/>
            <p:nvPr/>
          </p:nvSpPr>
          <p:spPr>
            <a:xfrm>
              <a:off x="2318798" y="3253684"/>
              <a:ext cx="283322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Merged C/C++ and Fortran spec</a:t>
              </a:r>
            </a:p>
          </p:txBody>
        </p:sp>
        <p:sp>
          <p:nvSpPr>
            <p:cNvPr id="58" name="TextBox 57"/>
            <p:cNvSpPr txBox="1"/>
            <p:nvPr/>
          </p:nvSpPr>
          <p:spPr>
            <a:xfrm>
              <a:off x="2318798" y="2941167"/>
              <a:ext cx="283322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C/C++ spec</a:t>
              </a:r>
            </a:p>
          </p:txBody>
        </p:sp>
        <p:sp>
          <p:nvSpPr>
            <p:cNvPr id="59" name="TextBox 58"/>
            <p:cNvSpPr txBox="1"/>
            <p:nvPr/>
          </p:nvSpPr>
          <p:spPr>
            <a:xfrm>
              <a:off x="2318798" y="2617224"/>
              <a:ext cx="283322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Fortran spec</a:t>
              </a:r>
            </a:p>
          </p:txBody>
        </p:sp>
        <p:sp>
          <p:nvSpPr>
            <p:cNvPr id="60" name="TextBox 59"/>
            <p:cNvSpPr txBox="1"/>
            <p:nvPr/>
          </p:nvSpPr>
          <p:spPr>
            <a:xfrm>
              <a:off x="762879" y="1919555"/>
              <a:ext cx="800012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Page counts (not counting front matter, appendices or index) for versions of  </a:t>
              </a:r>
              <a:r>
                <a:rPr kumimoji="0" lang="en-US" sz="1600" b="0" i="0" u="none" strike="noStrike" kern="1200" cap="none" spc="0" normalizeH="0" baseline="0" noProof="0" err="1">
                  <a:ln>
                    <a:noFill/>
                  </a:ln>
                  <a:solidFill>
                    <a:srgbClr val="000000"/>
                  </a:solidFill>
                  <a:effectLst/>
                  <a:uLnTx/>
                  <a:uFillTx/>
                  <a:latin typeface="+mn-lt"/>
                  <a:ea typeface="+mn-ea"/>
                  <a:cs typeface="+mn-cs"/>
                </a:rPr>
                <a:t>OpenMP</a:t>
              </a:r>
              <a:endParaRPr kumimoji="0" lang="en-US" sz="1600" b="0" i="0" u="none" strike="noStrike" kern="1200" cap="none" spc="0" normalizeH="0" baseline="0" noProof="0">
                <a:ln>
                  <a:noFill/>
                </a:ln>
                <a:solidFill>
                  <a:srgbClr val="000000"/>
                </a:solidFill>
                <a:effectLst/>
                <a:uLnTx/>
                <a:uFillTx/>
                <a:latin typeface="+mn-lt"/>
                <a:ea typeface="+mn-ea"/>
                <a:cs typeface="+mn-cs"/>
              </a:endParaRPr>
            </a:p>
          </p:txBody>
        </p:sp>
        <p:sp>
          <p:nvSpPr>
            <p:cNvPr id="61" name="TextBox 60"/>
            <p:cNvSpPr txBox="1"/>
            <p:nvPr/>
          </p:nvSpPr>
          <p:spPr>
            <a:xfrm>
              <a:off x="1116721" y="5927623"/>
              <a:ext cx="702948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year</a:t>
              </a:r>
            </a:p>
          </p:txBody>
        </p:sp>
        <p:sp>
          <p:nvSpPr>
            <p:cNvPr id="62" name="TextBox 61"/>
            <p:cNvSpPr txBox="1"/>
            <p:nvPr/>
          </p:nvSpPr>
          <p:spPr>
            <a:xfrm rot="5400000">
              <a:off x="-1137046" y="3868067"/>
              <a:ext cx="29883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Page counts (spec only)</a:t>
              </a:r>
            </a:p>
          </p:txBody>
        </p:sp>
        <p:sp>
          <p:nvSpPr>
            <p:cNvPr id="34" name="Triangle 33">
              <a:extLst>
                <a:ext uri="{FF2B5EF4-FFF2-40B4-BE49-F238E27FC236}">
                  <a16:creationId xmlns:a16="http://schemas.microsoft.com/office/drawing/2014/main" id="{F56059B4-9AEE-6144-9BFF-8941E42D5CC8}"/>
                </a:ext>
              </a:extLst>
            </p:cNvPr>
            <p:cNvSpPr/>
            <p:nvPr/>
          </p:nvSpPr>
          <p:spPr bwMode="auto">
            <a:xfrm>
              <a:off x="7628518" y="356659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35" name="Triangle 34">
              <a:extLst>
                <a:ext uri="{FF2B5EF4-FFF2-40B4-BE49-F238E27FC236}">
                  <a16:creationId xmlns:a16="http://schemas.microsoft.com/office/drawing/2014/main" id="{FC5D75C0-3DF2-FF4F-B15A-D2733ACCD067}"/>
                </a:ext>
              </a:extLst>
            </p:cNvPr>
            <p:cNvSpPr/>
            <p:nvPr/>
          </p:nvSpPr>
          <p:spPr bwMode="auto">
            <a:xfrm>
              <a:off x="7628518" y="2748337"/>
              <a:ext cx="223283" cy="192830"/>
            </a:xfrm>
            <a:prstGeom prst="triangle">
              <a:avLst/>
            </a:prstGeom>
            <a:solidFill>
              <a:srgbClr val="FFC00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36" name="TextBox 35">
              <a:extLst>
                <a:ext uri="{FF2B5EF4-FFF2-40B4-BE49-F238E27FC236}">
                  <a16:creationId xmlns:a16="http://schemas.microsoft.com/office/drawing/2014/main" id="{FA8C0E42-B264-6F43-8A31-4FEC596A96EE}"/>
                </a:ext>
              </a:extLst>
            </p:cNvPr>
            <p:cNvSpPr txBox="1"/>
            <p:nvPr/>
          </p:nvSpPr>
          <p:spPr>
            <a:xfrm>
              <a:off x="7522261" y="2487068"/>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5.0</a:t>
              </a:r>
            </a:p>
          </p:txBody>
        </p:sp>
        <p:sp>
          <p:nvSpPr>
            <p:cNvPr id="37" name="Triangle 36">
              <a:extLst>
                <a:ext uri="{FF2B5EF4-FFF2-40B4-BE49-F238E27FC236}">
                  <a16:creationId xmlns:a16="http://schemas.microsoft.com/office/drawing/2014/main" id="{09DC6A28-D7DF-DB42-9A81-9CD73382EAA1}"/>
                </a:ext>
              </a:extLst>
            </p:cNvPr>
            <p:cNvSpPr/>
            <p:nvPr/>
          </p:nvSpPr>
          <p:spPr bwMode="auto">
            <a:xfrm>
              <a:off x="1989990" y="3664742"/>
              <a:ext cx="223283" cy="192830"/>
            </a:xfrm>
            <a:prstGeom prst="triangle">
              <a:avLst/>
            </a:prstGeom>
            <a:solidFill>
              <a:srgbClr val="FFC00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65" name="TextBox 64">
              <a:extLst>
                <a:ext uri="{FF2B5EF4-FFF2-40B4-BE49-F238E27FC236}">
                  <a16:creationId xmlns:a16="http://schemas.microsoft.com/office/drawing/2014/main" id="{20FD3561-3902-774D-8531-01F5AAF0E1CF}"/>
                </a:ext>
              </a:extLst>
            </p:cNvPr>
            <p:cNvSpPr txBox="1"/>
            <p:nvPr/>
          </p:nvSpPr>
          <p:spPr>
            <a:xfrm>
              <a:off x="2342616" y="3641784"/>
              <a:ext cx="33908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OpenMP Spec plus the tools/debug API</a:t>
              </a:r>
            </a:p>
          </p:txBody>
        </p:sp>
        <p:sp>
          <p:nvSpPr>
            <p:cNvPr id="66" name="TextBox 65">
              <a:extLst>
                <a:ext uri="{FF2B5EF4-FFF2-40B4-BE49-F238E27FC236}">
                  <a16:creationId xmlns:a16="http://schemas.microsoft.com/office/drawing/2014/main" id="{96B0AEF5-CD4A-F248-96E1-C5594932E3EA}"/>
                </a:ext>
              </a:extLst>
            </p:cNvPr>
            <p:cNvSpPr txBox="1"/>
            <p:nvPr/>
          </p:nvSpPr>
          <p:spPr>
            <a:xfrm>
              <a:off x="1374965" y="5105259"/>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1.0</a:t>
              </a:r>
            </a:p>
          </p:txBody>
        </p:sp>
        <p:sp>
          <p:nvSpPr>
            <p:cNvPr id="67" name="TextBox 66">
              <a:extLst>
                <a:ext uri="{FF2B5EF4-FFF2-40B4-BE49-F238E27FC236}">
                  <a16:creationId xmlns:a16="http://schemas.microsoft.com/office/drawing/2014/main" id="{0666F22D-833E-4D4D-A7EA-34FF9987B90D}"/>
                </a:ext>
              </a:extLst>
            </p:cNvPr>
            <p:cNvSpPr txBox="1"/>
            <p:nvPr/>
          </p:nvSpPr>
          <p:spPr>
            <a:xfrm>
              <a:off x="1661852" y="5087849"/>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1.0</a:t>
              </a:r>
            </a:p>
          </p:txBody>
        </p:sp>
        <p:sp>
          <p:nvSpPr>
            <p:cNvPr id="68" name="TextBox 67">
              <a:extLst>
                <a:ext uri="{FF2B5EF4-FFF2-40B4-BE49-F238E27FC236}">
                  <a16:creationId xmlns:a16="http://schemas.microsoft.com/office/drawing/2014/main" id="{9838E228-B5CC-224B-9CE5-10B91B96265F}"/>
                </a:ext>
              </a:extLst>
            </p:cNvPr>
            <p:cNvSpPr txBox="1"/>
            <p:nvPr/>
          </p:nvSpPr>
          <p:spPr>
            <a:xfrm>
              <a:off x="1959748" y="5086066"/>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1.1</a:t>
              </a:r>
            </a:p>
          </p:txBody>
        </p:sp>
        <p:sp>
          <p:nvSpPr>
            <p:cNvPr id="69" name="TextBox 68">
              <a:extLst>
                <a:ext uri="{FF2B5EF4-FFF2-40B4-BE49-F238E27FC236}">
                  <a16:creationId xmlns:a16="http://schemas.microsoft.com/office/drawing/2014/main" id="{AA912B81-C92E-A44E-B4A7-B2522473A69B}"/>
                </a:ext>
              </a:extLst>
            </p:cNvPr>
            <p:cNvSpPr txBox="1"/>
            <p:nvPr/>
          </p:nvSpPr>
          <p:spPr>
            <a:xfrm>
              <a:off x="2257951" y="4977677"/>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2.0</a:t>
              </a:r>
            </a:p>
          </p:txBody>
        </p:sp>
        <p:sp>
          <p:nvSpPr>
            <p:cNvPr id="70" name="TextBox 69">
              <a:extLst>
                <a:ext uri="{FF2B5EF4-FFF2-40B4-BE49-F238E27FC236}">
                  <a16:creationId xmlns:a16="http://schemas.microsoft.com/office/drawing/2014/main" id="{FC96CACD-193C-A344-95C4-469C54D210DC}"/>
                </a:ext>
              </a:extLst>
            </p:cNvPr>
            <p:cNvSpPr txBox="1"/>
            <p:nvPr/>
          </p:nvSpPr>
          <p:spPr>
            <a:xfrm>
              <a:off x="2864688" y="4996391"/>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2.0</a:t>
              </a:r>
            </a:p>
          </p:txBody>
        </p:sp>
        <p:sp>
          <p:nvSpPr>
            <p:cNvPr id="71" name="TextBox 70">
              <a:extLst>
                <a:ext uri="{FF2B5EF4-FFF2-40B4-BE49-F238E27FC236}">
                  <a16:creationId xmlns:a16="http://schemas.microsoft.com/office/drawing/2014/main" id="{885FF6F1-2FC5-C546-BC45-A8D7831D0D71}"/>
                </a:ext>
              </a:extLst>
            </p:cNvPr>
            <p:cNvSpPr txBox="1"/>
            <p:nvPr/>
          </p:nvSpPr>
          <p:spPr>
            <a:xfrm>
              <a:off x="3702901" y="4705541"/>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2.5</a:t>
              </a:r>
            </a:p>
          </p:txBody>
        </p:sp>
        <p:cxnSp>
          <p:nvCxnSpPr>
            <p:cNvPr id="6" name="Straight Connector 5">
              <a:extLst>
                <a:ext uri="{FF2B5EF4-FFF2-40B4-BE49-F238E27FC236}">
                  <a16:creationId xmlns:a16="http://schemas.microsoft.com/office/drawing/2014/main" id="{C8952CEE-F484-7F45-93EC-3733F379C826}"/>
                </a:ext>
              </a:extLst>
            </p:cNvPr>
            <p:cNvCxnSpPr>
              <a:cxnSpLocks/>
              <a:stCxn id="35" idx="3"/>
              <a:endCxn id="34" idx="0"/>
            </p:cNvCxnSpPr>
            <p:nvPr/>
          </p:nvCxnSpPr>
          <p:spPr bwMode="auto">
            <a:xfrm>
              <a:off x="7740160" y="2941167"/>
              <a:ext cx="0" cy="625423"/>
            </a:xfrm>
            <a:prstGeom prst="line">
              <a:avLst/>
            </a:prstGeom>
            <a:noFill/>
            <a:ln w="28575" cap="flat" cmpd="sng" algn="ctr">
              <a:solidFill>
                <a:srgbClr val="0070C0"/>
              </a:solidFill>
              <a:prstDash val="solid"/>
              <a:round/>
              <a:headEnd type="none" w="med" len="med"/>
              <a:tailEnd type="none" w="med" len="med"/>
            </a:ln>
            <a:effectLst/>
          </p:spPr>
        </p:cxnSp>
      </p:grpSp>
    </p:spTree>
    <p:extLst>
      <p:ext uri="{BB962C8B-B14F-4D97-AF65-F5344CB8AC3E}">
        <p14:creationId xmlns:p14="http://schemas.microsoft.com/office/powerpoint/2010/main" val="46561581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87853"/>
            <a:ext cx="8856984" cy="779980"/>
          </a:xfrm>
        </p:spPr>
        <p:txBody>
          <a:bodyPr>
            <a:normAutofit/>
          </a:bodyPr>
          <a:lstStyle/>
          <a:p>
            <a:r>
              <a:rPr lang="en-GB" sz="3200"/>
              <a:t>Memory layout is critical to performance</a:t>
            </a:r>
          </a:p>
        </p:txBody>
      </p:sp>
      <p:sp>
        <p:nvSpPr>
          <p:cNvPr id="3" name="Content Placeholder 2"/>
          <p:cNvSpPr>
            <a:spLocks noGrp="1"/>
          </p:cNvSpPr>
          <p:nvPr>
            <p:ph idx="1"/>
          </p:nvPr>
        </p:nvSpPr>
        <p:spPr>
          <a:xfrm>
            <a:off x="236342" y="975584"/>
            <a:ext cx="8044543" cy="2028506"/>
          </a:xfrm>
        </p:spPr>
        <p:txBody>
          <a:bodyPr>
            <a:normAutofit/>
          </a:bodyPr>
          <a:lstStyle/>
          <a:p>
            <a:r>
              <a:rPr lang="en-GB" sz="2800"/>
              <a:t>“Structure of Arrays vs. Array of Structures”</a:t>
            </a:r>
          </a:p>
          <a:p>
            <a:pPr lvl="1"/>
            <a:r>
              <a:rPr lang="en-GB"/>
              <a:t>Array of Structures (</a:t>
            </a:r>
            <a:r>
              <a:rPr lang="en-GB" err="1"/>
              <a:t>AoS</a:t>
            </a:r>
            <a:r>
              <a:rPr lang="en-GB"/>
              <a:t>) more natural to code</a:t>
            </a:r>
          </a:p>
          <a:p>
            <a:pPr marL="0" indent="0">
              <a:buNone/>
            </a:pPr>
            <a:r>
              <a:rPr lang="en-GB" b="1">
                <a:solidFill>
                  <a:schemeClr val="accent2"/>
                </a:solidFill>
                <a:latin typeface="Courier New Bold"/>
              </a:rPr>
              <a:t>	</a:t>
            </a:r>
            <a:r>
              <a:rPr lang="en-GB" b="1" err="1">
                <a:solidFill>
                  <a:srgbClr val="C00000"/>
                </a:solidFill>
                <a:latin typeface="Courier New Bold"/>
              </a:rPr>
              <a:t>struct</a:t>
            </a:r>
            <a:r>
              <a:rPr lang="en-GB" b="1">
                <a:solidFill>
                  <a:srgbClr val="C00000"/>
                </a:solidFill>
                <a:latin typeface="Courier New Bold"/>
              </a:rPr>
              <a:t> </a:t>
            </a:r>
            <a:r>
              <a:rPr lang="en-GB" b="1">
                <a:latin typeface="Courier New Bold"/>
              </a:rPr>
              <a:t>Point{ </a:t>
            </a:r>
            <a:r>
              <a:rPr lang="en-GB" b="1">
                <a:solidFill>
                  <a:srgbClr val="C00000"/>
                </a:solidFill>
                <a:latin typeface="Courier New Bold"/>
              </a:rPr>
              <a:t>float </a:t>
            </a:r>
            <a:r>
              <a:rPr lang="en-GB" b="1">
                <a:latin typeface="Courier New Bold"/>
              </a:rPr>
              <a:t>x, y, z, a; };</a:t>
            </a:r>
          </a:p>
          <a:p>
            <a:pPr marL="0" indent="0">
              <a:buNone/>
            </a:pPr>
            <a:r>
              <a:rPr lang="en-GB" b="1">
                <a:latin typeface="Courier New Bold"/>
              </a:rPr>
              <a:t>	Point *Points;</a:t>
            </a:r>
            <a:endParaRPr lang="en-GB"/>
          </a:p>
        </p:txBody>
      </p:sp>
      <p:graphicFrame>
        <p:nvGraphicFramePr>
          <p:cNvPr id="6" name="Group 119"/>
          <p:cNvGraphicFramePr>
            <a:graphicFrameLocks noGrp="1"/>
          </p:cNvGraphicFramePr>
          <p:nvPr>
            <p:extLst>
              <p:ext uri="{D42A27DB-BD31-4B8C-83A1-F6EECF244321}">
                <p14:modId xmlns:p14="http://schemas.microsoft.com/office/powerpoint/2010/main" val="3688704080"/>
              </p:ext>
            </p:extLst>
          </p:nvPr>
        </p:nvGraphicFramePr>
        <p:xfrm>
          <a:off x="811503" y="5767842"/>
          <a:ext cx="5443538" cy="317862"/>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7" name="Group 119"/>
          <p:cNvGraphicFramePr>
            <a:graphicFrameLocks noGrp="1"/>
          </p:cNvGraphicFramePr>
          <p:nvPr>
            <p:extLst>
              <p:ext uri="{D42A27DB-BD31-4B8C-83A1-F6EECF244321}">
                <p14:modId xmlns:p14="http://schemas.microsoft.com/office/powerpoint/2010/main" val="1492325432"/>
              </p:ext>
            </p:extLst>
          </p:nvPr>
        </p:nvGraphicFramePr>
        <p:xfrm>
          <a:off x="1536844" y="2906200"/>
          <a:ext cx="5443538" cy="317862"/>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sp>
        <p:nvSpPr>
          <p:cNvPr id="4" name="TextBox 3"/>
          <p:cNvSpPr txBox="1"/>
          <p:nvPr/>
        </p:nvSpPr>
        <p:spPr>
          <a:xfrm>
            <a:off x="6422854" y="5418490"/>
            <a:ext cx="2573487" cy="1200329"/>
          </a:xfrm>
          <a:prstGeom prst="rect">
            <a:avLst/>
          </a:prstGeom>
          <a:noFill/>
        </p:spPr>
        <p:txBody>
          <a:bodyPr wrap="square" rtlCol="0">
            <a:spAutoFit/>
          </a:bodyPr>
          <a:lstStyle/>
          <a:p>
            <a:r>
              <a:rPr lang="en-GB" sz="1800">
                <a:solidFill>
                  <a:srgbClr val="4F81BD"/>
                </a:solidFill>
              </a:rPr>
              <a:t>Adjacent work-items/vector-lanes like to access adjacent memory locations</a:t>
            </a:r>
          </a:p>
        </p:txBody>
      </p:sp>
      <p:sp>
        <p:nvSpPr>
          <p:cNvPr id="9" name="Content Placeholder 2"/>
          <p:cNvSpPr txBox="1">
            <a:spLocks/>
          </p:cNvSpPr>
          <p:nvPr/>
        </p:nvSpPr>
        <p:spPr bwMode="auto">
          <a:xfrm>
            <a:off x="381000" y="4475102"/>
            <a:ext cx="8501743" cy="943388"/>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92500"/>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lvl="1"/>
            <a:r>
              <a:rPr lang="en-GB" sz="2200" kern="0"/>
              <a:t>Structure of Arrays (</a:t>
            </a:r>
            <a:r>
              <a:rPr lang="en-GB" sz="2200" kern="0" err="1"/>
              <a:t>SoA</a:t>
            </a:r>
            <a:r>
              <a:rPr lang="en-GB" sz="2200" kern="0"/>
              <a:t>) suits memory coalescence in vector units</a:t>
            </a:r>
          </a:p>
          <a:p>
            <a:pPr marL="0" indent="0">
              <a:buFontTx/>
              <a:buNone/>
            </a:pPr>
            <a:r>
              <a:rPr lang="en-GB" b="1" kern="0">
                <a:solidFill>
                  <a:schemeClr val="accent2"/>
                </a:solidFill>
                <a:latin typeface="Courier New Bold"/>
              </a:rPr>
              <a:t>	</a:t>
            </a:r>
            <a:r>
              <a:rPr lang="en-GB" sz="2600" b="1" kern="0" err="1">
                <a:solidFill>
                  <a:srgbClr val="C00000"/>
                </a:solidFill>
                <a:latin typeface="Courier New Bold"/>
              </a:rPr>
              <a:t>struct</a:t>
            </a:r>
            <a:r>
              <a:rPr lang="en-GB" sz="2600" b="1" kern="0">
                <a:solidFill>
                  <a:srgbClr val="C00000"/>
                </a:solidFill>
                <a:latin typeface="Courier New Bold"/>
              </a:rPr>
              <a:t> </a:t>
            </a:r>
            <a:r>
              <a:rPr lang="en-GB" sz="2600" b="1" kern="0">
                <a:latin typeface="Courier New Bold"/>
              </a:rPr>
              <a:t>{ </a:t>
            </a:r>
            <a:r>
              <a:rPr lang="en-GB" sz="2600" b="1" kern="0">
                <a:solidFill>
                  <a:srgbClr val="C00000"/>
                </a:solidFill>
                <a:latin typeface="Courier New Bold"/>
              </a:rPr>
              <a:t>float </a:t>
            </a:r>
            <a:r>
              <a:rPr lang="en-GB" sz="2600" b="1" kern="0">
                <a:latin typeface="Courier New Bold"/>
              </a:rPr>
              <a:t>*x, *y, *z, *a; } Points;</a:t>
            </a:r>
            <a:endParaRPr lang="en-GB" kern="0"/>
          </a:p>
          <a:p>
            <a:endParaRPr lang="en-GB" kern="0"/>
          </a:p>
        </p:txBody>
      </p:sp>
    </p:spTree>
    <p:extLst>
      <p:ext uri="{BB962C8B-B14F-4D97-AF65-F5344CB8AC3E}">
        <p14:creationId xmlns:p14="http://schemas.microsoft.com/office/powerpoint/2010/main" val="378054957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467544" y="0"/>
            <a:ext cx="8229600" cy="1143000"/>
          </a:xfrm>
          <a:prstGeom prst="rect">
            <a:avLst/>
          </a:prstGeom>
        </p:spPr>
        <p:txBody>
          <a:bodyPr>
            <a:normAutofit/>
          </a:bodyPr>
          <a:lstStyle/>
          <a:p>
            <a:pPr lvl="0">
              <a:defRPr sz="1800">
                <a:solidFill>
                  <a:srgbClr val="000000"/>
                </a:solidFill>
              </a:defRPr>
            </a:pPr>
            <a:r>
              <a:rPr lang="en-GB" sz="4000"/>
              <a:t>Coalescence</a:t>
            </a:r>
            <a:endParaRPr sz="4000"/>
          </a:p>
        </p:txBody>
      </p:sp>
      <p:sp>
        <p:nvSpPr>
          <p:cNvPr id="129" name="Shape 129"/>
          <p:cNvSpPr>
            <a:spLocks noGrp="1"/>
          </p:cNvSpPr>
          <p:nvPr>
            <p:ph type="body" idx="4294967295"/>
          </p:nvPr>
        </p:nvSpPr>
        <p:spPr>
          <a:xfrm>
            <a:off x="202487" y="826335"/>
            <a:ext cx="3246566" cy="5205329"/>
          </a:xfrm>
          <a:prstGeom prst="rect">
            <a:avLst/>
          </a:prstGeom>
        </p:spPr>
        <p:txBody>
          <a:bodyPr>
            <a:noAutofit/>
          </a:bodyPr>
          <a:lstStyle/>
          <a:p>
            <a:pPr lvl="0">
              <a:defRPr sz="1800">
                <a:solidFill>
                  <a:srgbClr val="000000"/>
                </a:solidFill>
              </a:defRPr>
            </a:pPr>
            <a:r>
              <a:rPr sz="2400"/>
              <a:t>Coalesce - to combine into one</a:t>
            </a:r>
          </a:p>
          <a:p>
            <a:pPr lvl="0">
              <a:defRPr sz="1800">
                <a:solidFill>
                  <a:srgbClr val="000000"/>
                </a:solidFill>
              </a:defRPr>
            </a:pPr>
            <a:r>
              <a:rPr sz="2400"/>
              <a:t>Coalesced memory accesses are key for high bandwidth</a:t>
            </a:r>
          </a:p>
          <a:p>
            <a:pPr lvl="0">
              <a:defRPr sz="1800">
                <a:solidFill>
                  <a:srgbClr val="000000"/>
                </a:solidFill>
              </a:defRPr>
            </a:pPr>
            <a:r>
              <a:rPr sz="2400"/>
              <a:t>Simply, it means, if thread </a:t>
            </a:r>
            <a:r>
              <a:rPr sz="2400" i="1"/>
              <a:t>i</a:t>
            </a:r>
            <a:r>
              <a:rPr sz="2400"/>
              <a:t> accesses memory location </a:t>
            </a:r>
            <a:r>
              <a:rPr sz="2400" i="1"/>
              <a:t>n</a:t>
            </a:r>
            <a:r>
              <a:rPr sz="2400"/>
              <a:t> then thread </a:t>
            </a:r>
            <a:r>
              <a:rPr sz="2400" i="1"/>
              <a:t>i+1 </a:t>
            </a:r>
            <a:r>
              <a:rPr sz="2400"/>
              <a:t>accesses memory location </a:t>
            </a:r>
            <a:r>
              <a:rPr sz="2400" i="1"/>
              <a:t>n+1</a:t>
            </a:r>
          </a:p>
          <a:p>
            <a:pPr lvl="0">
              <a:defRPr sz="1800">
                <a:solidFill>
                  <a:srgbClr val="000000"/>
                </a:solidFill>
              </a:defRPr>
            </a:pPr>
            <a:r>
              <a:rPr sz="2400"/>
              <a:t>In practice, it’s not quite as strict</a:t>
            </a:r>
            <a:r>
              <a:rPr lang="en-US" sz="2400"/>
              <a:t>…</a:t>
            </a:r>
            <a:endParaRPr sz="2400"/>
          </a:p>
        </p:txBody>
      </p:sp>
      <p:sp>
        <p:nvSpPr>
          <p:cNvPr id="130" name="Shape 130"/>
          <p:cNvSpPr/>
          <p:nvPr/>
        </p:nvSpPr>
        <p:spPr>
          <a:xfrm>
            <a:off x="3689684" y="401053"/>
            <a:ext cx="5454315" cy="619225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defTabSz="410751">
              <a:defRPr sz="1800"/>
            </a:pPr>
            <a:r>
              <a:rPr lang="en-GB" sz="2000" b="1">
                <a:solidFill>
                  <a:srgbClr val="002060"/>
                </a:solidFill>
                <a:latin typeface="Courier New"/>
                <a:cs typeface="Courier New"/>
                <a:sym typeface="Menlo Regular"/>
              </a:rPr>
              <a:t>for (</a:t>
            </a:r>
            <a:r>
              <a:rPr lang="en-GB" sz="2000" b="1" err="1">
                <a:solidFill>
                  <a:srgbClr val="002060"/>
                </a:solidFill>
                <a:latin typeface="Courier New"/>
                <a:cs typeface="Courier New"/>
                <a:sym typeface="Menlo Regular"/>
              </a:rPr>
              <a:t>int</a:t>
            </a:r>
            <a:r>
              <a:rPr lang="en-GB" sz="2000" b="1">
                <a:solidFill>
                  <a:srgbClr val="002060"/>
                </a:solidFill>
                <a:latin typeface="Courier New"/>
                <a:cs typeface="Courier New"/>
                <a:sym typeface="Menlo Regular"/>
              </a:rPr>
              <a:t> id = 0; id &lt; size; id++)</a:t>
            </a:r>
            <a:endParaRPr sz="2000" b="1">
              <a:solidFill>
                <a:srgbClr val="002060"/>
              </a:solidFill>
              <a:latin typeface="Courier New"/>
              <a:cs typeface="Courier New"/>
              <a:sym typeface="Menlo Regular"/>
            </a:endParaRPr>
          </a:p>
          <a:p>
            <a:pPr defTabSz="410751">
              <a:defRPr sz="1800"/>
            </a:pPr>
            <a:r>
              <a:rPr lang="en-GB" sz="2000" b="1">
                <a:solidFill>
                  <a:srgbClr val="002060"/>
                </a:solidFill>
                <a:latin typeface="Courier New"/>
                <a:cs typeface="Courier New"/>
                <a:sym typeface="Menlo Regular"/>
              </a:rPr>
              <a:t>{</a:t>
            </a:r>
            <a:endParaRPr sz="2000" b="1">
              <a:solidFill>
                <a:srgbClr val="002060"/>
              </a:solidFill>
              <a:latin typeface="Courier New"/>
              <a:cs typeface="Courier New"/>
              <a:sym typeface="Menlo Regular"/>
            </a:endParaRPr>
          </a:p>
          <a:p>
            <a:pPr indent="241093" defTabSz="410751">
              <a:defRPr sz="1800"/>
            </a:pPr>
            <a:r>
              <a:rPr sz="2000" b="1">
                <a:solidFill>
                  <a:schemeClr val="bg1">
                    <a:lumMod val="50000"/>
                  </a:schemeClr>
                </a:solidFill>
                <a:latin typeface="Courier New"/>
                <a:cs typeface="Courier New"/>
                <a:sym typeface="Menlo Regular"/>
              </a:rPr>
              <a:t>//</a:t>
            </a:r>
            <a:r>
              <a:rPr lang="en-GB" sz="2000" b="1">
                <a:solidFill>
                  <a:schemeClr val="bg1">
                    <a:lumMod val="50000"/>
                  </a:schemeClr>
                </a:solidFill>
                <a:latin typeface="Courier New"/>
                <a:cs typeface="Courier New"/>
                <a:sym typeface="Menlo Regular"/>
              </a:rPr>
              <a:t> </a:t>
            </a:r>
            <a:r>
              <a:rPr sz="2000" b="1">
                <a:solidFill>
                  <a:schemeClr val="bg1">
                    <a:lumMod val="50000"/>
                  </a:schemeClr>
                </a:solidFill>
                <a:latin typeface="Courier New"/>
                <a:cs typeface="Courier New"/>
                <a:sym typeface="Menlo Regular"/>
              </a:rPr>
              <a:t>ideal</a:t>
            </a:r>
          </a:p>
          <a:p>
            <a:pPr lvl="1" indent="241093" defTabSz="410751">
              <a:defRPr sz="1800"/>
            </a:pPr>
            <a:r>
              <a:rPr sz="2000" b="1">
                <a:solidFill>
                  <a:srgbClr val="002060"/>
                </a:solidFill>
                <a:latin typeface="Courier New"/>
                <a:cs typeface="Courier New"/>
                <a:sym typeface="Menlo Regular"/>
              </a:rPr>
              <a:t>float val1 = memA[id];</a:t>
            </a:r>
            <a:endParaRPr lang="en-GB" sz="2000" b="1">
              <a:solidFill>
                <a:srgbClr val="002060"/>
              </a:solidFill>
              <a:latin typeface="Courier New"/>
              <a:cs typeface="Courier New"/>
              <a:sym typeface="Menlo Regular"/>
            </a:endParaRPr>
          </a:p>
          <a:p>
            <a:pPr lvl="1" indent="241093" defTabSz="410751">
              <a:defRPr sz="1800"/>
            </a:pPr>
            <a:endParaRPr sz="2000" b="1">
              <a:solidFill>
                <a:srgbClr val="002060"/>
              </a:solidFill>
              <a:latin typeface="Courier New"/>
              <a:cs typeface="Courier New"/>
              <a:sym typeface="Menlo Regular"/>
            </a:endParaRPr>
          </a:p>
          <a:p>
            <a:pPr indent="241093" defTabSz="410751">
              <a:defRPr sz="1800"/>
            </a:pPr>
            <a:r>
              <a:rPr sz="2000" b="1">
                <a:solidFill>
                  <a:schemeClr val="bg1">
                    <a:lumMod val="50000"/>
                  </a:schemeClr>
                </a:solidFill>
                <a:latin typeface="Courier New"/>
                <a:cs typeface="Courier New"/>
                <a:sym typeface="Menlo Regular"/>
              </a:rPr>
              <a:t>//</a:t>
            </a:r>
            <a:r>
              <a:rPr lang="en-GB" sz="2000" b="1">
                <a:solidFill>
                  <a:schemeClr val="bg1">
                    <a:lumMod val="50000"/>
                  </a:schemeClr>
                </a:solidFill>
                <a:latin typeface="Courier New"/>
                <a:cs typeface="Courier New"/>
                <a:sym typeface="Menlo Regular"/>
              </a:rPr>
              <a:t> </a:t>
            </a:r>
            <a:r>
              <a:rPr sz="2000" b="1">
                <a:solidFill>
                  <a:schemeClr val="bg1">
                    <a:lumMod val="50000"/>
                  </a:schemeClr>
                </a:solidFill>
                <a:latin typeface="Courier New"/>
                <a:cs typeface="Courier New"/>
                <a:sym typeface="Menlo Regular"/>
              </a:rPr>
              <a:t>still pretty good </a:t>
            </a:r>
          </a:p>
          <a:p>
            <a:pPr lvl="1" indent="241093" defTabSz="410751">
              <a:defRPr sz="1800"/>
            </a:pPr>
            <a:r>
              <a:rPr sz="2000" b="1">
                <a:solidFill>
                  <a:srgbClr val="002060"/>
                </a:solidFill>
                <a:latin typeface="Courier New"/>
                <a:cs typeface="Courier New"/>
                <a:sym typeface="Menlo Regular"/>
              </a:rPr>
              <a:t>const int c = 3;</a:t>
            </a:r>
          </a:p>
          <a:p>
            <a:pPr lvl="1" indent="241093" defTabSz="410751">
              <a:defRPr sz="1800"/>
            </a:pPr>
            <a:r>
              <a:rPr sz="2000" b="1">
                <a:solidFill>
                  <a:srgbClr val="002060"/>
                </a:solidFill>
                <a:latin typeface="Courier New"/>
                <a:cs typeface="Courier New"/>
                <a:sym typeface="Menlo Regular"/>
              </a:rPr>
              <a:t>float val2 = memA[id + c];</a:t>
            </a:r>
            <a:endParaRPr lang="en-GB" sz="2000" b="1">
              <a:solidFill>
                <a:srgbClr val="002060"/>
              </a:solidFill>
              <a:latin typeface="Courier New"/>
              <a:cs typeface="Courier New"/>
              <a:sym typeface="Menlo Regular"/>
            </a:endParaRPr>
          </a:p>
          <a:p>
            <a:pPr lvl="1" indent="241093" defTabSz="410751">
              <a:defRPr sz="1800"/>
            </a:pPr>
            <a:endParaRPr lang="en-US" sz="2000" b="1">
              <a:solidFill>
                <a:srgbClr val="002060"/>
              </a:solidFill>
              <a:latin typeface="Courier New"/>
              <a:cs typeface="Courier New"/>
              <a:sym typeface="Menlo Regular"/>
            </a:endParaRPr>
          </a:p>
          <a:p>
            <a:pPr indent="241093" defTabSz="410751">
              <a:defRPr sz="1800"/>
            </a:pPr>
            <a:r>
              <a:rPr sz="2000" b="1">
                <a:solidFill>
                  <a:schemeClr val="bg1">
                    <a:lumMod val="50000"/>
                  </a:schemeClr>
                </a:solidFill>
                <a:latin typeface="Courier New"/>
                <a:cs typeface="Courier New"/>
                <a:sym typeface="Menlo Regular"/>
              </a:rPr>
              <a:t>//</a:t>
            </a:r>
            <a:r>
              <a:rPr lang="en-GB" sz="2000" b="1">
                <a:solidFill>
                  <a:schemeClr val="bg1">
                    <a:lumMod val="50000"/>
                  </a:schemeClr>
                </a:solidFill>
                <a:latin typeface="Courier New"/>
                <a:cs typeface="Courier New"/>
                <a:sym typeface="Menlo Regular"/>
              </a:rPr>
              <a:t> </a:t>
            </a:r>
            <a:r>
              <a:rPr sz="2000" b="1">
                <a:solidFill>
                  <a:schemeClr val="bg1">
                    <a:lumMod val="50000"/>
                  </a:schemeClr>
                </a:solidFill>
                <a:latin typeface="Courier New"/>
                <a:cs typeface="Courier New"/>
                <a:sym typeface="Menlo Regular"/>
              </a:rPr>
              <a:t>stride size is not so good</a:t>
            </a:r>
          </a:p>
          <a:p>
            <a:pPr lvl="1" indent="241093" defTabSz="410751">
              <a:defRPr sz="1800"/>
            </a:pPr>
            <a:r>
              <a:rPr sz="2000" b="1">
                <a:solidFill>
                  <a:srgbClr val="002060"/>
                </a:solidFill>
                <a:latin typeface="Courier New"/>
                <a:cs typeface="Courier New"/>
                <a:sym typeface="Menlo Regular"/>
              </a:rPr>
              <a:t>float val3 = memA[c*id];</a:t>
            </a:r>
            <a:endParaRPr lang="en-GB" sz="2000" b="1">
              <a:solidFill>
                <a:srgbClr val="002060"/>
              </a:solidFill>
              <a:latin typeface="Courier New"/>
              <a:cs typeface="Courier New"/>
              <a:sym typeface="Menlo Regular"/>
            </a:endParaRPr>
          </a:p>
          <a:p>
            <a:pPr lvl="1" indent="241093" defTabSz="410751">
              <a:defRPr sz="1800"/>
            </a:pPr>
            <a:endParaRPr lang="en-GB" sz="2000" b="1">
              <a:solidFill>
                <a:srgbClr val="002060"/>
              </a:solidFill>
              <a:latin typeface="Courier New"/>
              <a:cs typeface="Courier New"/>
              <a:sym typeface="Menlo Regular"/>
            </a:endParaRPr>
          </a:p>
          <a:p>
            <a:pPr indent="241093" defTabSz="410751">
              <a:defRPr sz="1800"/>
            </a:pPr>
            <a:r>
              <a:rPr lang="en-GB" sz="2000" b="1">
                <a:solidFill>
                  <a:schemeClr val="bg1">
                    <a:lumMod val="50000"/>
                  </a:schemeClr>
                </a:solidFill>
                <a:latin typeface="Courier New"/>
                <a:cs typeface="Courier New"/>
                <a:sym typeface="Menlo Regular"/>
              </a:rPr>
              <a:t>// terrible</a:t>
            </a:r>
            <a:endParaRPr sz="2000" b="1">
              <a:solidFill>
                <a:schemeClr val="bg1">
                  <a:lumMod val="50000"/>
                </a:schemeClr>
              </a:solidFill>
              <a:latin typeface="Courier New"/>
              <a:cs typeface="Courier New"/>
              <a:sym typeface="Menlo Regular"/>
            </a:endParaRPr>
          </a:p>
          <a:p>
            <a:pPr lvl="1" indent="241093" defTabSz="410751">
              <a:defRPr sz="1800"/>
            </a:pPr>
            <a:r>
              <a:rPr sz="2000" b="1">
                <a:solidFill>
                  <a:srgbClr val="002060"/>
                </a:solidFill>
                <a:latin typeface="Courier New"/>
                <a:cs typeface="Courier New"/>
                <a:sym typeface="Menlo Regular"/>
              </a:rPr>
              <a:t>const int loc =</a:t>
            </a:r>
          </a:p>
          <a:p>
            <a:pPr lvl="1" indent="241093" defTabSz="410751">
              <a:defRPr sz="1800"/>
            </a:pPr>
            <a:r>
              <a:rPr sz="2000" b="1">
                <a:solidFill>
                  <a:srgbClr val="002060"/>
                </a:solidFill>
                <a:latin typeface="Courier New"/>
                <a:cs typeface="Courier New"/>
                <a:sym typeface="Menlo Regular"/>
              </a:rPr>
              <a:t>  some_strange_func(id);</a:t>
            </a:r>
          </a:p>
          <a:p>
            <a:pPr lvl="1" indent="241093" defTabSz="410751">
              <a:defRPr sz="1800"/>
            </a:pPr>
            <a:endParaRPr sz="2000" b="1">
              <a:solidFill>
                <a:srgbClr val="002060"/>
              </a:solidFill>
              <a:latin typeface="Courier New"/>
              <a:cs typeface="Courier New"/>
              <a:sym typeface="Menlo Regular"/>
            </a:endParaRPr>
          </a:p>
          <a:p>
            <a:pPr lvl="1" indent="241093" defTabSz="410751">
              <a:defRPr sz="1800"/>
            </a:pPr>
            <a:r>
              <a:rPr sz="2000" b="1">
                <a:solidFill>
                  <a:srgbClr val="002060"/>
                </a:solidFill>
                <a:latin typeface="Courier New"/>
                <a:cs typeface="Courier New"/>
                <a:sym typeface="Menlo Regular"/>
              </a:rPr>
              <a:t>float val4 = memA[loc];</a:t>
            </a:r>
          </a:p>
          <a:p>
            <a:pPr defTabSz="410751">
              <a:defRPr sz="1800"/>
            </a:pPr>
            <a:r>
              <a:rPr sz="2000" b="1">
                <a:solidFill>
                  <a:srgbClr val="002060"/>
                </a:solidFill>
                <a:latin typeface="Courier New"/>
                <a:cs typeface="Courier New"/>
                <a:sym typeface="Menlo Regular"/>
              </a:rPr>
              <a:t>}</a:t>
            </a:r>
          </a:p>
        </p:txBody>
      </p:sp>
    </p:spTree>
    <p:extLst>
      <p:ext uri="{BB962C8B-B14F-4D97-AF65-F5344CB8AC3E}">
        <p14:creationId xmlns:p14="http://schemas.microsoft.com/office/powerpoint/2010/main" val="25447683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33" name="Shape 13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34" name="Shape 13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35" name="Shape 13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36" name="Shape 13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37" name="Shape 13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38" name="Shape 13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39" name="Shape 13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40" name="Shape 140"/>
          <p:cNvSpPr/>
          <p:nvPr/>
        </p:nvSpPr>
        <p:spPr>
          <a:xfrm>
            <a:off x="2403874"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0</a:t>
            </a:r>
          </a:p>
        </p:txBody>
      </p:sp>
      <p:sp>
        <p:nvSpPr>
          <p:cNvPr id="141" name="Shape 141"/>
          <p:cNvSpPr/>
          <p:nvPr/>
        </p:nvSpPr>
        <p:spPr>
          <a:xfrm>
            <a:off x="3002163"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1</a:t>
            </a:r>
          </a:p>
        </p:txBody>
      </p:sp>
      <p:sp>
        <p:nvSpPr>
          <p:cNvPr id="142" name="Shape 142"/>
          <p:cNvSpPr/>
          <p:nvPr/>
        </p:nvSpPr>
        <p:spPr>
          <a:xfrm>
            <a:off x="36004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2</a:t>
            </a:r>
          </a:p>
        </p:txBody>
      </p:sp>
      <p:sp>
        <p:nvSpPr>
          <p:cNvPr id="143" name="Shape 143"/>
          <p:cNvSpPr/>
          <p:nvPr/>
        </p:nvSpPr>
        <p:spPr>
          <a:xfrm>
            <a:off x="41719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3</a:t>
            </a:r>
          </a:p>
        </p:txBody>
      </p:sp>
      <p:sp>
        <p:nvSpPr>
          <p:cNvPr id="144" name="Shape 144"/>
          <p:cNvSpPr/>
          <p:nvPr/>
        </p:nvSpPr>
        <p:spPr>
          <a:xfrm>
            <a:off x="476131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4</a:t>
            </a:r>
          </a:p>
        </p:txBody>
      </p:sp>
      <p:sp>
        <p:nvSpPr>
          <p:cNvPr id="145" name="Shape 145"/>
          <p:cNvSpPr/>
          <p:nvPr/>
        </p:nvSpPr>
        <p:spPr>
          <a:xfrm>
            <a:off x="535067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5</a:t>
            </a:r>
          </a:p>
        </p:txBody>
      </p:sp>
      <p:sp>
        <p:nvSpPr>
          <p:cNvPr id="146" name="Shape 146"/>
          <p:cNvSpPr/>
          <p:nvPr/>
        </p:nvSpPr>
        <p:spPr>
          <a:xfrm>
            <a:off x="5940030"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6</a:t>
            </a:r>
          </a:p>
        </p:txBody>
      </p:sp>
      <p:sp>
        <p:nvSpPr>
          <p:cNvPr id="147" name="Shape 147"/>
          <p:cNvSpPr/>
          <p:nvPr/>
        </p:nvSpPr>
        <p:spPr>
          <a:xfrm>
            <a:off x="6529389"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7</a:t>
            </a:r>
          </a:p>
        </p:txBody>
      </p:sp>
      <p:sp>
        <p:nvSpPr>
          <p:cNvPr id="148" name="Shape 148"/>
          <p:cNvSpPr/>
          <p:nvPr/>
        </p:nvSpPr>
        <p:spPr>
          <a:xfrm>
            <a:off x="7266068" y="2714189"/>
            <a:ext cx="1391077" cy="349131"/>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600">
                <a:solidFill>
                  <a:srgbClr val="535353"/>
                </a:solidFill>
                <a:latin typeface="+mn-lt"/>
                <a:ea typeface="+mn-ea"/>
                <a:cs typeface="+mn-cs"/>
                <a:sym typeface="Gill Sans Light"/>
              </a:defRPr>
            </a:lvl1pPr>
          </a:lstStyle>
          <a:p>
            <a:pPr>
              <a:defRPr sz="1800">
                <a:solidFill>
                  <a:srgbClr val="000000"/>
                </a:solidFill>
              </a:defRPr>
            </a:pPr>
            <a:r>
              <a:rPr sz="1800">
                <a:solidFill>
                  <a:srgbClr val="000000"/>
                </a:solidFill>
              </a:rPr>
              <a:t>GPU Threads</a:t>
            </a:r>
          </a:p>
        </p:txBody>
      </p:sp>
      <p:sp>
        <p:nvSpPr>
          <p:cNvPr id="177" name="Shape 177"/>
          <p:cNvSpPr/>
          <p:nvPr/>
        </p:nvSpPr>
        <p:spPr>
          <a:xfrm flipH="1">
            <a:off x="2209504" y="3384038"/>
            <a:ext cx="1" cy="1787302"/>
          </a:xfrm>
          <a:prstGeom prst="line">
            <a:avLst/>
          </a:prstGeom>
          <a:ln w="76200">
            <a:solidFill>
              <a:srgbClr val="595959">
                <a:alpha val="0"/>
              </a:srgbClr>
            </a:solidFill>
            <a:custDash>
              <a:ds d="200000" sp="200000"/>
            </a:custDash>
            <a:miter lim="400000"/>
          </a:ln>
        </p:spPr>
        <p:txBody>
          <a:bodyPr lIns="0" tIns="0" rIns="0" bIns="0" anchor="ctr"/>
          <a:lstStyle/>
          <a:p>
            <a:endParaRPr>
              <a:solidFill>
                <a:prstClr val="black"/>
              </a:solidFill>
            </a:endParaRPr>
          </a:p>
        </p:txBody>
      </p:sp>
      <p:sp>
        <p:nvSpPr>
          <p:cNvPr id="178" name="Shape 178"/>
          <p:cNvSpPr/>
          <p:nvPr/>
        </p:nvSpPr>
        <p:spPr>
          <a:xfrm>
            <a:off x="1200144" y="5351263"/>
            <a:ext cx="2003628"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ctr" defTabSz="584200">
              <a:defRPr sz="2800">
                <a:solidFill>
                  <a:srgbClr val="535353"/>
                </a:solidFill>
                <a:latin typeface="+mn-lt"/>
                <a:ea typeface="+mn-ea"/>
                <a:cs typeface="+mn-cs"/>
                <a:sym typeface="Gill Sans Light"/>
              </a:defRPr>
            </a:lvl1pPr>
          </a:lstStyle>
          <a:p>
            <a:pPr>
              <a:defRPr sz="1800">
                <a:solidFill>
                  <a:srgbClr val="000000"/>
                </a:solidFill>
              </a:defRPr>
            </a:pPr>
            <a:r>
              <a:rPr sz="2000">
                <a:solidFill>
                  <a:srgbClr val="000000"/>
                </a:solidFill>
              </a:rPr>
              <a:t>64 Byte Boundary</a:t>
            </a:r>
          </a:p>
        </p:txBody>
      </p:sp>
      <p:sp>
        <p:nvSpPr>
          <p:cNvPr id="179" name="Shape 179"/>
          <p:cNvSpPr/>
          <p:nvPr/>
        </p:nvSpPr>
        <p:spPr>
          <a:xfrm>
            <a:off x="7305197" y="5210383"/>
            <a:ext cx="1312747" cy="2769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ctr" defTabSz="584200">
              <a:defRPr sz="2600">
                <a:solidFill>
                  <a:srgbClr val="535353"/>
                </a:solidFill>
                <a:latin typeface="+mn-lt"/>
                <a:ea typeface="+mn-ea"/>
                <a:cs typeface="+mn-cs"/>
                <a:sym typeface="Gill Sans Light"/>
              </a:defRPr>
            </a:lvl1pPr>
          </a:lstStyle>
          <a:p>
            <a:pPr>
              <a:defRPr sz="1800">
                <a:solidFill>
                  <a:srgbClr val="000000"/>
                </a:solidFill>
              </a:defRPr>
            </a:pPr>
            <a:r>
              <a:rPr sz="1800">
                <a:solidFill>
                  <a:srgbClr val="000000"/>
                </a:solidFill>
              </a:rPr>
              <a:t>GPU Memory</a:t>
            </a:r>
          </a:p>
        </p:txBody>
      </p:sp>
      <p:sp>
        <p:nvSpPr>
          <p:cNvPr id="78" name="Shape 31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79" name="Shape 31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0" name="Shape 31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1" name="Shape 31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2" name="Shape 31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3" name="Shape 31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4" name="Shape 31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5" name="Shape 31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6" name="Shape 31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7" name="Shape 31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8" name="Shape 32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89" name="Shape 32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90" name="Shape 32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91" name="Shape 32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a:solidFill>
                <a:srgbClr val="FFFFFF"/>
              </a:solidFill>
              <a:latin typeface="Trebuchet MS"/>
              <a:sym typeface="Gill Sans Light"/>
            </a:endParaRPr>
          </a:p>
        </p:txBody>
      </p:sp>
      <p:sp>
        <p:nvSpPr>
          <p:cNvPr id="92" name="Shape 337"/>
          <p:cNvSpPr/>
          <p:nvPr/>
        </p:nvSpPr>
        <p:spPr>
          <a:xfrm>
            <a:off x="1164078" y="5315198"/>
            <a:ext cx="2075760"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a:defRPr sz="1800">
                <a:solidFill>
                  <a:srgbClr val="000000"/>
                </a:solidFill>
              </a:defRPr>
            </a:pPr>
            <a:r>
              <a:rPr sz="2000">
                <a:solidFill>
                  <a:srgbClr val="000000"/>
                </a:solidFill>
              </a:rPr>
              <a:t>64 Byte Boundary</a:t>
            </a:r>
          </a:p>
        </p:txBody>
      </p:sp>
      <p:sp>
        <p:nvSpPr>
          <p:cNvPr id="93" name="Shape 339"/>
          <p:cNvSpPr/>
          <p:nvPr/>
        </p:nvSpPr>
        <p:spPr>
          <a:xfrm>
            <a:off x="223787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0x100</a:t>
            </a:r>
          </a:p>
        </p:txBody>
      </p:sp>
      <p:sp>
        <p:nvSpPr>
          <p:cNvPr id="94" name="Shape 340"/>
          <p:cNvSpPr/>
          <p:nvPr/>
        </p:nvSpPr>
        <p:spPr>
          <a:xfrm>
            <a:off x="164852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0x0fc</a:t>
            </a:r>
          </a:p>
        </p:txBody>
      </p:sp>
      <p:sp>
        <p:nvSpPr>
          <p:cNvPr id="95" name="Shape 341"/>
          <p:cNvSpPr/>
          <p:nvPr/>
        </p:nvSpPr>
        <p:spPr>
          <a:xfrm>
            <a:off x="105023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0x0f8</a:t>
            </a:r>
          </a:p>
        </p:txBody>
      </p:sp>
      <p:sp>
        <p:nvSpPr>
          <p:cNvPr id="96" name="Shape 342"/>
          <p:cNvSpPr/>
          <p:nvPr/>
        </p:nvSpPr>
        <p:spPr>
          <a:xfrm>
            <a:off x="49659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0x0f4</a:t>
            </a:r>
          </a:p>
        </p:txBody>
      </p:sp>
      <p:sp>
        <p:nvSpPr>
          <p:cNvPr id="97" name="Shape 343"/>
          <p:cNvSpPr/>
          <p:nvPr/>
        </p:nvSpPr>
        <p:spPr>
          <a:xfrm>
            <a:off x="283616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0x104</a:t>
            </a:r>
          </a:p>
        </p:txBody>
      </p:sp>
      <p:sp>
        <p:nvSpPr>
          <p:cNvPr id="98" name="Shape 344"/>
          <p:cNvSpPr/>
          <p:nvPr/>
        </p:nvSpPr>
        <p:spPr>
          <a:xfrm>
            <a:off x="343445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0x108</a:t>
            </a:r>
          </a:p>
        </p:txBody>
      </p:sp>
      <p:sp>
        <p:nvSpPr>
          <p:cNvPr id="99" name="Shape 345"/>
          <p:cNvSpPr/>
          <p:nvPr/>
        </p:nvSpPr>
        <p:spPr>
          <a:xfrm>
            <a:off x="400595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0x10c</a:t>
            </a:r>
          </a:p>
        </p:txBody>
      </p:sp>
      <p:sp>
        <p:nvSpPr>
          <p:cNvPr id="100" name="Shape 346"/>
          <p:cNvSpPr/>
          <p:nvPr/>
        </p:nvSpPr>
        <p:spPr>
          <a:xfrm>
            <a:off x="460424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0x110</a:t>
            </a:r>
          </a:p>
        </p:txBody>
      </p:sp>
      <p:sp>
        <p:nvSpPr>
          <p:cNvPr id="101" name="Shape 347"/>
          <p:cNvSpPr/>
          <p:nvPr/>
        </p:nvSpPr>
        <p:spPr>
          <a:xfrm>
            <a:off x="518467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0x114</a:t>
            </a:r>
          </a:p>
        </p:txBody>
      </p:sp>
      <p:sp>
        <p:nvSpPr>
          <p:cNvPr id="102" name="Shape 348"/>
          <p:cNvSpPr/>
          <p:nvPr/>
        </p:nvSpPr>
        <p:spPr>
          <a:xfrm>
            <a:off x="577403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0x118</a:t>
            </a:r>
          </a:p>
        </p:txBody>
      </p:sp>
      <p:sp>
        <p:nvSpPr>
          <p:cNvPr id="103" name="Shape 349"/>
          <p:cNvSpPr/>
          <p:nvPr/>
        </p:nvSpPr>
        <p:spPr>
          <a:xfrm>
            <a:off x="636339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0x11c</a:t>
            </a:r>
          </a:p>
        </p:txBody>
      </p:sp>
      <p:sp>
        <p:nvSpPr>
          <p:cNvPr id="104" name="Shape 350"/>
          <p:cNvSpPr/>
          <p:nvPr/>
        </p:nvSpPr>
        <p:spPr>
          <a:xfrm>
            <a:off x="695275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0x120</a:t>
            </a:r>
          </a:p>
        </p:txBody>
      </p:sp>
      <p:sp>
        <p:nvSpPr>
          <p:cNvPr id="105" name="Shape 351"/>
          <p:cNvSpPr/>
          <p:nvPr/>
        </p:nvSpPr>
        <p:spPr>
          <a:xfrm>
            <a:off x="753318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0x124</a:t>
            </a:r>
          </a:p>
        </p:txBody>
      </p:sp>
      <p:sp>
        <p:nvSpPr>
          <p:cNvPr id="106" name="Shape 352"/>
          <p:cNvSpPr/>
          <p:nvPr/>
        </p:nvSpPr>
        <p:spPr>
          <a:xfrm>
            <a:off x="8140403"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0x128</a:t>
            </a:r>
          </a:p>
        </p:txBody>
      </p:sp>
      <p:sp>
        <p:nvSpPr>
          <p:cNvPr id="107" name="Shape 336"/>
          <p:cNvSpPr/>
          <p:nvPr/>
        </p:nvSpPr>
        <p:spPr>
          <a:xfrm flipH="1">
            <a:off x="2195736" y="3501008"/>
            <a:ext cx="1" cy="1787302"/>
          </a:xfrm>
          <a:prstGeom prst="line">
            <a:avLst/>
          </a:prstGeom>
          <a:ln w="76200">
            <a:solidFill>
              <a:srgbClr val="595959"/>
            </a:solidFill>
            <a:custDash>
              <a:ds d="200000" sp="200000"/>
            </a:custDash>
            <a:miter lim="400000"/>
          </a:ln>
        </p:spPr>
        <p:txBody>
          <a:bodyPr lIns="0" tIns="0" rIns="0" bIns="0" anchor="ctr"/>
          <a:lstStyle/>
          <a:p>
            <a:endParaRPr>
              <a:solidFill>
                <a:prstClr val="black"/>
              </a:solidFill>
            </a:endParaRPr>
          </a:p>
        </p:txBody>
      </p:sp>
      <p:sp>
        <p:nvSpPr>
          <p:cNvPr id="54"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solidFill>
                  <a:prstClr val="black"/>
                </a:solidFill>
              </a:rPr>
              <a:t>Memory access patterns</a:t>
            </a:r>
          </a:p>
        </p:txBody>
      </p:sp>
    </p:spTree>
    <p:extLst>
      <p:ext uri="{BB962C8B-B14F-4D97-AF65-F5344CB8AC3E}">
        <p14:creationId xmlns:p14="http://schemas.microsoft.com/office/powerpoint/2010/main" val="24561790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p:nvPr/>
        </p:nvSpPr>
        <p:spPr>
          <a:xfrm>
            <a:off x="2483768" y="1772816"/>
            <a:ext cx="4248472" cy="70544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241093" algn="ctr" defTabSz="410751">
              <a:defRPr sz="1800"/>
            </a:pPr>
            <a:r>
              <a:rPr sz="1700">
                <a:solidFill>
                  <a:srgbClr val="FF7E79"/>
                </a:solidFill>
                <a:latin typeface="Menlo Regular"/>
                <a:ea typeface="Menlo Regular"/>
                <a:cs typeface="Menlo Regular"/>
                <a:sym typeface="Menlo Regular"/>
              </a:rPr>
              <a:t>float</a:t>
            </a:r>
            <a:r>
              <a:rPr sz="1700">
                <a:solidFill>
                  <a:srgbClr val="535353"/>
                </a:solidFill>
                <a:latin typeface="Menlo Regular"/>
                <a:ea typeface="Menlo Regular"/>
                <a:cs typeface="Menlo Regular"/>
                <a:sym typeface="Menlo Regular"/>
              </a:rPr>
              <a:t> val1 = memA[id];</a:t>
            </a:r>
          </a:p>
        </p:txBody>
      </p:sp>
      <p:sp>
        <p:nvSpPr>
          <p:cNvPr id="182" name="Shape 18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83" name="Shape 18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84" name="Shape 18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85" name="Shape 18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86" name="Shape 18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87" name="Shape 18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88" name="Shape 18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89" name="Shape 18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190" name="Shape 19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1" name="Shape 19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2" name="Shape 19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3" name="Shape 19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4" name="Shape 19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5" name="Shape 19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6" name="Shape 19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7" name="Shape 19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8" name="Shape 19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199" name="Shape 19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00" name="Shape 20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01" name="Shape 20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02" name="Shape 20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03" name="Shape 20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04" name="Shape 204"/>
          <p:cNvSpPr/>
          <p:nvPr/>
        </p:nvSpPr>
        <p:spPr>
          <a:xfrm flipH="1" flipV="1">
            <a:off x="2508510"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05" name="Shape 205"/>
          <p:cNvSpPr/>
          <p:nvPr/>
        </p:nvSpPr>
        <p:spPr>
          <a:xfrm flipH="1" flipV="1">
            <a:off x="3097869"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06" name="Shape 206"/>
          <p:cNvSpPr/>
          <p:nvPr/>
        </p:nvSpPr>
        <p:spPr>
          <a:xfrm flipH="1" flipV="1">
            <a:off x="3687228"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07" name="Shape 207"/>
          <p:cNvSpPr/>
          <p:nvPr/>
        </p:nvSpPr>
        <p:spPr>
          <a:xfrm flipH="1" flipV="1">
            <a:off x="4276588"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08" name="Shape 208"/>
          <p:cNvSpPr/>
          <p:nvPr/>
        </p:nvSpPr>
        <p:spPr>
          <a:xfrm flipH="1" flipV="1">
            <a:off x="4865947"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09" name="Shape 209"/>
          <p:cNvSpPr/>
          <p:nvPr/>
        </p:nvSpPr>
        <p:spPr>
          <a:xfrm flipH="1" flipV="1">
            <a:off x="5455307"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10" name="Shape 210"/>
          <p:cNvSpPr/>
          <p:nvPr/>
        </p:nvSpPr>
        <p:spPr>
          <a:xfrm flipH="1" flipV="1">
            <a:off x="6044666"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11" name="Shape 211"/>
          <p:cNvSpPr/>
          <p:nvPr/>
        </p:nvSpPr>
        <p:spPr>
          <a:xfrm flipH="1" flipV="1">
            <a:off x="6634025"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12" name="Shape 212"/>
          <p:cNvSpPr/>
          <p:nvPr/>
        </p:nvSpPr>
        <p:spPr>
          <a:xfrm>
            <a:off x="2403874"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0</a:t>
            </a:r>
          </a:p>
        </p:txBody>
      </p:sp>
      <p:sp>
        <p:nvSpPr>
          <p:cNvPr id="213" name="Shape 213"/>
          <p:cNvSpPr/>
          <p:nvPr/>
        </p:nvSpPr>
        <p:spPr>
          <a:xfrm>
            <a:off x="3002163"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1</a:t>
            </a:r>
          </a:p>
        </p:txBody>
      </p:sp>
      <p:sp>
        <p:nvSpPr>
          <p:cNvPr id="214" name="Shape 214"/>
          <p:cNvSpPr/>
          <p:nvPr/>
        </p:nvSpPr>
        <p:spPr>
          <a:xfrm>
            <a:off x="36004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2</a:t>
            </a:r>
          </a:p>
        </p:txBody>
      </p:sp>
      <p:sp>
        <p:nvSpPr>
          <p:cNvPr id="215" name="Shape 215"/>
          <p:cNvSpPr/>
          <p:nvPr/>
        </p:nvSpPr>
        <p:spPr>
          <a:xfrm>
            <a:off x="41719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3</a:t>
            </a:r>
          </a:p>
        </p:txBody>
      </p:sp>
      <p:sp>
        <p:nvSpPr>
          <p:cNvPr id="216" name="Shape 216"/>
          <p:cNvSpPr/>
          <p:nvPr/>
        </p:nvSpPr>
        <p:spPr>
          <a:xfrm>
            <a:off x="476131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4</a:t>
            </a:r>
          </a:p>
        </p:txBody>
      </p:sp>
      <p:sp>
        <p:nvSpPr>
          <p:cNvPr id="217" name="Shape 217"/>
          <p:cNvSpPr/>
          <p:nvPr/>
        </p:nvSpPr>
        <p:spPr>
          <a:xfrm>
            <a:off x="535067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5</a:t>
            </a:r>
          </a:p>
        </p:txBody>
      </p:sp>
      <p:sp>
        <p:nvSpPr>
          <p:cNvPr id="218" name="Shape 218"/>
          <p:cNvSpPr/>
          <p:nvPr/>
        </p:nvSpPr>
        <p:spPr>
          <a:xfrm>
            <a:off x="5940030"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6</a:t>
            </a:r>
          </a:p>
        </p:txBody>
      </p:sp>
      <p:sp>
        <p:nvSpPr>
          <p:cNvPr id="219" name="Shape 219"/>
          <p:cNvSpPr/>
          <p:nvPr/>
        </p:nvSpPr>
        <p:spPr>
          <a:xfrm>
            <a:off x="6529389"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7</a:t>
            </a:r>
          </a:p>
        </p:txBody>
      </p:sp>
      <p:sp>
        <p:nvSpPr>
          <p:cNvPr id="220" name="Shape 220"/>
          <p:cNvSpPr/>
          <p:nvPr/>
        </p:nvSpPr>
        <p:spPr>
          <a:xfrm>
            <a:off x="223788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0x100</a:t>
            </a:r>
          </a:p>
        </p:txBody>
      </p:sp>
      <p:sp>
        <p:nvSpPr>
          <p:cNvPr id="221" name="Shape 221"/>
          <p:cNvSpPr/>
          <p:nvPr/>
        </p:nvSpPr>
        <p:spPr>
          <a:xfrm>
            <a:off x="164852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0x0fc</a:t>
            </a:r>
          </a:p>
        </p:txBody>
      </p:sp>
      <p:sp>
        <p:nvSpPr>
          <p:cNvPr id="222" name="Shape 222"/>
          <p:cNvSpPr/>
          <p:nvPr/>
        </p:nvSpPr>
        <p:spPr>
          <a:xfrm>
            <a:off x="1050232"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0x0f8</a:t>
            </a:r>
          </a:p>
        </p:txBody>
      </p:sp>
      <p:sp>
        <p:nvSpPr>
          <p:cNvPr id="223" name="Shape 223"/>
          <p:cNvSpPr/>
          <p:nvPr/>
        </p:nvSpPr>
        <p:spPr>
          <a:xfrm>
            <a:off x="49659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0x0f4</a:t>
            </a:r>
          </a:p>
        </p:txBody>
      </p:sp>
      <p:sp>
        <p:nvSpPr>
          <p:cNvPr id="224" name="Shape 224"/>
          <p:cNvSpPr/>
          <p:nvPr/>
        </p:nvSpPr>
        <p:spPr>
          <a:xfrm>
            <a:off x="283617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0x104</a:t>
            </a:r>
          </a:p>
        </p:txBody>
      </p:sp>
      <p:sp>
        <p:nvSpPr>
          <p:cNvPr id="225" name="Shape 225"/>
          <p:cNvSpPr/>
          <p:nvPr/>
        </p:nvSpPr>
        <p:spPr>
          <a:xfrm>
            <a:off x="34344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0x108</a:t>
            </a:r>
          </a:p>
        </p:txBody>
      </p:sp>
      <p:sp>
        <p:nvSpPr>
          <p:cNvPr id="226" name="Shape 226"/>
          <p:cNvSpPr/>
          <p:nvPr/>
        </p:nvSpPr>
        <p:spPr>
          <a:xfrm>
            <a:off x="40059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0x10c</a:t>
            </a:r>
          </a:p>
        </p:txBody>
      </p:sp>
      <p:sp>
        <p:nvSpPr>
          <p:cNvPr id="227" name="Shape 227"/>
          <p:cNvSpPr/>
          <p:nvPr/>
        </p:nvSpPr>
        <p:spPr>
          <a:xfrm>
            <a:off x="460424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0x110</a:t>
            </a:r>
          </a:p>
        </p:txBody>
      </p:sp>
      <p:sp>
        <p:nvSpPr>
          <p:cNvPr id="228" name="Shape 228"/>
          <p:cNvSpPr/>
          <p:nvPr/>
        </p:nvSpPr>
        <p:spPr>
          <a:xfrm>
            <a:off x="518467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0x114</a:t>
            </a:r>
          </a:p>
        </p:txBody>
      </p:sp>
      <p:sp>
        <p:nvSpPr>
          <p:cNvPr id="229" name="Shape 229"/>
          <p:cNvSpPr/>
          <p:nvPr/>
        </p:nvSpPr>
        <p:spPr>
          <a:xfrm>
            <a:off x="577403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0x118</a:t>
            </a:r>
          </a:p>
        </p:txBody>
      </p:sp>
      <p:sp>
        <p:nvSpPr>
          <p:cNvPr id="230" name="Shape 230"/>
          <p:cNvSpPr/>
          <p:nvPr/>
        </p:nvSpPr>
        <p:spPr>
          <a:xfrm>
            <a:off x="636339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0x11c</a:t>
            </a:r>
          </a:p>
        </p:txBody>
      </p:sp>
      <p:sp>
        <p:nvSpPr>
          <p:cNvPr id="231" name="Shape 231"/>
          <p:cNvSpPr/>
          <p:nvPr/>
        </p:nvSpPr>
        <p:spPr>
          <a:xfrm>
            <a:off x="695275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0x120</a:t>
            </a:r>
          </a:p>
        </p:txBody>
      </p:sp>
      <p:sp>
        <p:nvSpPr>
          <p:cNvPr id="232" name="Shape 232"/>
          <p:cNvSpPr/>
          <p:nvPr/>
        </p:nvSpPr>
        <p:spPr>
          <a:xfrm>
            <a:off x="753318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0x124</a:t>
            </a:r>
          </a:p>
        </p:txBody>
      </p:sp>
      <p:sp>
        <p:nvSpPr>
          <p:cNvPr id="233" name="Shape 233"/>
          <p:cNvSpPr/>
          <p:nvPr/>
        </p:nvSpPr>
        <p:spPr>
          <a:xfrm>
            <a:off x="814040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0x128</a:t>
            </a:r>
          </a:p>
        </p:txBody>
      </p:sp>
      <p:sp>
        <p:nvSpPr>
          <p:cNvPr id="234" name="Shape 234"/>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endParaRPr>
              <a:solidFill>
                <a:prstClr val="black"/>
              </a:solidFill>
            </a:endParaRPr>
          </a:p>
        </p:txBody>
      </p:sp>
      <p:sp>
        <p:nvSpPr>
          <p:cNvPr id="235" name="Shape 235"/>
          <p:cNvSpPr/>
          <p:nvPr/>
        </p:nvSpPr>
        <p:spPr>
          <a:xfrm>
            <a:off x="1164078" y="5315198"/>
            <a:ext cx="2075760"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a:defRPr sz="1800">
                <a:solidFill>
                  <a:srgbClr val="000000"/>
                </a:solidFill>
              </a:defRPr>
            </a:pPr>
            <a:r>
              <a:rPr sz="2000">
                <a:solidFill>
                  <a:srgbClr val="000000"/>
                </a:solidFill>
              </a:rPr>
              <a:t>64 Byte Boundary</a:t>
            </a:r>
          </a:p>
        </p:txBody>
      </p:sp>
      <p:sp>
        <p:nvSpPr>
          <p:cNvPr id="238" name="Shape 238"/>
          <p:cNvSpPr/>
          <p:nvPr/>
        </p:nvSpPr>
        <p:spPr>
          <a:xfrm>
            <a:off x="5143535" y="4201314"/>
            <a:ext cx="664914" cy="1064796"/>
          </a:xfrm>
          <a:prstGeom prst="line">
            <a:avLst/>
          </a:prstGeom>
          <a:ln w="88900">
            <a:solidFill>
              <a:srgbClr val="FF7E79">
                <a:alpha val="0"/>
              </a:srgbClr>
            </a:solidFill>
            <a:miter lim="400000"/>
            <a:headEnd type="stealth"/>
          </a:ln>
        </p:spPr>
        <p:txBody>
          <a:bodyPr lIns="0" tIns="0" rIns="0" bIns="0" anchor="ctr"/>
          <a:lstStyle/>
          <a:p>
            <a:endParaRPr>
              <a:solidFill>
                <a:prstClr val="black"/>
              </a:solidFill>
            </a:endParaRPr>
          </a:p>
        </p:txBody>
      </p:sp>
      <p:cxnSp>
        <p:nvCxnSpPr>
          <p:cNvPr id="3" name="Straight Arrow Connector 2"/>
          <p:cNvCxnSpPr/>
          <p:nvPr/>
        </p:nvCxnSpPr>
        <p:spPr>
          <a:xfrm>
            <a:off x="2508510"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a:off x="3097869"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a:off x="3687613"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4276972"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73271"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5462630"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6052374"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a:off x="6641734" y="3223791"/>
            <a:ext cx="0"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solidFill>
                  <a:prstClr val="black"/>
                </a:solidFill>
              </a:rPr>
              <a:t>Memory access patterns</a:t>
            </a:r>
          </a:p>
        </p:txBody>
      </p:sp>
    </p:spTree>
    <p:extLst>
      <p:ext uri="{BB962C8B-B14F-4D97-AF65-F5344CB8AC3E}">
        <p14:creationId xmlns:p14="http://schemas.microsoft.com/office/powerpoint/2010/main" val="24011374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2" name="Shape 242"/>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3" name="Shape 243"/>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4" name="Shape 244"/>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5" name="Shape 245"/>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6" name="Shape 246"/>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7" name="Shape 247"/>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8" name="Shape 248"/>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249" name="Shape 249"/>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0" name="Shape 250"/>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1" name="Shape 251"/>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2" name="Shape 252"/>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3" name="Shape 253"/>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4" name="Shape 254"/>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5" name="Shape 255"/>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6" name="Shape 256"/>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7" name="Shape 257"/>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8" name="Shape 258"/>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59" name="Shape 259"/>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60" name="Shape 260"/>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61" name="Shape 261"/>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62" name="Shape 262"/>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263" name="Shape 263"/>
          <p:cNvSpPr/>
          <p:nvPr/>
        </p:nvSpPr>
        <p:spPr>
          <a:xfrm flipH="1" flipV="1">
            <a:off x="2508510"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64" name="Shape 264"/>
          <p:cNvSpPr/>
          <p:nvPr/>
        </p:nvSpPr>
        <p:spPr>
          <a:xfrm>
            <a:off x="2403874"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0</a:t>
            </a:r>
          </a:p>
        </p:txBody>
      </p:sp>
      <p:sp>
        <p:nvSpPr>
          <p:cNvPr id="265" name="Shape 265"/>
          <p:cNvSpPr/>
          <p:nvPr/>
        </p:nvSpPr>
        <p:spPr>
          <a:xfrm>
            <a:off x="3002163"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1</a:t>
            </a:r>
          </a:p>
        </p:txBody>
      </p:sp>
      <p:sp>
        <p:nvSpPr>
          <p:cNvPr id="266" name="Shape 266"/>
          <p:cNvSpPr/>
          <p:nvPr/>
        </p:nvSpPr>
        <p:spPr>
          <a:xfrm>
            <a:off x="36004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2</a:t>
            </a:r>
          </a:p>
        </p:txBody>
      </p:sp>
      <p:sp>
        <p:nvSpPr>
          <p:cNvPr id="267" name="Shape 267"/>
          <p:cNvSpPr/>
          <p:nvPr/>
        </p:nvSpPr>
        <p:spPr>
          <a:xfrm>
            <a:off x="41719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3</a:t>
            </a:r>
          </a:p>
        </p:txBody>
      </p:sp>
      <p:sp>
        <p:nvSpPr>
          <p:cNvPr id="268" name="Shape 268"/>
          <p:cNvSpPr/>
          <p:nvPr/>
        </p:nvSpPr>
        <p:spPr>
          <a:xfrm>
            <a:off x="476131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4</a:t>
            </a:r>
          </a:p>
        </p:txBody>
      </p:sp>
      <p:sp>
        <p:nvSpPr>
          <p:cNvPr id="269" name="Shape 269"/>
          <p:cNvSpPr/>
          <p:nvPr/>
        </p:nvSpPr>
        <p:spPr>
          <a:xfrm>
            <a:off x="535067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5</a:t>
            </a:r>
          </a:p>
        </p:txBody>
      </p:sp>
      <p:sp>
        <p:nvSpPr>
          <p:cNvPr id="270" name="Shape 270"/>
          <p:cNvSpPr/>
          <p:nvPr/>
        </p:nvSpPr>
        <p:spPr>
          <a:xfrm>
            <a:off x="5940030"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6</a:t>
            </a:r>
          </a:p>
        </p:txBody>
      </p:sp>
      <p:sp>
        <p:nvSpPr>
          <p:cNvPr id="271" name="Shape 271"/>
          <p:cNvSpPr/>
          <p:nvPr/>
        </p:nvSpPr>
        <p:spPr>
          <a:xfrm>
            <a:off x="6529389"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7</a:t>
            </a:r>
          </a:p>
        </p:txBody>
      </p:sp>
      <p:sp>
        <p:nvSpPr>
          <p:cNvPr id="272" name="Shape 272"/>
          <p:cNvSpPr/>
          <p:nvPr/>
        </p:nvSpPr>
        <p:spPr>
          <a:xfrm>
            <a:off x="223788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0x120</a:t>
            </a:r>
          </a:p>
        </p:txBody>
      </p:sp>
      <p:sp>
        <p:nvSpPr>
          <p:cNvPr id="273" name="Shape 273"/>
          <p:cNvSpPr/>
          <p:nvPr/>
        </p:nvSpPr>
        <p:spPr>
          <a:xfrm>
            <a:off x="164852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0x11c</a:t>
            </a:r>
          </a:p>
        </p:txBody>
      </p:sp>
      <p:sp>
        <p:nvSpPr>
          <p:cNvPr id="274" name="Shape 274"/>
          <p:cNvSpPr/>
          <p:nvPr/>
        </p:nvSpPr>
        <p:spPr>
          <a:xfrm>
            <a:off x="1050232"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0x118</a:t>
            </a:r>
          </a:p>
        </p:txBody>
      </p:sp>
      <p:sp>
        <p:nvSpPr>
          <p:cNvPr id="275" name="Shape 275"/>
          <p:cNvSpPr/>
          <p:nvPr/>
        </p:nvSpPr>
        <p:spPr>
          <a:xfrm>
            <a:off x="49659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0x114</a:t>
            </a:r>
          </a:p>
        </p:txBody>
      </p:sp>
      <p:sp>
        <p:nvSpPr>
          <p:cNvPr id="276" name="Shape 276"/>
          <p:cNvSpPr/>
          <p:nvPr/>
        </p:nvSpPr>
        <p:spPr>
          <a:xfrm>
            <a:off x="283617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0x124</a:t>
            </a:r>
          </a:p>
        </p:txBody>
      </p:sp>
      <p:sp>
        <p:nvSpPr>
          <p:cNvPr id="277" name="Shape 277"/>
          <p:cNvSpPr/>
          <p:nvPr/>
        </p:nvSpPr>
        <p:spPr>
          <a:xfrm>
            <a:off x="34344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0x128</a:t>
            </a:r>
          </a:p>
        </p:txBody>
      </p:sp>
      <p:sp>
        <p:nvSpPr>
          <p:cNvPr id="278" name="Shape 278"/>
          <p:cNvSpPr/>
          <p:nvPr/>
        </p:nvSpPr>
        <p:spPr>
          <a:xfrm>
            <a:off x="40059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0x12c</a:t>
            </a:r>
          </a:p>
        </p:txBody>
      </p:sp>
      <p:sp>
        <p:nvSpPr>
          <p:cNvPr id="279" name="Shape 279"/>
          <p:cNvSpPr/>
          <p:nvPr/>
        </p:nvSpPr>
        <p:spPr>
          <a:xfrm>
            <a:off x="460424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0x130</a:t>
            </a:r>
          </a:p>
        </p:txBody>
      </p:sp>
      <p:sp>
        <p:nvSpPr>
          <p:cNvPr id="280" name="Shape 280"/>
          <p:cNvSpPr/>
          <p:nvPr/>
        </p:nvSpPr>
        <p:spPr>
          <a:xfrm>
            <a:off x="518467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0x134</a:t>
            </a:r>
          </a:p>
        </p:txBody>
      </p:sp>
      <p:sp>
        <p:nvSpPr>
          <p:cNvPr id="281" name="Shape 281"/>
          <p:cNvSpPr/>
          <p:nvPr/>
        </p:nvSpPr>
        <p:spPr>
          <a:xfrm>
            <a:off x="577403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0x138</a:t>
            </a:r>
          </a:p>
        </p:txBody>
      </p:sp>
      <p:sp>
        <p:nvSpPr>
          <p:cNvPr id="282" name="Shape 282"/>
          <p:cNvSpPr/>
          <p:nvPr/>
        </p:nvSpPr>
        <p:spPr>
          <a:xfrm>
            <a:off x="636339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0x13c</a:t>
            </a:r>
          </a:p>
        </p:txBody>
      </p:sp>
      <p:sp>
        <p:nvSpPr>
          <p:cNvPr id="283" name="Shape 283"/>
          <p:cNvSpPr/>
          <p:nvPr/>
        </p:nvSpPr>
        <p:spPr>
          <a:xfrm>
            <a:off x="695275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0x140</a:t>
            </a:r>
          </a:p>
        </p:txBody>
      </p:sp>
      <p:sp>
        <p:nvSpPr>
          <p:cNvPr id="284" name="Shape 284"/>
          <p:cNvSpPr/>
          <p:nvPr/>
        </p:nvSpPr>
        <p:spPr>
          <a:xfrm>
            <a:off x="753318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0x144</a:t>
            </a:r>
          </a:p>
        </p:txBody>
      </p:sp>
      <p:sp>
        <p:nvSpPr>
          <p:cNvPr id="285" name="Shape 285"/>
          <p:cNvSpPr/>
          <p:nvPr/>
        </p:nvSpPr>
        <p:spPr>
          <a:xfrm>
            <a:off x="814040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0x148</a:t>
            </a:r>
          </a:p>
        </p:txBody>
      </p:sp>
      <p:sp>
        <p:nvSpPr>
          <p:cNvPr id="286" name="Shape 286"/>
          <p:cNvSpPr/>
          <p:nvPr/>
        </p:nvSpPr>
        <p:spPr>
          <a:xfrm>
            <a:off x="6933309" y="3348319"/>
            <a:ext cx="1" cy="1787302"/>
          </a:xfrm>
          <a:prstGeom prst="line">
            <a:avLst/>
          </a:prstGeom>
          <a:ln w="76200">
            <a:solidFill>
              <a:srgbClr val="595959"/>
            </a:solidFill>
            <a:custDash>
              <a:ds d="200000" sp="200000"/>
            </a:custDash>
            <a:miter lim="400000"/>
          </a:ln>
        </p:spPr>
        <p:txBody>
          <a:bodyPr lIns="0" tIns="0" rIns="0" bIns="0" anchor="ctr"/>
          <a:lstStyle/>
          <a:p>
            <a:endParaRPr>
              <a:solidFill>
                <a:prstClr val="black"/>
              </a:solidFill>
            </a:endParaRPr>
          </a:p>
        </p:txBody>
      </p:sp>
      <p:sp>
        <p:nvSpPr>
          <p:cNvPr id="287" name="Shape 287"/>
          <p:cNvSpPr/>
          <p:nvPr/>
        </p:nvSpPr>
        <p:spPr>
          <a:xfrm>
            <a:off x="5887883" y="5279480"/>
            <a:ext cx="2075760"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a:defRPr sz="1800">
                <a:solidFill>
                  <a:srgbClr val="000000"/>
                </a:solidFill>
              </a:defRPr>
            </a:pPr>
            <a:r>
              <a:rPr sz="2000">
                <a:solidFill>
                  <a:srgbClr val="000000"/>
                </a:solidFill>
              </a:rPr>
              <a:t>64 Byte Boundary</a:t>
            </a:r>
          </a:p>
        </p:txBody>
      </p:sp>
      <p:sp>
        <p:nvSpPr>
          <p:cNvPr id="288" name="Shape 288"/>
          <p:cNvSpPr/>
          <p:nvPr/>
        </p:nvSpPr>
        <p:spPr>
          <a:xfrm flipH="1" flipV="1">
            <a:off x="3106799"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89" name="Shape 289"/>
          <p:cNvSpPr/>
          <p:nvPr/>
        </p:nvSpPr>
        <p:spPr>
          <a:xfrm flipH="1" flipV="1">
            <a:off x="3696158"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90" name="Shape 290"/>
          <p:cNvSpPr/>
          <p:nvPr/>
        </p:nvSpPr>
        <p:spPr>
          <a:xfrm flipH="1" flipV="1">
            <a:off x="4285518"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91" name="Shape 291"/>
          <p:cNvSpPr/>
          <p:nvPr/>
        </p:nvSpPr>
        <p:spPr>
          <a:xfrm flipH="1" flipV="1">
            <a:off x="4883807"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92" name="Shape 292"/>
          <p:cNvSpPr/>
          <p:nvPr/>
        </p:nvSpPr>
        <p:spPr>
          <a:xfrm flipH="1" flipV="1">
            <a:off x="5473166"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93" name="Shape 293"/>
          <p:cNvSpPr/>
          <p:nvPr/>
        </p:nvSpPr>
        <p:spPr>
          <a:xfrm flipH="1" flipV="1">
            <a:off x="6071455"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94" name="Shape 294"/>
          <p:cNvSpPr/>
          <p:nvPr/>
        </p:nvSpPr>
        <p:spPr>
          <a:xfrm flipH="1" flipV="1">
            <a:off x="6669744" y="3223792"/>
            <a:ext cx="1744883" cy="68490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295" name="Shape 295"/>
          <p:cNvSpPr/>
          <p:nvPr/>
        </p:nvSpPr>
        <p:spPr>
          <a:xfrm>
            <a:off x="2339752" y="1556792"/>
            <a:ext cx="4447953" cy="58935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241093" defTabSz="410751">
              <a:defRPr sz="1800"/>
            </a:pPr>
            <a:r>
              <a:rPr sz="1700">
                <a:solidFill>
                  <a:srgbClr val="FF7E79"/>
                </a:solidFill>
                <a:latin typeface="Menlo Regular"/>
                <a:ea typeface="Menlo Regular"/>
                <a:cs typeface="Menlo Regular"/>
                <a:sym typeface="Menlo Regular"/>
              </a:rPr>
              <a:t>const int</a:t>
            </a:r>
            <a:r>
              <a:rPr sz="1700">
                <a:solidFill>
                  <a:srgbClr val="535353"/>
                </a:solidFill>
                <a:latin typeface="Menlo Regular"/>
                <a:ea typeface="Menlo Regular"/>
                <a:cs typeface="Menlo Regular"/>
                <a:sym typeface="Menlo Regular"/>
              </a:rPr>
              <a:t> c = </a:t>
            </a:r>
            <a:r>
              <a:rPr sz="1700">
                <a:solidFill>
                  <a:srgbClr val="FF9300"/>
                </a:solidFill>
                <a:latin typeface="Menlo Regular"/>
                <a:ea typeface="Menlo Regular"/>
                <a:cs typeface="Menlo Regular"/>
                <a:sym typeface="Menlo Regular"/>
              </a:rPr>
              <a:t>3</a:t>
            </a:r>
            <a:r>
              <a:rPr sz="1700">
                <a:solidFill>
                  <a:srgbClr val="535353"/>
                </a:solidFill>
                <a:latin typeface="Menlo Regular"/>
                <a:ea typeface="Menlo Regular"/>
                <a:cs typeface="Menlo Regular"/>
                <a:sym typeface="Menlo Regular"/>
              </a:rPr>
              <a:t>;</a:t>
            </a:r>
          </a:p>
          <a:p>
            <a:pPr lvl="1" indent="241093" defTabSz="410751">
              <a:defRPr sz="1800"/>
            </a:pPr>
            <a:r>
              <a:rPr sz="1700">
                <a:solidFill>
                  <a:srgbClr val="FF7E79"/>
                </a:solidFill>
                <a:latin typeface="Menlo Regular"/>
                <a:ea typeface="Menlo Regular"/>
                <a:cs typeface="Menlo Regular"/>
                <a:sym typeface="Menlo Regular"/>
              </a:rPr>
              <a:t>float</a:t>
            </a:r>
            <a:r>
              <a:rPr sz="1700">
                <a:solidFill>
                  <a:srgbClr val="535353"/>
                </a:solidFill>
                <a:latin typeface="Menlo Regular"/>
                <a:ea typeface="Menlo Regular"/>
                <a:cs typeface="Menlo Regular"/>
                <a:sym typeface="Menlo Regular"/>
              </a:rPr>
              <a:t> val2 = memA[id + c];</a:t>
            </a:r>
          </a:p>
          <a:p>
            <a:pPr lvl="1" indent="241093" defTabSz="410751">
              <a:defRPr sz="1800"/>
            </a:pPr>
            <a:endParaRPr sz="1700">
              <a:solidFill>
                <a:srgbClr val="535353"/>
              </a:solidFill>
              <a:latin typeface="Menlo Regular"/>
              <a:ea typeface="Menlo Regular"/>
              <a:cs typeface="Menlo Regular"/>
              <a:sym typeface="Menlo Regular"/>
            </a:endParaRPr>
          </a:p>
          <a:p>
            <a:pPr defTabSz="410751">
              <a:defRPr sz="1800"/>
            </a:pPr>
            <a:endParaRPr sz="1700">
              <a:solidFill>
                <a:srgbClr val="535353"/>
              </a:solidFill>
              <a:latin typeface="Menlo Regular"/>
              <a:ea typeface="Menlo Regular"/>
              <a:cs typeface="Menlo Regular"/>
              <a:sym typeface="Menlo Regular"/>
            </a:endParaRPr>
          </a:p>
        </p:txBody>
      </p:sp>
      <p:pic>
        <p:nvPicPr>
          <p:cNvPr id="296" name="Picture 295"/>
          <p:cNvPicPr/>
          <p:nvPr/>
        </p:nvPicPr>
        <p:blipFill>
          <a:blip r:embed="rId2">
            <a:alphaModFix amt="0"/>
            <a:extLst/>
          </a:blip>
          <a:stretch>
            <a:fillRect/>
          </a:stretch>
        </p:blipFill>
        <p:spPr>
          <a:xfrm>
            <a:off x="2148485" y="3008532"/>
            <a:ext cx="6690076" cy="1104385"/>
          </a:xfrm>
          <a:prstGeom prst="rect">
            <a:avLst/>
          </a:prstGeom>
        </p:spPr>
      </p:pic>
      <p:sp>
        <p:nvSpPr>
          <p:cNvPr id="298" name="Shape 298"/>
          <p:cNvSpPr/>
          <p:nvPr/>
        </p:nvSpPr>
        <p:spPr>
          <a:xfrm flipH="1">
            <a:off x="4464634" y="4201313"/>
            <a:ext cx="678901" cy="1047843"/>
          </a:xfrm>
          <a:prstGeom prst="line">
            <a:avLst/>
          </a:prstGeom>
          <a:ln w="88900">
            <a:solidFill>
              <a:srgbClr val="FF7E79">
                <a:alpha val="0"/>
              </a:srgbClr>
            </a:solidFill>
            <a:miter lim="400000"/>
            <a:headEnd type="stealth"/>
          </a:ln>
        </p:spPr>
        <p:txBody>
          <a:bodyPr lIns="0" tIns="0" rIns="0" bIns="0" anchor="ctr"/>
          <a:lstStyle/>
          <a:p>
            <a:endParaRPr>
              <a:solidFill>
                <a:prstClr val="black"/>
              </a:solidFill>
            </a:endParaRPr>
          </a:p>
        </p:txBody>
      </p:sp>
      <p:cxnSp>
        <p:nvCxnSpPr>
          <p:cNvPr id="3" name="Straight Arrow Connector 2"/>
          <p:cNvCxnSpPr/>
          <p:nvPr/>
        </p:nvCxnSpPr>
        <p:spPr>
          <a:xfrm>
            <a:off x="249138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a:off x="3089672"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3682066"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a:off x="425339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66680"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5464969"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6057363"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a:off x="6628690" y="3223792"/>
            <a:ext cx="1762009" cy="684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solidFill>
                  <a:prstClr val="black"/>
                </a:solidFill>
              </a:rPr>
              <a:t>Memory access patterns</a:t>
            </a:r>
          </a:p>
        </p:txBody>
      </p:sp>
    </p:spTree>
    <p:extLst>
      <p:ext uri="{BB962C8B-B14F-4D97-AF65-F5344CB8AC3E}">
        <p14:creationId xmlns:p14="http://schemas.microsoft.com/office/powerpoint/2010/main" val="38387556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p:nvPr/>
        </p:nvSpPr>
        <p:spPr>
          <a:xfrm>
            <a:off x="2483768" y="1700808"/>
            <a:ext cx="4124771" cy="70544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241093" defTabSz="410751">
              <a:defRPr sz="1800"/>
            </a:pPr>
            <a:r>
              <a:rPr sz="1700">
                <a:solidFill>
                  <a:srgbClr val="FF7E79"/>
                </a:solidFill>
                <a:latin typeface="Menlo Regular"/>
                <a:ea typeface="Menlo Regular"/>
                <a:cs typeface="Menlo Regular"/>
                <a:sym typeface="Menlo Regular"/>
              </a:rPr>
              <a:t>float</a:t>
            </a:r>
            <a:r>
              <a:rPr sz="1700">
                <a:solidFill>
                  <a:srgbClr val="535353"/>
                </a:solidFill>
                <a:latin typeface="Menlo Regular"/>
                <a:ea typeface="Menlo Regular"/>
                <a:cs typeface="Menlo Regular"/>
                <a:sym typeface="Menlo Regular"/>
              </a:rPr>
              <a:t> val3 = memA[</a:t>
            </a:r>
            <a:r>
              <a:rPr sz="1700">
                <a:solidFill>
                  <a:srgbClr val="FF9300"/>
                </a:solidFill>
                <a:latin typeface="Menlo Regular"/>
                <a:ea typeface="Menlo Regular"/>
                <a:cs typeface="Menlo Regular"/>
                <a:sym typeface="Menlo Regular"/>
              </a:rPr>
              <a:t>3</a:t>
            </a:r>
            <a:r>
              <a:rPr sz="1700">
                <a:solidFill>
                  <a:srgbClr val="535353"/>
                </a:solidFill>
                <a:latin typeface="Menlo Regular"/>
                <a:ea typeface="Menlo Regular"/>
                <a:cs typeface="Menlo Regular"/>
                <a:sym typeface="Menlo Regular"/>
              </a:rPr>
              <a:t>*id];</a:t>
            </a:r>
          </a:p>
        </p:txBody>
      </p:sp>
      <p:sp>
        <p:nvSpPr>
          <p:cNvPr id="302" name="Shape 302"/>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03" name="Shape 303"/>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04" name="Shape 304"/>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05" name="Shape 305"/>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06" name="Shape 306"/>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07" name="Shape 307"/>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08" name="Shape 308"/>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09" name="Shape 309"/>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10" name="Shape 310"/>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1" name="Shape 311"/>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2" name="Shape 312"/>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3" name="Shape 313"/>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4" name="Shape 314"/>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5" name="Shape 315"/>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6" name="Shape 316"/>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7" name="Shape 317"/>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8" name="Shape 318"/>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19" name="Shape 319"/>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20" name="Shape 320"/>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21" name="Shape 321"/>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22" name="Shape 322"/>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23" name="Shape 323"/>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24" name="Shape 324"/>
          <p:cNvSpPr/>
          <p:nvPr/>
        </p:nvSpPr>
        <p:spPr>
          <a:xfrm flipH="1" flipV="1">
            <a:off x="2508510" y="3223791"/>
            <a:ext cx="385" cy="72191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25" name="Shape 325"/>
          <p:cNvSpPr/>
          <p:nvPr/>
        </p:nvSpPr>
        <p:spPr>
          <a:xfrm flipH="1" flipV="1">
            <a:off x="3097869" y="3223792"/>
            <a:ext cx="1193125" cy="725712"/>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26" name="Shape 326"/>
          <p:cNvSpPr/>
          <p:nvPr/>
        </p:nvSpPr>
        <p:spPr>
          <a:xfrm flipH="1" flipV="1">
            <a:off x="3687228" y="3223792"/>
            <a:ext cx="2363438" cy="726095"/>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27" name="Shape 327"/>
          <p:cNvSpPr/>
          <p:nvPr/>
        </p:nvSpPr>
        <p:spPr>
          <a:xfrm flipH="1" flipV="1">
            <a:off x="4276588" y="3223791"/>
            <a:ext cx="3516519" cy="704016"/>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28" name="Shape 328"/>
          <p:cNvSpPr/>
          <p:nvPr/>
        </p:nvSpPr>
        <p:spPr>
          <a:xfrm>
            <a:off x="2403874"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0</a:t>
            </a:r>
          </a:p>
        </p:txBody>
      </p:sp>
      <p:sp>
        <p:nvSpPr>
          <p:cNvPr id="329" name="Shape 329"/>
          <p:cNvSpPr/>
          <p:nvPr/>
        </p:nvSpPr>
        <p:spPr>
          <a:xfrm>
            <a:off x="3002163"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1</a:t>
            </a:r>
          </a:p>
        </p:txBody>
      </p:sp>
      <p:sp>
        <p:nvSpPr>
          <p:cNvPr id="330" name="Shape 330"/>
          <p:cNvSpPr/>
          <p:nvPr/>
        </p:nvSpPr>
        <p:spPr>
          <a:xfrm>
            <a:off x="36004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2</a:t>
            </a:r>
          </a:p>
        </p:txBody>
      </p:sp>
      <p:sp>
        <p:nvSpPr>
          <p:cNvPr id="331" name="Shape 331"/>
          <p:cNvSpPr/>
          <p:nvPr/>
        </p:nvSpPr>
        <p:spPr>
          <a:xfrm>
            <a:off x="41719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3</a:t>
            </a:r>
          </a:p>
        </p:txBody>
      </p:sp>
      <p:sp>
        <p:nvSpPr>
          <p:cNvPr id="332" name="Shape 332"/>
          <p:cNvSpPr/>
          <p:nvPr/>
        </p:nvSpPr>
        <p:spPr>
          <a:xfrm>
            <a:off x="476131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4</a:t>
            </a:r>
          </a:p>
        </p:txBody>
      </p:sp>
      <p:sp>
        <p:nvSpPr>
          <p:cNvPr id="333" name="Shape 333"/>
          <p:cNvSpPr/>
          <p:nvPr/>
        </p:nvSpPr>
        <p:spPr>
          <a:xfrm>
            <a:off x="535067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5</a:t>
            </a:r>
          </a:p>
        </p:txBody>
      </p:sp>
      <p:sp>
        <p:nvSpPr>
          <p:cNvPr id="334" name="Shape 334"/>
          <p:cNvSpPr/>
          <p:nvPr/>
        </p:nvSpPr>
        <p:spPr>
          <a:xfrm>
            <a:off x="5940030"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6</a:t>
            </a:r>
          </a:p>
        </p:txBody>
      </p:sp>
      <p:sp>
        <p:nvSpPr>
          <p:cNvPr id="335" name="Shape 335"/>
          <p:cNvSpPr/>
          <p:nvPr/>
        </p:nvSpPr>
        <p:spPr>
          <a:xfrm>
            <a:off x="6529389"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7</a:t>
            </a:r>
          </a:p>
        </p:txBody>
      </p:sp>
      <p:sp>
        <p:nvSpPr>
          <p:cNvPr id="336" name="Shape 336"/>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endParaRPr>
              <a:solidFill>
                <a:prstClr val="black"/>
              </a:solidFill>
            </a:endParaRPr>
          </a:p>
        </p:txBody>
      </p:sp>
      <p:sp>
        <p:nvSpPr>
          <p:cNvPr id="337" name="Shape 337"/>
          <p:cNvSpPr/>
          <p:nvPr/>
        </p:nvSpPr>
        <p:spPr>
          <a:xfrm>
            <a:off x="1164078" y="5315198"/>
            <a:ext cx="2075760"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a:defRPr sz="1800">
                <a:solidFill>
                  <a:srgbClr val="000000"/>
                </a:solidFill>
              </a:defRPr>
            </a:pPr>
            <a:r>
              <a:rPr sz="2000">
                <a:solidFill>
                  <a:srgbClr val="000000"/>
                </a:solidFill>
              </a:rPr>
              <a:t>64 Byte Boundary</a:t>
            </a:r>
          </a:p>
        </p:txBody>
      </p:sp>
      <p:sp>
        <p:nvSpPr>
          <p:cNvPr id="338" name="Shape 338"/>
          <p:cNvSpPr/>
          <p:nvPr/>
        </p:nvSpPr>
        <p:spPr>
          <a:xfrm>
            <a:off x="3482654" y="5142384"/>
            <a:ext cx="4760950" cy="115416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algn="ctr" defTabSz="410751">
              <a:defRPr sz="1800"/>
            </a:pPr>
            <a:r>
              <a:rPr sz="2500">
                <a:solidFill>
                  <a:srgbClr val="535353"/>
                </a:solidFill>
                <a:sym typeface="Gill Sans Light"/>
              </a:rPr>
              <a:t>Strided access results in multiple </a:t>
            </a:r>
          </a:p>
          <a:p>
            <a:pPr algn="ctr" defTabSz="410751">
              <a:defRPr sz="1800"/>
            </a:pPr>
            <a:r>
              <a:rPr sz="2500">
                <a:solidFill>
                  <a:srgbClr val="535353"/>
                </a:solidFill>
                <a:sym typeface="Gill Sans Light"/>
              </a:rPr>
              <a:t>memory transactions (and </a:t>
            </a:r>
          </a:p>
          <a:p>
            <a:pPr algn="ctr" defTabSz="410751">
              <a:defRPr sz="1800"/>
            </a:pPr>
            <a:r>
              <a:rPr sz="2500">
                <a:solidFill>
                  <a:srgbClr val="535353"/>
                </a:solidFill>
                <a:sym typeface="Gill Sans Light"/>
              </a:rPr>
              <a:t>kills throughput)</a:t>
            </a:r>
          </a:p>
        </p:txBody>
      </p:sp>
      <p:sp>
        <p:nvSpPr>
          <p:cNvPr id="339" name="Shape 339"/>
          <p:cNvSpPr/>
          <p:nvPr/>
        </p:nvSpPr>
        <p:spPr>
          <a:xfrm>
            <a:off x="223788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0x100</a:t>
            </a:r>
          </a:p>
        </p:txBody>
      </p:sp>
      <p:sp>
        <p:nvSpPr>
          <p:cNvPr id="340" name="Shape 340"/>
          <p:cNvSpPr/>
          <p:nvPr/>
        </p:nvSpPr>
        <p:spPr>
          <a:xfrm>
            <a:off x="164852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0x0fc</a:t>
            </a:r>
          </a:p>
        </p:txBody>
      </p:sp>
      <p:sp>
        <p:nvSpPr>
          <p:cNvPr id="341" name="Shape 341"/>
          <p:cNvSpPr/>
          <p:nvPr/>
        </p:nvSpPr>
        <p:spPr>
          <a:xfrm>
            <a:off x="1050232"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0x0f8</a:t>
            </a:r>
          </a:p>
        </p:txBody>
      </p:sp>
      <p:sp>
        <p:nvSpPr>
          <p:cNvPr id="342" name="Shape 342"/>
          <p:cNvSpPr/>
          <p:nvPr/>
        </p:nvSpPr>
        <p:spPr>
          <a:xfrm>
            <a:off x="49659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0x0f4</a:t>
            </a:r>
          </a:p>
        </p:txBody>
      </p:sp>
      <p:sp>
        <p:nvSpPr>
          <p:cNvPr id="343" name="Shape 343"/>
          <p:cNvSpPr/>
          <p:nvPr/>
        </p:nvSpPr>
        <p:spPr>
          <a:xfrm>
            <a:off x="283617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0x104</a:t>
            </a:r>
          </a:p>
        </p:txBody>
      </p:sp>
      <p:sp>
        <p:nvSpPr>
          <p:cNvPr id="344" name="Shape 344"/>
          <p:cNvSpPr/>
          <p:nvPr/>
        </p:nvSpPr>
        <p:spPr>
          <a:xfrm>
            <a:off x="34344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0x108</a:t>
            </a:r>
          </a:p>
        </p:txBody>
      </p:sp>
      <p:sp>
        <p:nvSpPr>
          <p:cNvPr id="345" name="Shape 345"/>
          <p:cNvSpPr/>
          <p:nvPr/>
        </p:nvSpPr>
        <p:spPr>
          <a:xfrm>
            <a:off x="40059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0x10c</a:t>
            </a:r>
          </a:p>
        </p:txBody>
      </p:sp>
      <p:sp>
        <p:nvSpPr>
          <p:cNvPr id="346" name="Shape 346"/>
          <p:cNvSpPr/>
          <p:nvPr/>
        </p:nvSpPr>
        <p:spPr>
          <a:xfrm>
            <a:off x="460424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0x110</a:t>
            </a:r>
          </a:p>
        </p:txBody>
      </p:sp>
      <p:sp>
        <p:nvSpPr>
          <p:cNvPr id="347" name="Shape 347"/>
          <p:cNvSpPr/>
          <p:nvPr/>
        </p:nvSpPr>
        <p:spPr>
          <a:xfrm>
            <a:off x="518467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0x114</a:t>
            </a:r>
          </a:p>
        </p:txBody>
      </p:sp>
      <p:sp>
        <p:nvSpPr>
          <p:cNvPr id="348" name="Shape 348"/>
          <p:cNvSpPr/>
          <p:nvPr/>
        </p:nvSpPr>
        <p:spPr>
          <a:xfrm>
            <a:off x="577403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0x118</a:t>
            </a:r>
          </a:p>
        </p:txBody>
      </p:sp>
      <p:sp>
        <p:nvSpPr>
          <p:cNvPr id="349" name="Shape 349"/>
          <p:cNvSpPr/>
          <p:nvPr/>
        </p:nvSpPr>
        <p:spPr>
          <a:xfrm>
            <a:off x="636339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0x11c</a:t>
            </a:r>
          </a:p>
        </p:txBody>
      </p:sp>
      <p:sp>
        <p:nvSpPr>
          <p:cNvPr id="350" name="Shape 350"/>
          <p:cNvSpPr/>
          <p:nvPr/>
        </p:nvSpPr>
        <p:spPr>
          <a:xfrm>
            <a:off x="695275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0x120</a:t>
            </a:r>
          </a:p>
        </p:txBody>
      </p:sp>
      <p:sp>
        <p:nvSpPr>
          <p:cNvPr id="351" name="Shape 351"/>
          <p:cNvSpPr/>
          <p:nvPr/>
        </p:nvSpPr>
        <p:spPr>
          <a:xfrm>
            <a:off x="753318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0x124</a:t>
            </a:r>
          </a:p>
        </p:txBody>
      </p:sp>
      <p:sp>
        <p:nvSpPr>
          <p:cNvPr id="352" name="Shape 352"/>
          <p:cNvSpPr/>
          <p:nvPr/>
        </p:nvSpPr>
        <p:spPr>
          <a:xfrm>
            <a:off x="814040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0x128</a:t>
            </a:r>
          </a:p>
        </p:txBody>
      </p:sp>
      <p:cxnSp>
        <p:nvCxnSpPr>
          <p:cNvPr id="3" name="Straight Arrow Connector 2"/>
          <p:cNvCxnSpPr>
            <a:stCxn id="324" idx="1"/>
            <a:endCxn id="324" idx="0"/>
          </p:cNvCxnSpPr>
          <p:nvPr/>
        </p:nvCxnSpPr>
        <p:spPr>
          <a:xfrm>
            <a:off x="2508510" y="3223791"/>
            <a:ext cx="385" cy="7219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a:endCxn id="325" idx="0"/>
          </p:cNvCxnSpPr>
          <p:nvPr/>
        </p:nvCxnSpPr>
        <p:spPr>
          <a:xfrm>
            <a:off x="3097484" y="3227978"/>
            <a:ext cx="1193510" cy="72152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8" name="Straight Arrow Connector 57"/>
          <p:cNvCxnSpPr>
            <a:endCxn id="326" idx="0"/>
          </p:cNvCxnSpPr>
          <p:nvPr/>
        </p:nvCxnSpPr>
        <p:spPr>
          <a:xfrm>
            <a:off x="3686844" y="3223791"/>
            <a:ext cx="2363823" cy="72609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9" name="Straight Arrow Connector 58"/>
          <p:cNvCxnSpPr>
            <a:endCxn id="327" idx="0"/>
          </p:cNvCxnSpPr>
          <p:nvPr/>
        </p:nvCxnSpPr>
        <p:spPr>
          <a:xfrm>
            <a:off x="4276203" y="3223791"/>
            <a:ext cx="3516903" cy="7040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0"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solidFill>
                  <a:prstClr val="black"/>
                </a:solidFill>
              </a:rPr>
              <a:t>Memory access patterns</a:t>
            </a:r>
          </a:p>
        </p:txBody>
      </p:sp>
    </p:spTree>
    <p:extLst>
      <p:ext uri="{BB962C8B-B14F-4D97-AF65-F5344CB8AC3E}">
        <p14:creationId xmlns:p14="http://schemas.microsoft.com/office/powerpoint/2010/main" val="40553716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p:nvPr/>
        </p:nvSpPr>
        <p:spPr>
          <a:xfrm>
            <a:off x="2195736" y="1241226"/>
            <a:ext cx="4752528" cy="117871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241093" defTabSz="410751">
              <a:defRPr sz="1800"/>
            </a:pPr>
            <a:r>
              <a:rPr sz="1700">
                <a:solidFill>
                  <a:srgbClr val="FF7E79"/>
                </a:solidFill>
                <a:latin typeface="Menlo Regular"/>
                <a:ea typeface="Menlo Regular"/>
                <a:cs typeface="Menlo Regular"/>
                <a:sym typeface="Menlo Regular"/>
              </a:rPr>
              <a:t>const int</a:t>
            </a:r>
            <a:r>
              <a:rPr sz="1700">
                <a:solidFill>
                  <a:srgbClr val="535353"/>
                </a:solidFill>
                <a:latin typeface="Menlo Regular"/>
                <a:ea typeface="Menlo Regular"/>
                <a:cs typeface="Menlo Regular"/>
                <a:sym typeface="Menlo Regular"/>
              </a:rPr>
              <a:t> loc = </a:t>
            </a:r>
          </a:p>
          <a:p>
            <a:pPr lvl="1" indent="241093" defTabSz="410751">
              <a:defRPr sz="1800"/>
            </a:pPr>
            <a:r>
              <a:rPr sz="1700">
                <a:solidFill>
                  <a:srgbClr val="535353"/>
                </a:solidFill>
                <a:latin typeface="Menlo Regular"/>
                <a:ea typeface="Menlo Regular"/>
                <a:cs typeface="Menlo Regular"/>
                <a:sym typeface="Menlo Regular"/>
              </a:rPr>
              <a:t>  </a:t>
            </a:r>
            <a:r>
              <a:rPr sz="1700">
                <a:solidFill>
                  <a:srgbClr val="7A81FF"/>
                </a:solidFill>
                <a:latin typeface="Menlo Regular"/>
                <a:ea typeface="Menlo Regular"/>
                <a:cs typeface="Menlo Regular"/>
                <a:sym typeface="Menlo Regular"/>
              </a:rPr>
              <a:t>some_strange_func</a:t>
            </a:r>
            <a:r>
              <a:rPr sz="1700">
                <a:solidFill>
                  <a:srgbClr val="535353"/>
                </a:solidFill>
                <a:latin typeface="Menlo Regular"/>
                <a:ea typeface="Menlo Regular"/>
                <a:cs typeface="Menlo Regular"/>
                <a:sym typeface="Menlo Regular"/>
              </a:rPr>
              <a:t>(id);</a:t>
            </a:r>
          </a:p>
          <a:p>
            <a:pPr lvl="1" indent="241093" defTabSz="410751">
              <a:defRPr sz="1800"/>
            </a:pPr>
            <a:endParaRPr sz="1700">
              <a:solidFill>
                <a:srgbClr val="535353"/>
              </a:solidFill>
              <a:latin typeface="Menlo Regular"/>
              <a:ea typeface="Menlo Regular"/>
              <a:cs typeface="Menlo Regular"/>
              <a:sym typeface="Menlo Regular"/>
            </a:endParaRPr>
          </a:p>
          <a:p>
            <a:pPr lvl="1" indent="241093" defTabSz="410751">
              <a:defRPr sz="1800"/>
            </a:pPr>
            <a:r>
              <a:rPr sz="1700">
                <a:solidFill>
                  <a:srgbClr val="FF7E79"/>
                </a:solidFill>
                <a:latin typeface="Menlo Regular"/>
                <a:ea typeface="Menlo Regular"/>
                <a:cs typeface="Menlo Regular"/>
                <a:sym typeface="Menlo Regular"/>
              </a:rPr>
              <a:t>float</a:t>
            </a:r>
            <a:r>
              <a:rPr sz="1700">
                <a:solidFill>
                  <a:srgbClr val="535353"/>
                </a:solidFill>
                <a:latin typeface="Menlo Regular"/>
                <a:ea typeface="Menlo Regular"/>
                <a:cs typeface="Menlo Regular"/>
                <a:sym typeface="Menlo Regular"/>
              </a:rPr>
              <a:t> val4 = memA[loc];</a:t>
            </a:r>
          </a:p>
        </p:txBody>
      </p:sp>
      <p:sp>
        <p:nvSpPr>
          <p:cNvPr id="355" name="Shape 355"/>
          <p:cNvSpPr/>
          <p:nvPr/>
        </p:nvSpPr>
        <p:spPr>
          <a:xfrm>
            <a:off x="222349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56" name="Shape 356"/>
          <p:cNvSpPr/>
          <p:nvPr/>
        </p:nvSpPr>
        <p:spPr>
          <a:xfrm>
            <a:off x="2812852"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57" name="Shape 357"/>
          <p:cNvSpPr/>
          <p:nvPr/>
        </p:nvSpPr>
        <p:spPr>
          <a:xfrm>
            <a:off x="3402211"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58" name="Shape 358"/>
          <p:cNvSpPr/>
          <p:nvPr/>
        </p:nvSpPr>
        <p:spPr>
          <a:xfrm>
            <a:off x="399157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59" name="Shape 359"/>
          <p:cNvSpPr/>
          <p:nvPr/>
        </p:nvSpPr>
        <p:spPr>
          <a:xfrm>
            <a:off x="4580930"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60" name="Shape 360"/>
          <p:cNvSpPr/>
          <p:nvPr/>
        </p:nvSpPr>
        <p:spPr>
          <a:xfrm>
            <a:off x="5170289"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61" name="Shape 361"/>
          <p:cNvSpPr/>
          <p:nvPr/>
        </p:nvSpPr>
        <p:spPr>
          <a:xfrm>
            <a:off x="575964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62" name="Shape 362"/>
          <p:cNvSpPr/>
          <p:nvPr/>
        </p:nvSpPr>
        <p:spPr>
          <a:xfrm>
            <a:off x="6349008" y="2607469"/>
            <a:ext cx="571500" cy="571500"/>
          </a:xfrm>
          <a:prstGeom prst="rect">
            <a:avLst/>
          </a:prstGeom>
          <a:solidFill>
            <a:srgbClr val="008F00"/>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3600">
              <a:solidFill>
                <a:srgbClr val="FFFFFF"/>
              </a:solidFill>
              <a:latin typeface="Trebuchet MS"/>
              <a:sym typeface="Gill Sans Light"/>
            </a:endParaRPr>
          </a:p>
        </p:txBody>
      </p:sp>
      <p:sp>
        <p:nvSpPr>
          <p:cNvPr id="363" name="Shape 363"/>
          <p:cNvSpPr/>
          <p:nvPr/>
        </p:nvSpPr>
        <p:spPr>
          <a:xfrm>
            <a:off x="222349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64" name="Shape 364"/>
          <p:cNvSpPr/>
          <p:nvPr/>
        </p:nvSpPr>
        <p:spPr>
          <a:xfrm>
            <a:off x="2812852"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65" name="Shape 365"/>
          <p:cNvSpPr/>
          <p:nvPr/>
        </p:nvSpPr>
        <p:spPr>
          <a:xfrm>
            <a:off x="3402211"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66" name="Shape 366"/>
          <p:cNvSpPr/>
          <p:nvPr/>
        </p:nvSpPr>
        <p:spPr>
          <a:xfrm>
            <a:off x="399157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67" name="Shape 367"/>
          <p:cNvSpPr/>
          <p:nvPr/>
        </p:nvSpPr>
        <p:spPr>
          <a:xfrm>
            <a:off x="4580930"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68" name="Shape 368"/>
          <p:cNvSpPr/>
          <p:nvPr/>
        </p:nvSpPr>
        <p:spPr>
          <a:xfrm>
            <a:off x="5170289"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69" name="Shape 369"/>
          <p:cNvSpPr/>
          <p:nvPr/>
        </p:nvSpPr>
        <p:spPr>
          <a:xfrm>
            <a:off x="575964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0" name="Shape 370"/>
          <p:cNvSpPr/>
          <p:nvPr/>
        </p:nvSpPr>
        <p:spPr>
          <a:xfrm>
            <a:off x="6349008"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1" name="Shape 371"/>
          <p:cNvSpPr/>
          <p:nvPr/>
        </p:nvSpPr>
        <p:spPr>
          <a:xfrm>
            <a:off x="163413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2" name="Shape 372"/>
          <p:cNvSpPr/>
          <p:nvPr/>
        </p:nvSpPr>
        <p:spPr>
          <a:xfrm>
            <a:off x="1044773"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3" name="Shape 373"/>
          <p:cNvSpPr/>
          <p:nvPr/>
        </p:nvSpPr>
        <p:spPr>
          <a:xfrm>
            <a:off x="455414"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4" name="Shape 374"/>
          <p:cNvSpPr/>
          <p:nvPr/>
        </p:nvSpPr>
        <p:spPr>
          <a:xfrm>
            <a:off x="693836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5" name="Shape 375"/>
          <p:cNvSpPr/>
          <p:nvPr/>
        </p:nvSpPr>
        <p:spPr>
          <a:xfrm>
            <a:off x="7527727"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6" name="Shape 376"/>
          <p:cNvSpPr/>
          <p:nvPr/>
        </p:nvSpPr>
        <p:spPr>
          <a:xfrm>
            <a:off x="8117086" y="3991570"/>
            <a:ext cx="571500" cy="571500"/>
          </a:xfrm>
          <a:prstGeom prst="rect">
            <a:avLst/>
          </a:prstGeom>
          <a:solidFill>
            <a:srgbClr val="FFFC79"/>
          </a:solidFill>
          <a:ln w="25400">
            <a:solidFill>
              <a:srgbClr val="5E5E5E"/>
            </a:solidFill>
            <a:miter lim="400000"/>
          </a:ln>
        </p:spPr>
        <p:txBody>
          <a:bodyPr lIns="0" tIns="0" rIns="0" bIns="0" anchor="ctr"/>
          <a:lstStyle/>
          <a:p>
            <a:pPr algn="ctr" defTabSz="410751">
              <a:defRPr sz="3600">
                <a:solidFill>
                  <a:srgbClr val="FFFFFF"/>
                </a:solidFill>
                <a:latin typeface="+mn-lt"/>
                <a:ea typeface="+mn-ea"/>
                <a:cs typeface="+mn-cs"/>
                <a:sym typeface="Gill Sans Light"/>
              </a:defRPr>
            </a:pPr>
            <a:endParaRPr sz="1200">
              <a:solidFill>
                <a:srgbClr val="FFFFFF"/>
              </a:solidFill>
              <a:latin typeface="Trebuchet MS"/>
              <a:sym typeface="Gill Sans Light"/>
            </a:endParaRPr>
          </a:p>
        </p:txBody>
      </p:sp>
      <p:sp>
        <p:nvSpPr>
          <p:cNvPr id="377" name="Shape 377"/>
          <p:cNvSpPr/>
          <p:nvPr/>
        </p:nvSpPr>
        <p:spPr>
          <a:xfrm flipV="1">
            <a:off x="-655111" y="3223791"/>
            <a:ext cx="3163622" cy="176432"/>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79" name="Shape 379"/>
          <p:cNvSpPr/>
          <p:nvPr/>
        </p:nvSpPr>
        <p:spPr>
          <a:xfrm flipH="1" flipV="1">
            <a:off x="3687229" y="3223791"/>
            <a:ext cx="3569748" cy="701400"/>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80" name="Shape 380"/>
          <p:cNvSpPr/>
          <p:nvPr/>
        </p:nvSpPr>
        <p:spPr>
          <a:xfrm flipH="1" flipV="1">
            <a:off x="4276588" y="3223792"/>
            <a:ext cx="5250483" cy="203708"/>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81" name="Shape 381"/>
          <p:cNvSpPr/>
          <p:nvPr/>
        </p:nvSpPr>
        <p:spPr>
          <a:xfrm flipV="1">
            <a:off x="2503871" y="3223792"/>
            <a:ext cx="2362077" cy="641822"/>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82" name="Shape 382"/>
          <p:cNvSpPr/>
          <p:nvPr/>
        </p:nvSpPr>
        <p:spPr>
          <a:xfrm flipH="1" flipV="1">
            <a:off x="5455307" y="3223789"/>
            <a:ext cx="4328527" cy="519774"/>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83" name="Shape 383"/>
          <p:cNvSpPr/>
          <p:nvPr/>
        </p:nvSpPr>
        <p:spPr>
          <a:xfrm flipV="1">
            <a:off x="3148796" y="3223793"/>
            <a:ext cx="2895871" cy="703351"/>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84" name="Shape 384"/>
          <p:cNvSpPr/>
          <p:nvPr/>
        </p:nvSpPr>
        <p:spPr>
          <a:xfrm flipV="1">
            <a:off x="751279" y="3223790"/>
            <a:ext cx="5882746" cy="693448"/>
          </a:xfrm>
          <a:prstGeom prst="line">
            <a:avLst/>
          </a:prstGeom>
          <a:ln w="25400">
            <a:solidFill>
              <a:srgbClr val="535353">
                <a:alpha val="0"/>
              </a:srgbClr>
            </a:solidFill>
            <a:miter lim="400000"/>
            <a:headEnd type="stealth"/>
          </a:ln>
        </p:spPr>
        <p:txBody>
          <a:bodyPr lIns="0" tIns="0" rIns="0" bIns="0" anchor="ctr"/>
          <a:lstStyle/>
          <a:p>
            <a:endParaRPr>
              <a:solidFill>
                <a:prstClr val="black"/>
              </a:solidFill>
            </a:endParaRPr>
          </a:p>
        </p:txBody>
      </p:sp>
      <p:sp>
        <p:nvSpPr>
          <p:cNvPr id="385" name="Shape 385"/>
          <p:cNvSpPr/>
          <p:nvPr/>
        </p:nvSpPr>
        <p:spPr>
          <a:xfrm>
            <a:off x="2403874"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0</a:t>
            </a:r>
          </a:p>
        </p:txBody>
      </p:sp>
      <p:sp>
        <p:nvSpPr>
          <p:cNvPr id="386" name="Shape 386"/>
          <p:cNvSpPr/>
          <p:nvPr/>
        </p:nvSpPr>
        <p:spPr>
          <a:xfrm>
            <a:off x="3002163"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1</a:t>
            </a:r>
          </a:p>
        </p:txBody>
      </p:sp>
      <p:sp>
        <p:nvSpPr>
          <p:cNvPr id="387" name="Shape 387"/>
          <p:cNvSpPr/>
          <p:nvPr/>
        </p:nvSpPr>
        <p:spPr>
          <a:xfrm>
            <a:off x="36004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2</a:t>
            </a:r>
          </a:p>
        </p:txBody>
      </p:sp>
      <p:sp>
        <p:nvSpPr>
          <p:cNvPr id="388" name="Shape 388"/>
          <p:cNvSpPr/>
          <p:nvPr/>
        </p:nvSpPr>
        <p:spPr>
          <a:xfrm>
            <a:off x="4171952"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3</a:t>
            </a:r>
          </a:p>
        </p:txBody>
      </p:sp>
      <p:sp>
        <p:nvSpPr>
          <p:cNvPr id="389" name="Shape 389"/>
          <p:cNvSpPr/>
          <p:nvPr/>
        </p:nvSpPr>
        <p:spPr>
          <a:xfrm>
            <a:off x="476131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4</a:t>
            </a:r>
          </a:p>
        </p:txBody>
      </p:sp>
      <p:sp>
        <p:nvSpPr>
          <p:cNvPr id="390" name="Shape 390"/>
          <p:cNvSpPr/>
          <p:nvPr/>
        </p:nvSpPr>
        <p:spPr>
          <a:xfrm>
            <a:off x="5350671"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5</a:t>
            </a:r>
          </a:p>
        </p:txBody>
      </p:sp>
      <p:sp>
        <p:nvSpPr>
          <p:cNvPr id="391" name="Shape 391"/>
          <p:cNvSpPr/>
          <p:nvPr/>
        </p:nvSpPr>
        <p:spPr>
          <a:xfrm>
            <a:off x="5940030"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6</a:t>
            </a:r>
          </a:p>
        </p:txBody>
      </p:sp>
      <p:sp>
        <p:nvSpPr>
          <p:cNvPr id="392" name="Shape 392"/>
          <p:cNvSpPr/>
          <p:nvPr/>
        </p:nvSpPr>
        <p:spPr>
          <a:xfrm>
            <a:off x="6529389" y="2721883"/>
            <a:ext cx="203384" cy="333742"/>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400">
                <a:solidFill>
                  <a:srgbClr val="535353"/>
                </a:solidFill>
                <a:latin typeface="Menlo Regular"/>
                <a:ea typeface="Menlo Regular"/>
                <a:cs typeface="Menlo Regular"/>
                <a:sym typeface="Menlo Regular"/>
              </a:defRPr>
            </a:lvl1pPr>
          </a:lstStyle>
          <a:p>
            <a:pPr>
              <a:defRPr sz="1800">
                <a:solidFill>
                  <a:srgbClr val="000000"/>
                </a:solidFill>
              </a:defRPr>
            </a:pPr>
            <a:r>
              <a:rPr sz="1700">
                <a:solidFill>
                  <a:srgbClr val="000000"/>
                </a:solidFill>
              </a:rPr>
              <a:t>7</a:t>
            </a:r>
          </a:p>
        </p:txBody>
      </p:sp>
      <p:sp>
        <p:nvSpPr>
          <p:cNvPr id="393" name="Shape 393"/>
          <p:cNvSpPr/>
          <p:nvPr/>
        </p:nvSpPr>
        <p:spPr>
          <a:xfrm flipH="1">
            <a:off x="2209504" y="3384038"/>
            <a:ext cx="1" cy="1787302"/>
          </a:xfrm>
          <a:prstGeom prst="line">
            <a:avLst/>
          </a:prstGeom>
          <a:ln w="76200">
            <a:solidFill>
              <a:srgbClr val="595959"/>
            </a:solidFill>
            <a:custDash>
              <a:ds d="200000" sp="200000"/>
            </a:custDash>
            <a:miter lim="400000"/>
          </a:ln>
        </p:spPr>
        <p:txBody>
          <a:bodyPr lIns="0" tIns="0" rIns="0" bIns="0" anchor="ctr"/>
          <a:lstStyle/>
          <a:p>
            <a:endParaRPr>
              <a:solidFill>
                <a:prstClr val="black"/>
              </a:solidFill>
            </a:endParaRPr>
          </a:p>
        </p:txBody>
      </p:sp>
      <p:sp>
        <p:nvSpPr>
          <p:cNvPr id="394" name="Shape 394"/>
          <p:cNvSpPr/>
          <p:nvPr/>
        </p:nvSpPr>
        <p:spPr>
          <a:xfrm>
            <a:off x="1164078" y="5315198"/>
            <a:ext cx="2075760"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2800">
                <a:solidFill>
                  <a:srgbClr val="535353"/>
                </a:solidFill>
                <a:latin typeface="+mn-lt"/>
                <a:ea typeface="+mn-ea"/>
                <a:cs typeface="+mn-cs"/>
                <a:sym typeface="Gill Sans Light"/>
              </a:defRPr>
            </a:lvl1pPr>
          </a:lstStyle>
          <a:p>
            <a:pPr>
              <a:defRPr sz="1800">
                <a:solidFill>
                  <a:srgbClr val="000000"/>
                </a:solidFill>
              </a:defRPr>
            </a:pPr>
            <a:r>
              <a:rPr sz="2000">
                <a:solidFill>
                  <a:srgbClr val="000000"/>
                </a:solidFill>
              </a:rPr>
              <a:t>64 Byte Boundary</a:t>
            </a:r>
          </a:p>
        </p:txBody>
      </p:sp>
      <p:sp>
        <p:nvSpPr>
          <p:cNvPr id="396" name="Shape 396"/>
          <p:cNvSpPr/>
          <p:nvPr/>
        </p:nvSpPr>
        <p:spPr>
          <a:xfrm>
            <a:off x="223788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0x100</a:t>
            </a:r>
          </a:p>
        </p:txBody>
      </p:sp>
      <p:sp>
        <p:nvSpPr>
          <p:cNvPr id="397" name="Shape 397"/>
          <p:cNvSpPr/>
          <p:nvPr/>
        </p:nvSpPr>
        <p:spPr>
          <a:xfrm>
            <a:off x="164852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0x0fc</a:t>
            </a:r>
          </a:p>
        </p:txBody>
      </p:sp>
      <p:sp>
        <p:nvSpPr>
          <p:cNvPr id="398" name="Shape 398"/>
          <p:cNvSpPr/>
          <p:nvPr/>
        </p:nvSpPr>
        <p:spPr>
          <a:xfrm>
            <a:off x="1050232"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0x0f8</a:t>
            </a:r>
          </a:p>
        </p:txBody>
      </p:sp>
      <p:sp>
        <p:nvSpPr>
          <p:cNvPr id="399" name="Shape 399"/>
          <p:cNvSpPr/>
          <p:nvPr/>
        </p:nvSpPr>
        <p:spPr>
          <a:xfrm>
            <a:off x="496591"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0x0f4</a:t>
            </a:r>
          </a:p>
        </p:txBody>
      </p:sp>
      <p:sp>
        <p:nvSpPr>
          <p:cNvPr id="400" name="Shape 400"/>
          <p:cNvSpPr/>
          <p:nvPr/>
        </p:nvSpPr>
        <p:spPr>
          <a:xfrm>
            <a:off x="2836170"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0x104</a:t>
            </a:r>
          </a:p>
        </p:txBody>
      </p:sp>
      <p:sp>
        <p:nvSpPr>
          <p:cNvPr id="401" name="Shape 401"/>
          <p:cNvSpPr/>
          <p:nvPr/>
        </p:nvSpPr>
        <p:spPr>
          <a:xfrm>
            <a:off x="34344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0x108</a:t>
            </a:r>
          </a:p>
        </p:txBody>
      </p:sp>
      <p:sp>
        <p:nvSpPr>
          <p:cNvPr id="402" name="Shape 402"/>
          <p:cNvSpPr/>
          <p:nvPr/>
        </p:nvSpPr>
        <p:spPr>
          <a:xfrm>
            <a:off x="4005959"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0x10c</a:t>
            </a:r>
          </a:p>
        </p:txBody>
      </p:sp>
      <p:sp>
        <p:nvSpPr>
          <p:cNvPr id="403" name="Shape 403"/>
          <p:cNvSpPr/>
          <p:nvPr/>
        </p:nvSpPr>
        <p:spPr>
          <a:xfrm>
            <a:off x="4604248"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0x110</a:t>
            </a:r>
          </a:p>
        </p:txBody>
      </p:sp>
      <p:sp>
        <p:nvSpPr>
          <p:cNvPr id="404" name="Shape 404"/>
          <p:cNvSpPr/>
          <p:nvPr/>
        </p:nvSpPr>
        <p:spPr>
          <a:xfrm>
            <a:off x="518467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0x114</a:t>
            </a:r>
          </a:p>
        </p:txBody>
      </p:sp>
      <p:sp>
        <p:nvSpPr>
          <p:cNvPr id="405" name="Shape 405"/>
          <p:cNvSpPr/>
          <p:nvPr/>
        </p:nvSpPr>
        <p:spPr>
          <a:xfrm>
            <a:off x="5774037"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0x118</a:t>
            </a:r>
          </a:p>
        </p:txBody>
      </p:sp>
      <p:sp>
        <p:nvSpPr>
          <p:cNvPr id="406" name="Shape 406"/>
          <p:cNvSpPr/>
          <p:nvPr/>
        </p:nvSpPr>
        <p:spPr>
          <a:xfrm>
            <a:off x="6363396"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0x11c</a:t>
            </a:r>
          </a:p>
        </p:txBody>
      </p:sp>
      <p:sp>
        <p:nvSpPr>
          <p:cNvPr id="407" name="Shape 407"/>
          <p:cNvSpPr/>
          <p:nvPr/>
        </p:nvSpPr>
        <p:spPr>
          <a:xfrm>
            <a:off x="695275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0x120</a:t>
            </a:r>
          </a:p>
        </p:txBody>
      </p:sp>
      <p:sp>
        <p:nvSpPr>
          <p:cNvPr id="408" name="Shape 408"/>
          <p:cNvSpPr/>
          <p:nvPr/>
        </p:nvSpPr>
        <p:spPr>
          <a:xfrm>
            <a:off x="7533185"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0x124</a:t>
            </a:r>
          </a:p>
        </p:txBody>
      </p:sp>
      <p:sp>
        <p:nvSpPr>
          <p:cNvPr id="409" name="Shape 409"/>
          <p:cNvSpPr/>
          <p:nvPr/>
        </p:nvSpPr>
        <p:spPr>
          <a:xfrm>
            <a:off x="8140404" y="4144456"/>
            <a:ext cx="535374" cy="25679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ctr" defTabSz="584200">
              <a:defRPr sz="1800">
                <a:solidFill>
                  <a:srgbClr val="424242"/>
                </a:solidFill>
                <a:latin typeface="Menlo Regular"/>
                <a:ea typeface="Menlo Regular"/>
                <a:cs typeface="Menlo Regular"/>
                <a:sym typeface="Menlo Regular"/>
              </a:defRPr>
            </a:lvl1pPr>
          </a:lstStyle>
          <a:p>
            <a:pPr>
              <a:defRPr>
                <a:solidFill>
                  <a:srgbClr val="000000"/>
                </a:solidFill>
              </a:defRPr>
            </a:pPr>
            <a:r>
              <a:rPr sz="1200"/>
              <a:t>0x128</a:t>
            </a:r>
          </a:p>
        </p:txBody>
      </p:sp>
      <p:cxnSp>
        <p:nvCxnSpPr>
          <p:cNvPr id="3" name="Straight Arrow Connector 2"/>
          <p:cNvCxnSpPr>
            <a:endCxn id="384" idx="0"/>
          </p:cNvCxnSpPr>
          <p:nvPr/>
        </p:nvCxnSpPr>
        <p:spPr>
          <a:xfrm flipH="1">
            <a:off x="751280" y="3223793"/>
            <a:ext cx="1757231"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 name="Straight Arrow Connector 4"/>
          <p:cNvCxnSpPr/>
          <p:nvPr/>
        </p:nvCxnSpPr>
        <p:spPr>
          <a:xfrm>
            <a:off x="3683453" y="3223793"/>
            <a:ext cx="5280243" cy="64182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flipH="1">
            <a:off x="148823" y="3223789"/>
            <a:ext cx="2980148" cy="1602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flipH="1">
            <a:off x="2503870" y="3223793"/>
            <a:ext cx="1772717"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865948" y="3223793"/>
            <a:ext cx="2941511" cy="6934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382" idx="1"/>
          </p:cNvCxnSpPr>
          <p:nvPr/>
        </p:nvCxnSpPr>
        <p:spPr>
          <a:xfrm flipH="1">
            <a:off x="148823" y="3223789"/>
            <a:ext cx="5306484" cy="51977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4" name="Straight Arrow Connector 73"/>
          <p:cNvCxnSpPr/>
          <p:nvPr/>
        </p:nvCxnSpPr>
        <p:spPr>
          <a:xfrm flipH="1">
            <a:off x="4276588" y="3223789"/>
            <a:ext cx="1796690" cy="6934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6" name="Straight Arrow Connector 75"/>
          <p:cNvCxnSpPr>
            <a:endCxn id="383" idx="0"/>
          </p:cNvCxnSpPr>
          <p:nvPr/>
        </p:nvCxnSpPr>
        <p:spPr>
          <a:xfrm flipH="1">
            <a:off x="3148796" y="3223789"/>
            <a:ext cx="3491338" cy="7033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7"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a:solidFill>
                  <a:prstClr val="black"/>
                </a:solidFill>
              </a:rPr>
              <a:t>Memory access patterns</a:t>
            </a:r>
          </a:p>
        </p:txBody>
      </p:sp>
    </p:spTree>
    <p:extLst>
      <p:ext uri="{BB962C8B-B14F-4D97-AF65-F5344CB8AC3E}">
        <p14:creationId xmlns:p14="http://schemas.microsoft.com/office/powerpoint/2010/main" val="38643064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167" y="337357"/>
            <a:ext cx="8229600" cy="1143000"/>
          </a:xfrm>
        </p:spPr>
        <p:txBody>
          <a:bodyPr/>
          <a:lstStyle/>
          <a:p>
            <a:r>
              <a:rPr lang="en-US"/>
              <a:t>Exercise</a:t>
            </a:r>
          </a:p>
        </p:txBody>
      </p:sp>
      <p:sp>
        <p:nvSpPr>
          <p:cNvPr id="3" name="Content Placeholder 2"/>
          <p:cNvSpPr>
            <a:spLocks noGrp="1"/>
          </p:cNvSpPr>
          <p:nvPr>
            <p:ph idx="1"/>
          </p:nvPr>
        </p:nvSpPr>
        <p:spPr>
          <a:xfrm>
            <a:off x="457200" y="1600200"/>
            <a:ext cx="8526104" cy="4525963"/>
          </a:xfrm>
        </p:spPr>
        <p:txBody>
          <a:bodyPr>
            <a:normAutofit/>
          </a:bodyPr>
          <a:lstStyle/>
          <a:p>
            <a:r>
              <a:rPr lang="en-US" sz="2400" dirty="0"/>
              <a:t>Modify your parallel </a:t>
            </a:r>
            <a:r>
              <a:rPr lang="en-US" sz="2400" dirty="0" err="1"/>
              <a:t>jacobi_solver</a:t>
            </a:r>
            <a:r>
              <a:rPr lang="en-US" sz="2400" dirty="0"/>
              <a:t> from the last exercise.</a:t>
            </a:r>
          </a:p>
          <a:p>
            <a:r>
              <a:rPr lang="en-US" sz="2400" dirty="0"/>
              <a:t>Experiment with the optimizations we’ve discussed.</a:t>
            </a:r>
          </a:p>
          <a:p>
            <a:pPr lvl="1"/>
            <a:r>
              <a:rPr lang="en-US" sz="2000" dirty="0"/>
              <a:t>#pragma </a:t>
            </a:r>
            <a:r>
              <a:rPr lang="en-US" sz="2000" dirty="0" err="1"/>
              <a:t>omp</a:t>
            </a:r>
            <a:r>
              <a:rPr lang="en-US" sz="2000" dirty="0"/>
              <a:t> target </a:t>
            </a:r>
          </a:p>
          <a:p>
            <a:pPr lvl="1"/>
            <a:r>
              <a:rPr lang="en-US" sz="2000" dirty="0"/>
              <a:t>#pragma </a:t>
            </a:r>
            <a:r>
              <a:rPr lang="en-US" sz="2000" dirty="0" err="1"/>
              <a:t>omp</a:t>
            </a:r>
            <a:r>
              <a:rPr lang="en-US" sz="2000" dirty="0"/>
              <a:t> target data</a:t>
            </a:r>
          </a:p>
          <a:p>
            <a:pPr lvl="1"/>
            <a:r>
              <a:rPr lang="en-US" sz="2000" dirty="0"/>
              <a:t>#pragma </a:t>
            </a:r>
            <a:r>
              <a:rPr lang="en-US" sz="2000" dirty="0" err="1"/>
              <a:t>omp</a:t>
            </a:r>
            <a:r>
              <a:rPr lang="en-US" sz="2000" dirty="0"/>
              <a:t> target map(</a:t>
            </a:r>
            <a:r>
              <a:rPr lang="en-US" sz="2000" dirty="0" err="1"/>
              <a:t>to:list</a:t>
            </a:r>
            <a:r>
              <a:rPr lang="en-US" sz="2000" dirty="0"/>
              <a:t>) map(</a:t>
            </a:r>
            <a:r>
              <a:rPr lang="en-US" sz="2000" dirty="0" err="1"/>
              <a:t>from:list</a:t>
            </a:r>
            <a:r>
              <a:rPr lang="en-US" sz="2000" dirty="0"/>
              <a:t>) map(</a:t>
            </a:r>
            <a:r>
              <a:rPr lang="en-US" sz="2000" dirty="0" err="1"/>
              <a:t>tofrom:list</a:t>
            </a:r>
            <a:r>
              <a:rPr lang="en-US" sz="2000" dirty="0"/>
              <a:t>)</a:t>
            </a:r>
          </a:p>
          <a:p>
            <a:pPr lvl="1"/>
            <a:r>
              <a:rPr lang="en-US" sz="2000" dirty="0"/>
              <a:t>#pragma </a:t>
            </a:r>
            <a:r>
              <a:rPr lang="en-US" sz="2000" dirty="0" err="1"/>
              <a:t>omp</a:t>
            </a:r>
            <a:r>
              <a:rPr lang="en-US" sz="2000" dirty="0"/>
              <a:t> parallel for reduction(+:</a:t>
            </a:r>
            <a:r>
              <a:rPr lang="en-US" sz="2000" dirty="0" err="1"/>
              <a:t>var</a:t>
            </a:r>
            <a:r>
              <a:rPr lang="en-US" sz="2000" dirty="0"/>
              <a:t>) private(list)</a:t>
            </a:r>
          </a:p>
          <a:p>
            <a:endParaRPr lang="en-US" dirty="0"/>
          </a:p>
          <a:p>
            <a:r>
              <a:rPr lang="en-US" dirty="0"/>
              <a:t>Note: if you want to generate a transposed A matrix to try a different memory layout, you can use the following function from </a:t>
            </a:r>
            <a:r>
              <a:rPr lang="en-US" dirty="0" err="1"/>
              <a:t>mm_utils</a:t>
            </a:r>
            <a:endParaRPr lang="en-US" sz="2000" dirty="0"/>
          </a:p>
          <a:p>
            <a:pPr lvl="1"/>
            <a:r>
              <a:rPr lang="en-US" dirty="0"/>
              <a:t>void </a:t>
            </a:r>
            <a:r>
              <a:rPr lang="en-US" dirty="0" err="1"/>
              <a:t>init_colmaj_diag_dom_near_identity_matrix</a:t>
            </a:r>
            <a:r>
              <a:rPr lang="en-US" dirty="0"/>
              <a:t>(</a:t>
            </a:r>
            <a:r>
              <a:rPr lang="en-US" dirty="0" err="1"/>
              <a:t>int</a:t>
            </a:r>
            <a:r>
              <a:rPr lang="en-US" dirty="0"/>
              <a:t> </a:t>
            </a:r>
            <a:r>
              <a:rPr lang="en-US" dirty="0" err="1"/>
              <a:t>Ndim</a:t>
            </a:r>
            <a:r>
              <a:rPr lang="en-US" dirty="0"/>
              <a:t>, TYPE *A)</a:t>
            </a:r>
            <a:endParaRPr lang="en-US" sz="2000" dirty="0"/>
          </a:p>
        </p:txBody>
      </p:sp>
    </p:spTree>
    <p:extLst>
      <p:ext uri="{BB962C8B-B14F-4D97-AF65-F5344CB8AC3E}">
        <p14:creationId xmlns:p14="http://schemas.microsoft.com/office/powerpoint/2010/main" val="232875941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a:t>Jacobi Solver (Par </a:t>
            </a:r>
            <a:r>
              <a:rPr lang="en-US" err="1"/>
              <a:t>Targ</a:t>
            </a:r>
            <a:r>
              <a:rPr lang="en-US"/>
              <a:t> Data, 1/2)</a:t>
            </a:r>
          </a:p>
        </p:txBody>
      </p:sp>
      <p:sp>
        <p:nvSpPr>
          <p:cNvPr id="3" name="Content Placeholder 2"/>
          <p:cNvSpPr>
            <a:spLocks noGrp="1"/>
          </p:cNvSpPr>
          <p:nvPr>
            <p:ph idx="1"/>
          </p:nvPr>
        </p:nvSpPr>
        <p:spPr>
          <a:xfrm>
            <a:off x="309562" y="878922"/>
            <a:ext cx="8313156" cy="5979077"/>
          </a:xfrm>
        </p:spPr>
        <p:txBody>
          <a:bodyPr>
            <a:noAutofit/>
          </a:bodyPr>
          <a:lstStyle/>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target enter data map(to: </a:t>
            </a:r>
            <a:r>
              <a:rPr lang="en-US" sz="1800" b="1" dirty="0" err="1">
                <a:solidFill>
                  <a:srgbClr val="800000"/>
                </a:solidFill>
              </a:rPr>
              <a:t>xold</a:t>
            </a:r>
            <a:r>
              <a:rPr lang="en-US" sz="1800" b="1" dirty="0">
                <a:solidFill>
                  <a:srgbClr val="800000"/>
                </a:solidFill>
              </a:rPr>
              <a:t>[0:Ndim], </a:t>
            </a:r>
            <a:r>
              <a:rPr lang="en-US" sz="1800" b="1" dirty="0" err="1">
                <a:solidFill>
                  <a:srgbClr val="800000"/>
                </a:solidFill>
              </a:rPr>
              <a:t>xnew</a:t>
            </a:r>
            <a:r>
              <a:rPr lang="en-US" sz="1800" b="1" dirty="0">
                <a:solidFill>
                  <a:srgbClr val="800000"/>
                </a:solidFill>
              </a:rPr>
              <a:t>[0:Ndim], \</a:t>
            </a:r>
          </a:p>
          <a:p>
            <a:pPr marL="0" indent="0">
              <a:buNone/>
            </a:pPr>
            <a:r>
              <a:rPr lang="en-US" sz="1800" b="1" dirty="0">
                <a:solidFill>
                  <a:srgbClr val="800000"/>
                </a:solidFill>
              </a:rPr>
              <a:t>                                                                     A[0:Ndim*</a:t>
            </a:r>
            <a:r>
              <a:rPr lang="en-US" sz="1800" b="1" dirty="0" err="1">
                <a:solidFill>
                  <a:srgbClr val="800000"/>
                </a:solidFill>
              </a:rPr>
              <a:t>Ndim</a:t>
            </a:r>
            <a:r>
              <a:rPr lang="en-US" sz="1800" b="1" dirty="0">
                <a:solidFill>
                  <a:srgbClr val="800000"/>
                </a:solidFill>
              </a:rPr>
              <a:t>], b[0:Ndim] )</a:t>
            </a:r>
            <a:endParaRPr lang="en-US" sz="1800" dirty="0"/>
          </a:p>
          <a:p>
            <a:pPr marL="0" indent="0">
              <a:buNone/>
            </a:pPr>
            <a:r>
              <a:rPr lang="en-US" sz="1800" dirty="0"/>
              <a:t>while((conv &gt; TOL) &amp;&amp; (</a:t>
            </a:r>
            <a:r>
              <a:rPr lang="en-US" sz="1800" dirty="0" err="1"/>
              <a:t>iters</a:t>
            </a:r>
            <a:r>
              <a:rPr lang="en-US" sz="1800" dirty="0"/>
              <a:t>&lt;MAX_ITERS))</a:t>
            </a:r>
          </a:p>
          <a:p>
            <a:pPr marL="0" indent="0">
              <a:buNone/>
            </a:pPr>
            <a:r>
              <a:rPr lang="en-US" sz="1800" dirty="0"/>
              <a:t>   {  </a:t>
            </a:r>
            <a:r>
              <a:rPr lang="en-US" sz="1800" dirty="0" err="1"/>
              <a:t>iters</a:t>
            </a:r>
            <a:r>
              <a:rPr lang="en-US" sz="1800" dirty="0"/>
              <a:t>++;</a:t>
            </a:r>
          </a:p>
          <a:p>
            <a:pPr marL="0" indent="0">
              <a:buNone/>
            </a:pPr>
            <a:endParaRPr lang="en-US" sz="1800" dirty="0"/>
          </a:p>
          <a:p>
            <a:pPr marL="0" inden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a:t>
            </a:r>
          </a:p>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private(j)</a:t>
            </a:r>
          </a:p>
          <a:p>
            <a:pPr marL="0" indent="0">
              <a:buNone/>
            </a:pPr>
            <a:r>
              <a:rPr lang="da-DK" sz="1800" dirty="0"/>
              <a:t>     for (i=0; i&lt;</a:t>
            </a:r>
            <a:r>
              <a:rPr lang="da-DK" sz="1800" dirty="0" err="1"/>
              <a:t>Ndim</a:t>
            </a:r>
            <a:r>
              <a:rPr lang="da-DK" sz="1800" dirty="0"/>
              <a:t>; i++){</a:t>
            </a:r>
          </a:p>
          <a:p>
            <a:pPr marL="0" indent="0">
              <a:buNone/>
            </a:pPr>
            <a:r>
              <a:rPr lang="en-US" sz="1800" dirty="0"/>
              <a:t>         </a:t>
            </a:r>
            <a:r>
              <a:rPr lang="en-US" sz="1800" dirty="0" err="1"/>
              <a:t>xnew</a:t>
            </a:r>
            <a:r>
              <a:rPr lang="en-US" sz="1800" dirty="0"/>
              <a:t>[</a:t>
            </a:r>
            <a:r>
              <a:rPr lang="en-US" sz="1800" dirty="0" err="1"/>
              <a:t>i</a:t>
            </a:r>
            <a:r>
              <a:rPr lang="en-US" sz="1800" dirty="0"/>
              <a:t>] = (TYPE) 0.0;</a:t>
            </a:r>
          </a:p>
          <a:p>
            <a:pPr marL="0" indent="0">
              <a:buNone/>
            </a:pPr>
            <a:r>
              <a:rPr lang="da-DK" sz="1800" dirty="0"/>
              <a:t>         for (j=0; j&lt;</a:t>
            </a:r>
            <a:r>
              <a:rPr lang="da-DK" sz="1800" dirty="0" err="1"/>
              <a:t>Ndim;j</a:t>
            </a:r>
            <a:r>
              <a:rPr lang="da-DK" sz="1800" dirty="0"/>
              <a:t>++){</a:t>
            </a:r>
            <a:endParaRPr lang="en-US" sz="1800" dirty="0"/>
          </a:p>
          <a:p>
            <a:pPr marL="0" indent="0">
              <a:buNone/>
            </a:pPr>
            <a:r>
              <a:rPr lang="en-US" sz="1800" dirty="0"/>
              <a:t>               </a:t>
            </a:r>
            <a:r>
              <a:rPr lang="en-US" sz="1800" dirty="0" err="1"/>
              <a:t>xnew</a:t>
            </a:r>
            <a:r>
              <a:rPr lang="en-US" sz="1800" dirty="0"/>
              <a:t>[</a:t>
            </a:r>
            <a:r>
              <a:rPr lang="en-US" sz="1800" dirty="0" err="1"/>
              <a:t>i</a:t>
            </a:r>
            <a:r>
              <a:rPr lang="en-US" sz="1800" dirty="0"/>
              <a:t>]+= (A[</a:t>
            </a:r>
            <a:r>
              <a:rPr lang="en-US" sz="1800" dirty="0" err="1"/>
              <a:t>i</a:t>
            </a:r>
            <a:r>
              <a:rPr lang="en-US" sz="1800" dirty="0"/>
              <a:t>*</a:t>
            </a:r>
            <a:r>
              <a:rPr lang="en-US" sz="1800" dirty="0" err="1"/>
              <a:t>Ndim</a:t>
            </a:r>
            <a:r>
              <a:rPr lang="en-US" sz="1800" dirty="0"/>
              <a:t> + j]*</a:t>
            </a:r>
            <a:r>
              <a:rPr lang="en-US" sz="1800" dirty="0" err="1"/>
              <a:t>xold</a:t>
            </a:r>
            <a:r>
              <a:rPr lang="en-US" sz="1800" dirty="0"/>
              <a:t>[j])*(</a:t>
            </a:r>
            <a:r>
              <a:rPr lang="da-DK" sz="1800" b="1" dirty="0">
                <a:solidFill>
                  <a:srgbClr val="000000"/>
                </a:solidFill>
                <a:latin typeface="Courier"/>
                <a:cs typeface="Courier"/>
              </a:rPr>
              <a:t>(TYPE)(i != j))</a:t>
            </a:r>
            <a:r>
              <a:rPr lang="en-US" sz="1800" dirty="0"/>
              <a:t>;</a:t>
            </a:r>
          </a:p>
          <a:p>
            <a:pPr marL="0" indent="0">
              <a:buNone/>
            </a:pPr>
            <a:r>
              <a:rPr lang="en-US" sz="1800" dirty="0"/>
              <a:t>         }</a:t>
            </a:r>
          </a:p>
          <a:p>
            <a:pPr marL="0" indent="0">
              <a:buNone/>
            </a:pPr>
            <a:r>
              <a:rPr lang="en-US" sz="1800" dirty="0"/>
              <a:t>         </a:t>
            </a:r>
            <a:r>
              <a:rPr lang="en-US" sz="1800" dirty="0" err="1"/>
              <a:t>xnew</a:t>
            </a:r>
            <a:r>
              <a:rPr lang="en-US" sz="1800" dirty="0"/>
              <a:t>[</a:t>
            </a:r>
            <a:r>
              <a:rPr lang="en-US" sz="1800" dirty="0" err="1"/>
              <a:t>i</a:t>
            </a:r>
            <a:r>
              <a:rPr lang="en-US" sz="1800" dirty="0"/>
              <a:t>] = (b[</a:t>
            </a:r>
            <a:r>
              <a:rPr lang="en-US" sz="1800" dirty="0" err="1"/>
              <a:t>i</a:t>
            </a:r>
            <a:r>
              <a:rPr lang="en-US" sz="1800" dirty="0"/>
              <a:t>]-</a:t>
            </a:r>
            <a:r>
              <a:rPr lang="en-US" sz="1800" dirty="0" err="1"/>
              <a:t>xnew</a:t>
            </a:r>
            <a:r>
              <a:rPr lang="en-US" sz="1800" dirty="0"/>
              <a:t>[</a:t>
            </a:r>
            <a:r>
              <a:rPr lang="en-US" sz="1800" dirty="0" err="1"/>
              <a:t>i</a:t>
            </a:r>
            <a:r>
              <a:rPr lang="en-US" sz="1800" dirty="0"/>
              <a:t>])/A[</a:t>
            </a:r>
            <a:r>
              <a:rPr lang="en-US" sz="1800" dirty="0" err="1"/>
              <a:t>i</a:t>
            </a:r>
            <a:r>
              <a:rPr lang="en-US" sz="1800" dirty="0"/>
              <a:t>*</a:t>
            </a:r>
            <a:r>
              <a:rPr lang="en-US" sz="1800" dirty="0" err="1"/>
              <a:t>Ndim+i</a:t>
            </a:r>
            <a:r>
              <a:rPr lang="en-US" sz="1800" dirty="0"/>
              <a:t>];</a:t>
            </a:r>
          </a:p>
          <a:p>
            <a:pPr marL="0" indent="0">
              <a:buNone/>
            </a:pPr>
            <a:r>
              <a:rPr lang="en-US" sz="1800" dirty="0"/>
              <a:t>     }</a:t>
            </a:r>
          </a:p>
          <a:p>
            <a:pPr marL="0" indent="0">
              <a:buNone/>
            </a:pPr>
            <a:r>
              <a:rPr lang="en-US" sz="1800" dirty="0"/>
              <a:t>  </a:t>
            </a:r>
          </a:p>
        </p:txBody>
      </p:sp>
    </p:spTree>
    <p:extLst>
      <p:ext uri="{BB962C8B-B14F-4D97-AF65-F5344CB8AC3E}">
        <p14:creationId xmlns:p14="http://schemas.microsoft.com/office/powerpoint/2010/main" val="406635579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a:t>Jacobi Solver (Par </a:t>
            </a:r>
            <a:r>
              <a:rPr lang="en-US" err="1"/>
              <a:t>Targ</a:t>
            </a:r>
            <a:r>
              <a:rPr lang="en-US"/>
              <a:t> Data, 2/2)</a:t>
            </a:r>
          </a:p>
        </p:txBody>
      </p:sp>
      <p:sp>
        <p:nvSpPr>
          <p:cNvPr id="4" name="Content Placeholder 2"/>
          <p:cNvSpPr txBox="1">
            <a:spLocks/>
          </p:cNvSpPr>
          <p:nvPr/>
        </p:nvSpPr>
        <p:spPr>
          <a:xfrm>
            <a:off x="309563" y="1125404"/>
            <a:ext cx="8834437" cy="54190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solidFill>
                  <a:srgbClr val="000000"/>
                </a:solidFill>
              </a:rPr>
              <a:t>// test convergence</a:t>
            </a:r>
          </a:p>
          <a:p>
            <a:pPr marL="0" indent="0">
              <a:buFont typeface="Arial" pitchFamily="34" charset="0"/>
              <a:buNone/>
            </a:pPr>
            <a:r>
              <a:rPr lang="en-US" sz="1800" dirty="0">
                <a:solidFill>
                  <a:srgbClr val="000000"/>
                </a:solidFill>
              </a:rPr>
              <a:t>conv = 0.0;</a:t>
            </a:r>
          </a:p>
          <a:p>
            <a:pPr marL="0" indent="0">
              <a:buFont typeface="Arial" pitchFamily="34" charse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map(</a:t>
            </a:r>
            <a:r>
              <a:rPr lang="en-US" sz="1800" b="1" dirty="0" err="1">
                <a:solidFill>
                  <a:srgbClr val="800000"/>
                </a:solidFill>
              </a:rPr>
              <a:t>tofrom</a:t>
            </a:r>
            <a:r>
              <a:rPr lang="en-US" sz="1800" b="1" dirty="0">
                <a:solidFill>
                  <a:srgbClr val="800000"/>
                </a:solidFill>
              </a:rPr>
              <a:t>: conv)</a:t>
            </a:r>
          </a:p>
          <a:p>
            <a:pPr marL="0" indent="0">
              <a:buFont typeface="Arial" pitchFamily="34" charse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a:t>
            </a:r>
          </a:p>
          <a:p>
            <a:pPr marL="0" indent="0">
              <a:buFont typeface="Arial" pitchFamily="34" charset="0"/>
              <a:buNone/>
            </a:pPr>
            <a:r>
              <a:rPr lang="en-US" sz="1800" b="1" dirty="0">
                <a:solidFill>
                  <a:srgbClr val="800000"/>
                </a:solidFill>
              </a:rPr>
              <a:t>                                private(</a:t>
            </a:r>
            <a:r>
              <a:rPr lang="en-US" sz="1800" b="1" dirty="0" err="1">
                <a:solidFill>
                  <a:srgbClr val="800000"/>
                </a:solidFill>
              </a:rPr>
              <a:t>tmp</a:t>
            </a:r>
            <a:r>
              <a:rPr lang="en-US" sz="1800" b="1" dirty="0">
                <a:solidFill>
                  <a:srgbClr val="800000"/>
                </a:solidFill>
              </a:rPr>
              <a:t>) reduction(+:conv)</a:t>
            </a:r>
            <a:r>
              <a:rPr lang="da-DK" sz="1800" dirty="0">
                <a:solidFill>
                  <a:srgbClr val="000000"/>
                </a:solidFill>
              </a:rPr>
              <a:t>     </a:t>
            </a:r>
          </a:p>
          <a:p>
            <a:pPr marL="0" indent="0">
              <a:buFont typeface="Arial" pitchFamily="34" charset="0"/>
              <a:buNone/>
            </a:pPr>
            <a:r>
              <a:rPr lang="da-DK" sz="1800" dirty="0">
                <a:solidFill>
                  <a:srgbClr val="000000"/>
                </a:solidFill>
              </a:rPr>
              <a:t>     for (i=0; i&lt;</a:t>
            </a:r>
            <a:r>
              <a:rPr lang="da-DK" sz="1800" dirty="0" err="1">
                <a:solidFill>
                  <a:srgbClr val="000000"/>
                </a:solidFill>
              </a:rPr>
              <a:t>Ndim</a:t>
            </a:r>
            <a:r>
              <a:rPr lang="da-DK" sz="1800" dirty="0">
                <a:solidFill>
                  <a:srgbClr val="000000"/>
                </a:solidFill>
              </a:rPr>
              <a:t>; i++){</a:t>
            </a:r>
          </a:p>
          <a:p>
            <a:pPr marL="0" indent="0">
              <a:buFont typeface="Arial" pitchFamily="34" charset="0"/>
              <a:buNone/>
            </a:pPr>
            <a:r>
              <a:rPr lang="en-US" sz="1800" dirty="0">
                <a:solidFill>
                  <a:srgbClr val="000000"/>
                </a:solidFill>
              </a:rPr>
              <a:t>         </a:t>
            </a:r>
            <a:r>
              <a:rPr lang="en-US" sz="1800" dirty="0" err="1">
                <a:solidFill>
                  <a:srgbClr val="000000"/>
                </a:solidFill>
              </a:rPr>
              <a:t>tmp</a:t>
            </a:r>
            <a:r>
              <a:rPr lang="en-US" sz="1800" dirty="0">
                <a:solidFill>
                  <a:srgbClr val="000000"/>
                </a:solidFill>
              </a:rPr>
              <a:t>  = </a:t>
            </a:r>
            <a:r>
              <a:rPr lang="en-US" sz="1800" dirty="0" err="1">
                <a:solidFill>
                  <a:srgbClr val="000000"/>
                </a:solidFill>
              </a:rPr>
              <a:t>xnew</a:t>
            </a:r>
            <a:r>
              <a:rPr lang="en-US" sz="1800" dirty="0">
                <a:solidFill>
                  <a:srgbClr val="000000"/>
                </a:solidFill>
              </a:rPr>
              <a:t>[</a:t>
            </a:r>
            <a:r>
              <a:rPr lang="en-US" sz="1800" dirty="0" err="1">
                <a:solidFill>
                  <a:srgbClr val="000000"/>
                </a:solidFill>
              </a:rPr>
              <a:t>i</a:t>
            </a:r>
            <a:r>
              <a:rPr lang="en-US" sz="1800" dirty="0">
                <a:solidFill>
                  <a:srgbClr val="000000"/>
                </a:solidFill>
              </a:rPr>
              <a:t>]-</a:t>
            </a:r>
            <a:r>
              <a:rPr lang="en-US" sz="1800" dirty="0" err="1">
                <a:solidFill>
                  <a:srgbClr val="000000"/>
                </a:solidFill>
              </a:rPr>
              <a:t>xold</a:t>
            </a:r>
            <a:r>
              <a:rPr lang="en-US" sz="1800" dirty="0">
                <a:solidFill>
                  <a:srgbClr val="000000"/>
                </a:solidFill>
              </a:rPr>
              <a:t>[</a:t>
            </a:r>
            <a:r>
              <a:rPr lang="en-US" sz="1800" dirty="0" err="1">
                <a:solidFill>
                  <a:srgbClr val="000000"/>
                </a:solidFill>
              </a:rPr>
              <a:t>i</a:t>
            </a:r>
            <a:r>
              <a:rPr lang="en-US" sz="1800" dirty="0">
                <a:solidFill>
                  <a:srgbClr val="000000"/>
                </a:solidFill>
              </a:rPr>
              <a:t>];</a:t>
            </a:r>
          </a:p>
          <a:p>
            <a:pPr marL="0" indent="0">
              <a:buFont typeface="Arial" pitchFamily="34" charset="0"/>
              <a:buNone/>
            </a:pPr>
            <a:r>
              <a:rPr lang="en-US" sz="1800" dirty="0">
                <a:solidFill>
                  <a:srgbClr val="000000"/>
                </a:solidFill>
              </a:rPr>
              <a:t>         conv += </a:t>
            </a:r>
            <a:r>
              <a:rPr lang="en-US" sz="1800" dirty="0" err="1">
                <a:solidFill>
                  <a:srgbClr val="000000"/>
                </a:solidFill>
              </a:rPr>
              <a:t>tmp</a:t>
            </a:r>
            <a:r>
              <a:rPr lang="en-US" sz="1800" dirty="0">
                <a:solidFill>
                  <a:srgbClr val="000000"/>
                </a:solidFill>
              </a:rPr>
              <a:t>*</a:t>
            </a:r>
            <a:r>
              <a:rPr lang="en-US" sz="1800" dirty="0" err="1">
                <a:solidFill>
                  <a:srgbClr val="000000"/>
                </a:solidFill>
              </a:rPr>
              <a:t>tmp</a:t>
            </a:r>
            <a:r>
              <a:rPr lang="en-US" sz="1800" dirty="0">
                <a:solidFill>
                  <a:srgbClr val="000000"/>
                </a:solidFill>
              </a:rPr>
              <a:t>;</a:t>
            </a:r>
          </a:p>
          <a:p>
            <a:pPr marL="0" indent="0">
              <a:buFont typeface="Arial" pitchFamily="34" charset="0"/>
              <a:buNone/>
            </a:pPr>
            <a:r>
              <a:rPr lang="en-US" sz="1800" dirty="0">
                <a:solidFill>
                  <a:srgbClr val="000000"/>
                </a:solidFill>
              </a:rPr>
              <a:t>     }</a:t>
            </a:r>
          </a:p>
          <a:p>
            <a:pPr marL="0" indent="0">
              <a:buFont typeface="Arial" pitchFamily="34" charset="0"/>
              <a:buNone/>
            </a:pPr>
            <a:r>
              <a:rPr lang="en-US" sz="1800" dirty="0">
                <a:solidFill>
                  <a:srgbClr val="000000"/>
                </a:solidFill>
              </a:rPr>
              <a:t>conv = sqrt((double)conv);</a:t>
            </a:r>
          </a:p>
          <a:p>
            <a:pPr marL="0" indent="0">
              <a:buNone/>
            </a:pPr>
            <a:r>
              <a:rPr lang="en-US" sz="1800" dirty="0"/>
              <a:t>    TYPE* </a:t>
            </a:r>
            <a:r>
              <a:rPr lang="en-US" sz="1800" dirty="0" err="1"/>
              <a:t>tmp</a:t>
            </a:r>
            <a:r>
              <a:rPr lang="en-US" sz="1800" dirty="0"/>
              <a:t> = </a:t>
            </a:r>
            <a:r>
              <a:rPr lang="en-US" sz="1800" dirty="0" err="1"/>
              <a:t>xold</a:t>
            </a:r>
            <a:r>
              <a:rPr lang="en-US" sz="1800" dirty="0"/>
              <a:t>;</a:t>
            </a:r>
          </a:p>
          <a:p>
            <a:pPr marL="0" indent="0">
              <a:buNone/>
            </a:pPr>
            <a:r>
              <a:rPr lang="en-US" sz="1800" dirty="0"/>
              <a:t>    </a:t>
            </a:r>
            <a:r>
              <a:rPr lang="en-US" sz="1800" dirty="0" err="1"/>
              <a:t>xold</a:t>
            </a:r>
            <a:r>
              <a:rPr lang="en-US" sz="1800" dirty="0"/>
              <a:t> = </a:t>
            </a:r>
            <a:r>
              <a:rPr lang="en-US" sz="1800" dirty="0" err="1"/>
              <a:t>xnew</a:t>
            </a:r>
            <a:r>
              <a:rPr lang="en-US" sz="1800" dirty="0"/>
              <a:t>;</a:t>
            </a:r>
          </a:p>
          <a:p>
            <a:pPr marL="0" indent="0">
              <a:buNone/>
            </a:pPr>
            <a:r>
              <a:rPr lang="en-US" sz="1800" dirty="0"/>
              <a:t>    </a:t>
            </a:r>
            <a:r>
              <a:rPr lang="en-US" sz="1800" dirty="0" err="1"/>
              <a:t>xnew</a:t>
            </a:r>
            <a:r>
              <a:rPr lang="en-US" sz="1800" dirty="0"/>
              <a:t> = </a:t>
            </a:r>
            <a:r>
              <a:rPr lang="en-US" sz="1800" dirty="0" err="1"/>
              <a:t>tmp</a:t>
            </a:r>
            <a:r>
              <a:rPr lang="en-US" sz="1800" dirty="0"/>
              <a:t>;</a:t>
            </a:r>
            <a:endParaRPr lang="en-US" sz="1800" dirty="0">
              <a:solidFill>
                <a:srgbClr val="000000"/>
              </a:solidFill>
            </a:endParaRPr>
          </a:p>
          <a:p>
            <a:pPr marL="0" indent="0">
              <a:buNone/>
            </a:pPr>
            <a:r>
              <a:rPr lang="en-US" sz="1800" dirty="0">
                <a:solidFill>
                  <a:srgbClr val="000000"/>
                </a:solidFill>
              </a:rPr>
              <a:t>} // end while loop</a:t>
            </a:r>
            <a:br>
              <a:rPr lang="en-US" sz="1800" dirty="0">
                <a:solidFill>
                  <a:srgbClr val="000000"/>
                </a:solidFill>
              </a:rPr>
            </a:br>
            <a:endParaRPr lang="en-US" sz="1800" dirty="0">
              <a:solidFill>
                <a:srgbClr val="000000"/>
              </a:solidFill>
            </a:endParaRPr>
          </a:p>
          <a:p>
            <a:pPr marL="0" inden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exit data map(from: </a:t>
            </a:r>
            <a:r>
              <a:rPr lang="en-US" sz="1800" b="1" dirty="0" err="1">
                <a:solidFill>
                  <a:srgbClr val="800000"/>
                </a:solidFill>
              </a:rPr>
              <a:t>xold</a:t>
            </a:r>
            <a:r>
              <a:rPr lang="en-US" sz="1800" b="1" dirty="0">
                <a:solidFill>
                  <a:srgbClr val="800000"/>
                </a:solidFill>
              </a:rPr>
              <a:t>[0:Ndim], </a:t>
            </a:r>
            <a:r>
              <a:rPr lang="en-US" sz="1800" b="1" dirty="0" err="1">
                <a:solidFill>
                  <a:srgbClr val="800000"/>
                </a:solidFill>
              </a:rPr>
              <a:t>xnew</a:t>
            </a:r>
            <a:r>
              <a:rPr lang="en-US" sz="1800" b="1" dirty="0">
                <a:solidFill>
                  <a:srgbClr val="800000"/>
                </a:solidFill>
              </a:rPr>
              <a:t>[0:Ndim])</a:t>
            </a:r>
            <a:endParaRPr lang="en-US" sz="1800"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822031807"/>
              </p:ext>
            </p:extLst>
          </p:nvPr>
        </p:nvGraphicFramePr>
        <p:xfrm>
          <a:off x="4241595" y="2835203"/>
          <a:ext cx="4579668" cy="2834640"/>
        </p:xfrm>
        <a:graphic>
          <a:graphicData uri="http://schemas.openxmlformats.org/drawingml/2006/table">
            <a:tbl>
              <a:tblPr firstRow="1" bandRow="1">
                <a:tableStyleId>{5940675A-B579-460E-94D1-54222C63F5DA}</a:tableStyleId>
              </a:tblPr>
              <a:tblGrid>
                <a:gridCol w="1407172">
                  <a:extLst>
                    <a:ext uri="{9D8B030D-6E8A-4147-A177-3AD203B41FA5}">
                      <a16:colId xmlns:a16="http://schemas.microsoft.com/office/drawing/2014/main" val="20000"/>
                    </a:ext>
                  </a:extLst>
                </a:gridCol>
                <a:gridCol w="1648496">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0">
                <a:tc>
                  <a:txBody>
                    <a:bodyPr/>
                    <a:lstStyle/>
                    <a:p>
                      <a:r>
                        <a:rPr lang="en-US" dirty="0"/>
                        <a:t>System</a:t>
                      </a:r>
                    </a:p>
                  </a:txBody>
                  <a:tcPr/>
                </a:tc>
                <a:tc>
                  <a:txBody>
                    <a:bodyPr/>
                    <a:lstStyle/>
                    <a:p>
                      <a:r>
                        <a:rPr lang="en-US" sz="1600"/>
                        <a:t>Implementation</a:t>
                      </a:r>
                    </a:p>
                  </a:txBody>
                  <a:tcPr/>
                </a:tc>
                <a:tc>
                  <a:txBody>
                    <a:bodyPr/>
                    <a:lstStyle/>
                    <a:p>
                      <a:r>
                        <a:rPr lang="en-US" err="1"/>
                        <a:t>Ndim</a:t>
                      </a:r>
                      <a:r>
                        <a:rPr lang="en-US"/>
                        <a:t> = 4096</a:t>
                      </a:r>
                    </a:p>
                  </a:txBody>
                  <a:tcPr/>
                </a:tc>
                <a:extLst>
                  <a:ext uri="{0D108BD9-81ED-4DB2-BD59-A6C34878D82A}">
                    <a16:rowId xmlns:a16="http://schemas.microsoft.com/office/drawing/2014/main" val="10000"/>
                  </a:ext>
                </a:extLst>
              </a:tr>
              <a:tr h="370840">
                <a:tc rowSpan="3">
                  <a:txBody>
                    <a:bodyPr/>
                    <a:lstStyle/>
                    <a:p>
                      <a:r>
                        <a:rPr lang="en-US" dirty="0"/>
                        <a:t>NVIDA® K20X™ GPU</a:t>
                      </a:r>
                    </a:p>
                  </a:txBody>
                  <a:tcPr/>
                </a:tc>
                <a:tc>
                  <a:txBody>
                    <a:bodyPr/>
                    <a:lstStyle/>
                    <a:p>
                      <a:r>
                        <a:rPr lang="en-US"/>
                        <a:t>Target </a:t>
                      </a:r>
                      <a:r>
                        <a:rPr lang="en-US" err="1"/>
                        <a:t>dir</a:t>
                      </a:r>
                      <a:r>
                        <a:rPr lang="en-US" baseline="0"/>
                        <a:t> per loop</a:t>
                      </a:r>
                      <a:endParaRPr lang="en-US"/>
                    </a:p>
                  </a:txBody>
                  <a:tcPr/>
                </a:tc>
                <a:tc>
                  <a:txBody>
                    <a:bodyPr/>
                    <a:lstStyle/>
                    <a:p>
                      <a:r>
                        <a:rPr lang="en-US"/>
                        <a:t>131.94 </a:t>
                      </a:r>
                      <a:r>
                        <a:rPr lang="en-US" err="1"/>
                        <a:t>secs</a:t>
                      </a:r>
                      <a:endParaRPr lang="en-US"/>
                    </a:p>
                  </a:txBody>
                  <a:tcPr/>
                </a:tc>
                <a:extLst>
                  <a:ext uri="{0D108BD9-81ED-4DB2-BD59-A6C34878D82A}">
                    <a16:rowId xmlns:a16="http://schemas.microsoft.com/office/drawing/2014/main" val="10001"/>
                  </a:ext>
                </a:extLst>
              </a:tr>
              <a:tr h="370840">
                <a:tc vMerge="1">
                  <a:txBody>
                    <a:bodyPr/>
                    <a:lstStyle/>
                    <a:p>
                      <a:endParaRPr lang="en-US"/>
                    </a:p>
                  </a:txBody>
                  <a:tcPr/>
                </a:tc>
                <a:tc>
                  <a:txBody>
                    <a:bodyPr/>
                    <a:lstStyle/>
                    <a:p>
                      <a:r>
                        <a:rPr lang="en-US"/>
                        <a:t>Above</a:t>
                      </a:r>
                      <a:r>
                        <a:rPr lang="en-US" baseline="0"/>
                        <a:t> plus target data region</a:t>
                      </a:r>
                      <a:endParaRPr lang="en-US"/>
                    </a:p>
                  </a:txBody>
                  <a:tcPr/>
                </a:tc>
                <a:tc>
                  <a:txBody>
                    <a:bodyPr/>
                    <a:lstStyle/>
                    <a:p>
                      <a:r>
                        <a:rPr lang="en-US"/>
                        <a:t>18.37 </a:t>
                      </a:r>
                      <a:r>
                        <a:rPr lang="en-US" err="1"/>
                        <a:t>secs</a:t>
                      </a:r>
                      <a:endParaRPr lang="en-US"/>
                    </a:p>
                  </a:txBody>
                  <a:tcPr/>
                </a:tc>
                <a:extLst>
                  <a:ext uri="{0D108BD9-81ED-4DB2-BD59-A6C34878D82A}">
                    <a16:rowId xmlns:a16="http://schemas.microsoft.com/office/drawing/2014/main" val="10002"/>
                  </a:ext>
                </a:extLst>
              </a:tr>
              <a:tr h="370840">
                <a:tc vMerge="1">
                  <a:txBody>
                    <a:bodyPr/>
                    <a:lstStyle/>
                    <a:p>
                      <a:endParaRPr lang="en-US"/>
                    </a:p>
                  </a:txBody>
                  <a:tcPr/>
                </a:tc>
                <a:tc>
                  <a:txBody>
                    <a:bodyPr/>
                    <a:lstStyle/>
                    <a:p>
                      <a:r>
                        <a:rPr lang="en-US"/>
                        <a:t>Above plus reduced branching</a:t>
                      </a:r>
                    </a:p>
                  </a:txBody>
                  <a:tcPr/>
                </a:tc>
                <a:tc>
                  <a:txBody>
                    <a:bodyPr/>
                    <a:lstStyle/>
                    <a:p>
                      <a:r>
                        <a:rPr lang="en-US" dirty="0"/>
                        <a:t>13.74 secs</a:t>
                      </a:r>
                    </a:p>
                  </a:txBody>
                  <a:tcPr/>
                </a:tc>
                <a:extLst>
                  <a:ext uri="{0D108BD9-81ED-4DB2-BD59-A6C34878D82A}">
                    <a16:rowId xmlns:a16="http://schemas.microsoft.com/office/drawing/2014/main" val="10003"/>
                  </a:ext>
                </a:extLst>
              </a:tr>
            </a:tbl>
          </a:graphicData>
        </a:graphic>
      </p:graphicFrame>
      <p:sp>
        <p:nvSpPr>
          <p:cNvPr id="7" name="TextBox 6"/>
          <p:cNvSpPr txBox="1"/>
          <p:nvPr/>
        </p:nvSpPr>
        <p:spPr>
          <a:xfrm>
            <a:off x="0" y="6552424"/>
            <a:ext cx="6531429" cy="338554"/>
          </a:xfrm>
          <a:prstGeom prst="rect">
            <a:avLst/>
          </a:prstGeom>
          <a:noFill/>
        </p:spPr>
        <p:txBody>
          <a:bodyPr wrap="square" rtlCol="0">
            <a:spAutoFit/>
          </a:bodyPr>
          <a:lstStyle/>
          <a:p>
            <a:r>
              <a:rPr lang="en-US" sz="800"/>
              <a:t>Cray® XC40™ Supercomputer running Cray® Compiling Environment 8.5.3. </a:t>
            </a:r>
            <a:br>
              <a:rPr lang="en-US" sz="800"/>
            </a:br>
            <a:r>
              <a:rPr lang="en-US" sz="800"/>
              <a:t>Intel® Xeon ® CPU E5-2697 v2 @ 2.70GHz with 32 GB DDR3.  NVIDIA® Tesla® K20X, 6GB.</a:t>
            </a:r>
          </a:p>
        </p:txBody>
      </p:sp>
      <p:sp>
        <p:nvSpPr>
          <p:cNvPr id="8" name="TextBox 7"/>
          <p:cNvSpPr txBox="1"/>
          <p:nvPr/>
        </p:nvSpPr>
        <p:spPr>
          <a:xfrm>
            <a:off x="5066986" y="6602907"/>
            <a:ext cx="4333231" cy="276999"/>
          </a:xfrm>
          <a:prstGeom prst="rect">
            <a:avLst/>
          </a:prstGeom>
          <a:noFill/>
        </p:spPr>
        <p:txBody>
          <a:bodyPr wrap="square" rtlCol="0">
            <a:spAutoFit/>
          </a:bodyPr>
          <a:lstStyle/>
          <a:p>
            <a:r>
              <a:rPr lang="en-US" sz="1200"/>
              <a:t>Third party names are the property of their owners.</a:t>
            </a:r>
          </a:p>
        </p:txBody>
      </p:sp>
    </p:spTree>
    <p:extLst>
      <p:ext uri="{BB962C8B-B14F-4D97-AF65-F5344CB8AC3E}">
        <p14:creationId xmlns:p14="http://schemas.microsoft.com/office/powerpoint/2010/main" val="19236517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478" y="132183"/>
            <a:ext cx="8237538" cy="559277"/>
          </a:xfrm>
        </p:spPr>
        <p:txBody>
          <a:bodyPr/>
          <a:lstStyle/>
          <a:p>
            <a:r>
              <a:rPr lang="en-US"/>
              <a:t>The growth of complexity in </a:t>
            </a:r>
            <a:r>
              <a:rPr lang="en-US" err="1"/>
              <a:t>OpenMP</a:t>
            </a:r>
            <a:endParaRPr lang="en-US"/>
          </a:p>
        </p:txBody>
      </p:sp>
      <p:sp>
        <p:nvSpPr>
          <p:cNvPr id="3" name="Content Placeholder 2"/>
          <p:cNvSpPr>
            <a:spLocks noGrp="1"/>
          </p:cNvSpPr>
          <p:nvPr>
            <p:ph idx="1"/>
          </p:nvPr>
        </p:nvSpPr>
        <p:spPr>
          <a:xfrm>
            <a:off x="364656" y="730924"/>
            <a:ext cx="8357982" cy="1326676"/>
          </a:xfrm>
        </p:spPr>
        <p:txBody>
          <a:bodyPr/>
          <a:lstStyle/>
          <a:p>
            <a:r>
              <a:rPr lang="en-US" sz="1800" err="1"/>
              <a:t>OpenMP</a:t>
            </a:r>
            <a:r>
              <a:rPr lang="en-US" sz="1800"/>
              <a:t> started out in 1997 as a simple interface for the application programmers more versed in their area of science than computer science.</a:t>
            </a:r>
          </a:p>
          <a:p>
            <a:pPr lvl="5"/>
            <a:endParaRPr lang="en-US" sz="800"/>
          </a:p>
          <a:p>
            <a:r>
              <a:rPr lang="en-US" sz="1800"/>
              <a:t>The complexity has grown considerably over the years!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300" b="0" i="0" u="none" strike="noStrike" kern="1200" cap="none" spc="0" normalizeH="0" baseline="0" noProof="0" smtClean="0">
                <a:ln>
                  <a:noFill/>
                </a:ln>
                <a:solidFill>
                  <a:srgbClr val="000000"/>
                </a:solidFill>
                <a:effectLst/>
                <a:uLnTx/>
                <a:uFillTx/>
                <a:latin typeface="Tahoma"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3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 name="Triangle 6"/>
          <p:cNvSpPr/>
          <p:nvPr/>
        </p:nvSpPr>
        <p:spPr bwMode="auto">
          <a:xfrm>
            <a:off x="7060019" y="1081088"/>
            <a:ext cx="270159" cy="301145"/>
          </a:xfrm>
          <a:prstGeom prst="triangle">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grpSp>
        <p:nvGrpSpPr>
          <p:cNvPr id="10" name="Group 9">
            <a:extLst>
              <a:ext uri="{FF2B5EF4-FFF2-40B4-BE49-F238E27FC236}">
                <a16:creationId xmlns:a16="http://schemas.microsoft.com/office/drawing/2014/main" id="{81345321-8577-E443-817C-D9032F3FE769}"/>
              </a:ext>
            </a:extLst>
          </p:cNvPr>
          <p:cNvGrpSpPr/>
          <p:nvPr/>
        </p:nvGrpSpPr>
        <p:grpSpPr>
          <a:xfrm>
            <a:off x="266924" y="1919555"/>
            <a:ext cx="8640452" cy="4327001"/>
            <a:chOff x="122549" y="1919555"/>
            <a:chExt cx="8640452" cy="4327001"/>
          </a:xfrm>
        </p:grpSpPr>
        <p:graphicFrame>
          <p:nvGraphicFramePr>
            <p:cNvPr id="33" name="Chart 32">
              <a:extLst>
                <a:ext uri="{FF2B5EF4-FFF2-40B4-BE49-F238E27FC236}">
                  <a16:creationId xmlns:a16="http://schemas.microsoft.com/office/drawing/2014/main" id="{8DB1588F-EFB4-9E41-9089-23C37F0BD404}"/>
                </a:ext>
              </a:extLst>
            </p:cNvPr>
            <p:cNvGraphicFramePr>
              <a:graphicFrameLocks/>
            </p:cNvGraphicFramePr>
            <p:nvPr/>
          </p:nvGraphicFramePr>
          <p:xfrm>
            <a:off x="481897" y="2258109"/>
            <a:ext cx="8281103" cy="3736734"/>
          </p:xfrm>
          <a:graphic>
            <a:graphicData uri="http://schemas.openxmlformats.org/drawingml/2006/chart">
              <c:chart xmlns:c="http://schemas.openxmlformats.org/drawingml/2006/chart" xmlns:r="http://schemas.openxmlformats.org/officeDocument/2006/relationships" r:id="rId2"/>
            </a:graphicData>
          </a:graphic>
        </p:graphicFrame>
        <p:sp>
          <p:nvSpPr>
            <p:cNvPr id="38" name="Rectangle 37"/>
            <p:cNvSpPr/>
            <p:nvPr/>
          </p:nvSpPr>
          <p:spPr bwMode="auto">
            <a:xfrm>
              <a:off x="122549" y="1919556"/>
              <a:ext cx="8640452" cy="4327000"/>
            </a:xfrm>
            <a:prstGeom prst="rect">
              <a:avLst/>
            </a:prstGeom>
            <a:noFill/>
            <a:ln w="317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0" name="Oval 39"/>
            <p:cNvSpPr/>
            <p:nvPr/>
          </p:nvSpPr>
          <p:spPr bwMode="auto">
            <a:xfrm>
              <a:off x="1989991" y="2977405"/>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1" name="Oval 40"/>
            <p:cNvSpPr/>
            <p:nvPr/>
          </p:nvSpPr>
          <p:spPr bwMode="auto">
            <a:xfrm>
              <a:off x="1801015" y="5327522"/>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2" name="Oval 41"/>
            <p:cNvSpPr/>
            <p:nvPr/>
          </p:nvSpPr>
          <p:spPr bwMode="auto">
            <a:xfrm>
              <a:off x="2987500" y="5259671"/>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3" name="Rounded Rectangle 42"/>
            <p:cNvSpPr/>
            <p:nvPr/>
          </p:nvSpPr>
          <p:spPr bwMode="auto">
            <a:xfrm>
              <a:off x="1995662" y="2705610"/>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4" name="Rounded Rectangle 43"/>
            <p:cNvSpPr/>
            <p:nvPr/>
          </p:nvSpPr>
          <p:spPr bwMode="auto">
            <a:xfrm>
              <a:off x="2391185" y="5251791"/>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5" name="Rounded Rectangle 44"/>
            <p:cNvSpPr/>
            <p:nvPr/>
          </p:nvSpPr>
          <p:spPr bwMode="auto">
            <a:xfrm>
              <a:off x="2091879" y="5327118"/>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6" name="Rounded Rectangle 45"/>
            <p:cNvSpPr/>
            <p:nvPr/>
          </p:nvSpPr>
          <p:spPr bwMode="auto">
            <a:xfrm>
              <a:off x="1514304" y="5361683"/>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7" name="Triangle 46"/>
            <p:cNvSpPr/>
            <p:nvPr/>
          </p:nvSpPr>
          <p:spPr bwMode="auto">
            <a:xfrm>
              <a:off x="3804961" y="4968798"/>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8" name="Triangle 47"/>
            <p:cNvSpPr/>
            <p:nvPr/>
          </p:nvSpPr>
          <p:spPr bwMode="auto">
            <a:xfrm>
              <a:off x="4675584" y="4808531"/>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9" name="Triangle 48"/>
            <p:cNvSpPr/>
            <p:nvPr/>
          </p:nvSpPr>
          <p:spPr bwMode="auto">
            <a:xfrm>
              <a:off x="5618612" y="476836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50" name="Triangle 49"/>
            <p:cNvSpPr/>
            <p:nvPr/>
          </p:nvSpPr>
          <p:spPr bwMode="auto">
            <a:xfrm>
              <a:off x="6191864" y="438482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51" name="Triangle 50"/>
            <p:cNvSpPr/>
            <p:nvPr/>
          </p:nvSpPr>
          <p:spPr bwMode="auto">
            <a:xfrm>
              <a:off x="6750254" y="4149384"/>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52" name="Triangle 51"/>
            <p:cNvSpPr/>
            <p:nvPr/>
          </p:nvSpPr>
          <p:spPr bwMode="auto">
            <a:xfrm>
              <a:off x="1989991" y="3301119"/>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53" name="TextBox 52"/>
            <p:cNvSpPr txBox="1"/>
            <p:nvPr/>
          </p:nvSpPr>
          <p:spPr>
            <a:xfrm>
              <a:off x="6644649" y="3878769"/>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4.5</a:t>
              </a:r>
            </a:p>
          </p:txBody>
        </p:sp>
        <p:sp>
          <p:nvSpPr>
            <p:cNvPr id="54" name="TextBox 53"/>
            <p:cNvSpPr txBox="1"/>
            <p:nvPr/>
          </p:nvSpPr>
          <p:spPr>
            <a:xfrm>
              <a:off x="6066753" y="4118535"/>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4.0</a:t>
              </a:r>
            </a:p>
          </p:txBody>
        </p:sp>
        <p:sp>
          <p:nvSpPr>
            <p:cNvPr id="55" name="TextBox 54"/>
            <p:cNvSpPr txBox="1"/>
            <p:nvPr/>
          </p:nvSpPr>
          <p:spPr>
            <a:xfrm>
              <a:off x="5493501" y="4481235"/>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3.1</a:t>
              </a:r>
            </a:p>
          </p:txBody>
        </p:sp>
        <p:sp>
          <p:nvSpPr>
            <p:cNvPr id="56" name="TextBox 55"/>
            <p:cNvSpPr txBox="1"/>
            <p:nvPr/>
          </p:nvSpPr>
          <p:spPr>
            <a:xfrm>
              <a:off x="4543647" y="4492267"/>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3.0</a:t>
              </a:r>
            </a:p>
          </p:txBody>
        </p:sp>
        <p:sp>
          <p:nvSpPr>
            <p:cNvPr id="57" name="TextBox 56"/>
            <p:cNvSpPr txBox="1"/>
            <p:nvPr/>
          </p:nvSpPr>
          <p:spPr>
            <a:xfrm>
              <a:off x="2318798" y="3253684"/>
              <a:ext cx="283322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Merged C/C++ and Fortran spec</a:t>
              </a:r>
            </a:p>
          </p:txBody>
        </p:sp>
        <p:sp>
          <p:nvSpPr>
            <p:cNvPr id="58" name="TextBox 57"/>
            <p:cNvSpPr txBox="1"/>
            <p:nvPr/>
          </p:nvSpPr>
          <p:spPr>
            <a:xfrm>
              <a:off x="2318798" y="2941167"/>
              <a:ext cx="283322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C/C++ spec</a:t>
              </a:r>
            </a:p>
          </p:txBody>
        </p:sp>
        <p:sp>
          <p:nvSpPr>
            <p:cNvPr id="59" name="TextBox 58"/>
            <p:cNvSpPr txBox="1"/>
            <p:nvPr/>
          </p:nvSpPr>
          <p:spPr>
            <a:xfrm>
              <a:off x="2318798" y="2617224"/>
              <a:ext cx="283322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Fortran spec</a:t>
              </a:r>
            </a:p>
          </p:txBody>
        </p:sp>
        <p:sp>
          <p:nvSpPr>
            <p:cNvPr id="60" name="TextBox 59"/>
            <p:cNvSpPr txBox="1"/>
            <p:nvPr/>
          </p:nvSpPr>
          <p:spPr>
            <a:xfrm>
              <a:off x="762879" y="1919555"/>
              <a:ext cx="800012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Page counts (not counting front matter, appendices or index) for versions of  </a:t>
              </a:r>
              <a:r>
                <a:rPr kumimoji="0" lang="en-US" sz="1600" b="0" i="0" u="none" strike="noStrike" kern="1200" cap="none" spc="0" normalizeH="0" baseline="0" noProof="0" err="1">
                  <a:ln>
                    <a:noFill/>
                  </a:ln>
                  <a:solidFill>
                    <a:srgbClr val="000000"/>
                  </a:solidFill>
                  <a:effectLst/>
                  <a:uLnTx/>
                  <a:uFillTx/>
                  <a:latin typeface="+mn-lt"/>
                  <a:ea typeface="+mn-ea"/>
                  <a:cs typeface="+mn-cs"/>
                </a:rPr>
                <a:t>OpenMP</a:t>
              </a:r>
              <a:endParaRPr kumimoji="0" lang="en-US" sz="1600" b="0" i="0" u="none" strike="noStrike" kern="1200" cap="none" spc="0" normalizeH="0" baseline="0" noProof="0">
                <a:ln>
                  <a:noFill/>
                </a:ln>
                <a:solidFill>
                  <a:srgbClr val="000000"/>
                </a:solidFill>
                <a:effectLst/>
                <a:uLnTx/>
                <a:uFillTx/>
                <a:latin typeface="+mn-lt"/>
                <a:ea typeface="+mn-ea"/>
                <a:cs typeface="+mn-cs"/>
              </a:endParaRPr>
            </a:p>
          </p:txBody>
        </p:sp>
        <p:sp>
          <p:nvSpPr>
            <p:cNvPr id="61" name="TextBox 60"/>
            <p:cNvSpPr txBox="1"/>
            <p:nvPr/>
          </p:nvSpPr>
          <p:spPr>
            <a:xfrm>
              <a:off x="1116721" y="5927623"/>
              <a:ext cx="702948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year</a:t>
              </a:r>
            </a:p>
          </p:txBody>
        </p:sp>
        <p:sp>
          <p:nvSpPr>
            <p:cNvPr id="62" name="TextBox 61"/>
            <p:cNvSpPr txBox="1"/>
            <p:nvPr/>
          </p:nvSpPr>
          <p:spPr>
            <a:xfrm rot="5400000">
              <a:off x="-1137046" y="3868067"/>
              <a:ext cx="29883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Page counts (spec only)</a:t>
              </a:r>
            </a:p>
          </p:txBody>
        </p:sp>
        <p:sp>
          <p:nvSpPr>
            <p:cNvPr id="34" name="Triangle 33">
              <a:extLst>
                <a:ext uri="{FF2B5EF4-FFF2-40B4-BE49-F238E27FC236}">
                  <a16:creationId xmlns:a16="http://schemas.microsoft.com/office/drawing/2014/main" id="{F56059B4-9AEE-6144-9BFF-8941E42D5CC8}"/>
                </a:ext>
              </a:extLst>
            </p:cNvPr>
            <p:cNvSpPr/>
            <p:nvPr/>
          </p:nvSpPr>
          <p:spPr bwMode="auto">
            <a:xfrm>
              <a:off x="7628518" y="356659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35" name="Triangle 34">
              <a:extLst>
                <a:ext uri="{FF2B5EF4-FFF2-40B4-BE49-F238E27FC236}">
                  <a16:creationId xmlns:a16="http://schemas.microsoft.com/office/drawing/2014/main" id="{FC5D75C0-3DF2-FF4F-B15A-D2733ACCD067}"/>
                </a:ext>
              </a:extLst>
            </p:cNvPr>
            <p:cNvSpPr/>
            <p:nvPr/>
          </p:nvSpPr>
          <p:spPr bwMode="auto">
            <a:xfrm>
              <a:off x="7628518" y="2748337"/>
              <a:ext cx="223283" cy="192830"/>
            </a:xfrm>
            <a:prstGeom prst="triangle">
              <a:avLst/>
            </a:prstGeom>
            <a:solidFill>
              <a:srgbClr val="FFC00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36" name="TextBox 35">
              <a:extLst>
                <a:ext uri="{FF2B5EF4-FFF2-40B4-BE49-F238E27FC236}">
                  <a16:creationId xmlns:a16="http://schemas.microsoft.com/office/drawing/2014/main" id="{FA8C0E42-B264-6F43-8A31-4FEC596A96EE}"/>
                </a:ext>
              </a:extLst>
            </p:cNvPr>
            <p:cNvSpPr txBox="1"/>
            <p:nvPr/>
          </p:nvSpPr>
          <p:spPr>
            <a:xfrm>
              <a:off x="7522261" y="2487068"/>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5.0</a:t>
              </a:r>
            </a:p>
          </p:txBody>
        </p:sp>
        <p:sp>
          <p:nvSpPr>
            <p:cNvPr id="37" name="Triangle 36">
              <a:extLst>
                <a:ext uri="{FF2B5EF4-FFF2-40B4-BE49-F238E27FC236}">
                  <a16:creationId xmlns:a16="http://schemas.microsoft.com/office/drawing/2014/main" id="{09DC6A28-D7DF-DB42-9A81-9CD73382EAA1}"/>
                </a:ext>
              </a:extLst>
            </p:cNvPr>
            <p:cNvSpPr/>
            <p:nvPr/>
          </p:nvSpPr>
          <p:spPr bwMode="auto">
            <a:xfrm>
              <a:off x="1989990" y="3664742"/>
              <a:ext cx="223283" cy="192830"/>
            </a:xfrm>
            <a:prstGeom prst="triangle">
              <a:avLst/>
            </a:prstGeom>
            <a:solidFill>
              <a:srgbClr val="FFC00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65" name="TextBox 64">
              <a:extLst>
                <a:ext uri="{FF2B5EF4-FFF2-40B4-BE49-F238E27FC236}">
                  <a16:creationId xmlns:a16="http://schemas.microsoft.com/office/drawing/2014/main" id="{20FD3561-3902-774D-8531-01F5AAF0E1CF}"/>
                </a:ext>
              </a:extLst>
            </p:cNvPr>
            <p:cNvSpPr txBox="1"/>
            <p:nvPr/>
          </p:nvSpPr>
          <p:spPr>
            <a:xfrm>
              <a:off x="2342616" y="3641784"/>
              <a:ext cx="33908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OpenMP Spec plus the tools/debug API</a:t>
              </a:r>
            </a:p>
          </p:txBody>
        </p:sp>
        <p:sp>
          <p:nvSpPr>
            <p:cNvPr id="66" name="TextBox 65">
              <a:extLst>
                <a:ext uri="{FF2B5EF4-FFF2-40B4-BE49-F238E27FC236}">
                  <a16:creationId xmlns:a16="http://schemas.microsoft.com/office/drawing/2014/main" id="{96B0AEF5-CD4A-F248-96E1-C5594932E3EA}"/>
                </a:ext>
              </a:extLst>
            </p:cNvPr>
            <p:cNvSpPr txBox="1"/>
            <p:nvPr/>
          </p:nvSpPr>
          <p:spPr>
            <a:xfrm>
              <a:off x="1374965" y="5105259"/>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1.0</a:t>
              </a:r>
            </a:p>
          </p:txBody>
        </p:sp>
        <p:sp>
          <p:nvSpPr>
            <p:cNvPr id="67" name="TextBox 66">
              <a:extLst>
                <a:ext uri="{FF2B5EF4-FFF2-40B4-BE49-F238E27FC236}">
                  <a16:creationId xmlns:a16="http://schemas.microsoft.com/office/drawing/2014/main" id="{0666F22D-833E-4D4D-A7EA-34FF9987B90D}"/>
                </a:ext>
              </a:extLst>
            </p:cNvPr>
            <p:cNvSpPr txBox="1"/>
            <p:nvPr/>
          </p:nvSpPr>
          <p:spPr>
            <a:xfrm>
              <a:off x="1661852" y="5087849"/>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1.0</a:t>
              </a:r>
            </a:p>
          </p:txBody>
        </p:sp>
        <p:sp>
          <p:nvSpPr>
            <p:cNvPr id="68" name="TextBox 67">
              <a:extLst>
                <a:ext uri="{FF2B5EF4-FFF2-40B4-BE49-F238E27FC236}">
                  <a16:creationId xmlns:a16="http://schemas.microsoft.com/office/drawing/2014/main" id="{9838E228-B5CC-224B-9CE5-10B91B96265F}"/>
                </a:ext>
              </a:extLst>
            </p:cNvPr>
            <p:cNvSpPr txBox="1"/>
            <p:nvPr/>
          </p:nvSpPr>
          <p:spPr>
            <a:xfrm>
              <a:off x="1959748" y="5086066"/>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1.1</a:t>
              </a:r>
            </a:p>
          </p:txBody>
        </p:sp>
        <p:sp>
          <p:nvSpPr>
            <p:cNvPr id="69" name="TextBox 68">
              <a:extLst>
                <a:ext uri="{FF2B5EF4-FFF2-40B4-BE49-F238E27FC236}">
                  <a16:creationId xmlns:a16="http://schemas.microsoft.com/office/drawing/2014/main" id="{AA912B81-C92E-A44E-B4A7-B2522473A69B}"/>
                </a:ext>
              </a:extLst>
            </p:cNvPr>
            <p:cNvSpPr txBox="1"/>
            <p:nvPr/>
          </p:nvSpPr>
          <p:spPr>
            <a:xfrm>
              <a:off x="2257951" y="4977677"/>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2.0</a:t>
              </a:r>
            </a:p>
          </p:txBody>
        </p:sp>
        <p:sp>
          <p:nvSpPr>
            <p:cNvPr id="70" name="TextBox 69">
              <a:extLst>
                <a:ext uri="{FF2B5EF4-FFF2-40B4-BE49-F238E27FC236}">
                  <a16:creationId xmlns:a16="http://schemas.microsoft.com/office/drawing/2014/main" id="{FC96CACD-193C-A344-95C4-469C54D210DC}"/>
                </a:ext>
              </a:extLst>
            </p:cNvPr>
            <p:cNvSpPr txBox="1"/>
            <p:nvPr/>
          </p:nvSpPr>
          <p:spPr>
            <a:xfrm>
              <a:off x="2864688" y="4996391"/>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2.0</a:t>
              </a:r>
            </a:p>
          </p:txBody>
        </p:sp>
        <p:sp>
          <p:nvSpPr>
            <p:cNvPr id="71" name="TextBox 70">
              <a:extLst>
                <a:ext uri="{FF2B5EF4-FFF2-40B4-BE49-F238E27FC236}">
                  <a16:creationId xmlns:a16="http://schemas.microsoft.com/office/drawing/2014/main" id="{885FF6F1-2FC5-C546-BC45-A8D7831D0D71}"/>
                </a:ext>
              </a:extLst>
            </p:cNvPr>
            <p:cNvSpPr txBox="1"/>
            <p:nvPr/>
          </p:nvSpPr>
          <p:spPr>
            <a:xfrm>
              <a:off x="3702901" y="4705541"/>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2.5</a:t>
              </a:r>
            </a:p>
          </p:txBody>
        </p:sp>
        <p:cxnSp>
          <p:nvCxnSpPr>
            <p:cNvPr id="6" name="Straight Connector 5">
              <a:extLst>
                <a:ext uri="{FF2B5EF4-FFF2-40B4-BE49-F238E27FC236}">
                  <a16:creationId xmlns:a16="http://schemas.microsoft.com/office/drawing/2014/main" id="{C8952CEE-F484-7F45-93EC-3733F379C826}"/>
                </a:ext>
              </a:extLst>
            </p:cNvPr>
            <p:cNvCxnSpPr>
              <a:cxnSpLocks/>
              <a:stCxn id="35" idx="3"/>
              <a:endCxn id="34" idx="0"/>
            </p:cNvCxnSpPr>
            <p:nvPr/>
          </p:nvCxnSpPr>
          <p:spPr bwMode="auto">
            <a:xfrm>
              <a:off x="7740160" y="2941167"/>
              <a:ext cx="0" cy="625423"/>
            </a:xfrm>
            <a:prstGeom prst="line">
              <a:avLst/>
            </a:prstGeom>
            <a:noFill/>
            <a:ln w="28575" cap="flat" cmpd="sng" algn="ctr">
              <a:solidFill>
                <a:srgbClr val="0070C0"/>
              </a:solidFill>
              <a:prstDash val="solid"/>
              <a:round/>
              <a:headEnd type="none" w="med" len="med"/>
              <a:tailEnd type="none" w="med" len="med"/>
            </a:ln>
            <a:effectLst/>
          </p:spPr>
        </p:cxnSp>
      </p:grpSp>
      <p:sp>
        <p:nvSpPr>
          <p:cNvPr id="63" name="TextBox 62">
            <a:extLst>
              <a:ext uri="{FF2B5EF4-FFF2-40B4-BE49-F238E27FC236}">
                <a16:creationId xmlns:a16="http://schemas.microsoft.com/office/drawing/2014/main" id="{F812CE7E-7A73-FD4E-A645-DDF31EA79A3D}"/>
              </a:ext>
            </a:extLst>
          </p:cNvPr>
          <p:cNvSpPr txBox="1"/>
          <p:nvPr/>
        </p:nvSpPr>
        <p:spPr>
          <a:xfrm>
            <a:off x="1519340" y="3629658"/>
            <a:ext cx="4200111" cy="646331"/>
          </a:xfrm>
          <a:prstGeom prst="rect">
            <a:avLst/>
          </a:prstGeom>
          <a:solidFill>
            <a:schemeClr val="bg1"/>
          </a:solidFill>
          <a:ln w="381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n-lt"/>
                <a:ea typeface="+mn-ea"/>
                <a:cs typeface="+mn-cs"/>
              </a:rPr>
              <a:t>Supports general multithreading, but the emphasis was on parallel loops</a:t>
            </a:r>
          </a:p>
        </p:txBody>
      </p:sp>
      <p:cxnSp>
        <p:nvCxnSpPr>
          <p:cNvPr id="72" name="Straight Arrow Connector 71">
            <a:extLst>
              <a:ext uri="{FF2B5EF4-FFF2-40B4-BE49-F238E27FC236}">
                <a16:creationId xmlns:a16="http://schemas.microsoft.com/office/drawing/2014/main" id="{2F98F1B8-C301-CA4C-9D06-BF7C502E1409}"/>
              </a:ext>
            </a:extLst>
          </p:cNvPr>
          <p:cNvCxnSpPr>
            <a:cxnSpLocks/>
            <a:stCxn id="63" idx="2"/>
            <a:endCxn id="73" idx="0"/>
          </p:cNvCxnSpPr>
          <p:nvPr/>
        </p:nvCxnSpPr>
        <p:spPr bwMode="auto">
          <a:xfrm flipH="1">
            <a:off x="2881120" y="4275989"/>
            <a:ext cx="738276" cy="497457"/>
          </a:xfrm>
          <a:prstGeom prst="straightConnector1">
            <a:avLst/>
          </a:prstGeom>
          <a:noFill/>
          <a:ln w="38100" cap="flat" cmpd="sng" algn="ctr">
            <a:solidFill>
              <a:schemeClr val="tx1"/>
            </a:solidFill>
            <a:prstDash val="solid"/>
            <a:round/>
            <a:headEnd type="none" w="med" len="med"/>
            <a:tailEnd type="triangle"/>
          </a:ln>
          <a:effectLst/>
        </p:spPr>
      </p:cxnSp>
      <p:sp>
        <p:nvSpPr>
          <p:cNvPr id="73" name="Oval 72">
            <a:extLst>
              <a:ext uri="{FF2B5EF4-FFF2-40B4-BE49-F238E27FC236}">
                <a16:creationId xmlns:a16="http://schemas.microsoft.com/office/drawing/2014/main" id="{CE5A3ADD-B296-404E-ACC8-32A16EFD00CE}"/>
              </a:ext>
            </a:extLst>
          </p:cNvPr>
          <p:cNvSpPr/>
          <p:nvPr/>
        </p:nvSpPr>
        <p:spPr bwMode="auto">
          <a:xfrm rot="21094348">
            <a:off x="1256866" y="4768360"/>
            <a:ext cx="3386572" cy="942046"/>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Tree>
    <p:extLst>
      <p:ext uri="{BB962C8B-B14F-4D97-AF65-F5344CB8AC3E}">
        <p14:creationId xmlns:p14="http://schemas.microsoft.com/office/powerpoint/2010/main" val="1682564425"/>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8" y="164879"/>
            <a:ext cx="8905591" cy="572077"/>
          </a:xfrm>
        </p:spPr>
        <p:txBody>
          <a:bodyPr>
            <a:normAutofit fontScale="90000"/>
          </a:bodyPr>
          <a:lstStyle/>
          <a:p>
            <a:r>
              <a:rPr lang="en-US"/>
              <a:t>Jacobi Solver </a:t>
            </a:r>
            <a:r>
              <a:rPr lang="en-US" sz="2700"/>
              <a:t>(</a:t>
            </a:r>
            <a:r>
              <a:rPr lang="en-US" sz="2700" err="1"/>
              <a:t>Targ</a:t>
            </a:r>
            <a:r>
              <a:rPr lang="en-US" sz="2700"/>
              <a:t> Data/branchless/coalesced mem, 1/2)</a:t>
            </a:r>
          </a:p>
        </p:txBody>
      </p:sp>
      <p:sp>
        <p:nvSpPr>
          <p:cNvPr id="3" name="Content Placeholder 2"/>
          <p:cNvSpPr>
            <a:spLocks noGrp="1"/>
          </p:cNvSpPr>
          <p:nvPr>
            <p:ph idx="1"/>
          </p:nvPr>
        </p:nvSpPr>
        <p:spPr>
          <a:xfrm>
            <a:off x="309562" y="878922"/>
            <a:ext cx="8313156" cy="5979077"/>
          </a:xfrm>
        </p:spPr>
        <p:txBody>
          <a:bodyPr>
            <a:noAutofit/>
          </a:bodyPr>
          <a:lstStyle/>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target enter data map(to: </a:t>
            </a:r>
            <a:r>
              <a:rPr lang="en-US" sz="1800" b="1" dirty="0" err="1">
                <a:solidFill>
                  <a:srgbClr val="800000"/>
                </a:solidFill>
              </a:rPr>
              <a:t>xold</a:t>
            </a:r>
            <a:r>
              <a:rPr lang="en-US" sz="1800" b="1" dirty="0">
                <a:solidFill>
                  <a:srgbClr val="800000"/>
                </a:solidFill>
              </a:rPr>
              <a:t>[0:Ndim], </a:t>
            </a:r>
            <a:r>
              <a:rPr lang="en-US" sz="1800" b="1" dirty="0" err="1">
                <a:solidFill>
                  <a:srgbClr val="800000"/>
                </a:solidFill>
              </a:rPr>
              <a:t>xnew</a:t>
            </a:r>
            <a:r>
              <a:rPr lang="en-US" sz="1800" b="1" dirty="0">
                <a:solidFill>
                  <a:srgbClr val="800000"/>
                </a:solidFill>
              </a:rPr>
              <a:t>[0:Ndim], \</a:t>
            </a:r>
          </a:p>
          <a:p>
            <a:pPr marL="0" indent="0">
              <a:buNone/>
            </a:pPr>
            <a:r>
              <a:rPr lang="en-US" sz="1800" b="1" dirty="0">
                <a:solidFill>
                  <a:srgbClr val="800000"/>
                </a:solidFill>
              </a:rPr>
              <a:t>                                                                     A[0:Ndim*</a:t>
            </a:r>
            <a:r>
              <a:rPr lang="en-US" sz="1800" b="1" dirty="0" err="1">
                <a:solidFill>
                  <a:srgbClr val="800000"/>
                </a:solidFill>
              </a:rPr>
              <a:t>Ndim</a:t>
            </a:r>
            <a:r>
              <a:rPr lang="en-US" sz="1800" b="1" dirty="0">
                <a:solidFill>
                  <a:srgbClr val="800000"/>
                </a:solidFill>
              </a:rPr>
              <a:t>], b[0:Ndim] )</a:t>
            </a:r>
            <a:endParaRPr lang="en-US" sz="1800" dirty="0"/>
          </a:p>
          <a:p>
            <a:pPr marL="0" indent="0">
              <a:buNone/>
            </a:pPr>
            <a:r>
              <a:rPr lang="en-US" sz="1800" dirty="0"/>
              <a:t>while((conv &gt; TOL) &amp;&amp; (</a:t>
            </a:r>
            <a:r>
              <a:rPr lang="en-US" sz="1800" dirty="0" err="1"/>
              <a:t>iters</a:t>
            </a:r>
            <a:r>
              <a:rPr lang="en-US" sz="1800" dirty="0"/>
              <a:t>&lt;MAX_ITERS))</a:t>
            </a:r>
          </a:p>
          <a:p>
            <a:pPr marL="0" indent="0">
              <a:buNone/>
            </a:pPr>
            <a:r>
              <a:rPr lang="en-US" sz="1800" dirty="0"/>
              <a:t>   {  </a:t>
            </a:r>
            <a:r>
              <a:rPr lang="en-US" sz="1800" dirty="0" err="1"/>
              <a:t>iters</a:t>
            </a:r>
            <a:r>
              <a:rPr lang="en-US" sz="1800" dirty="0"/>
              <a:t>++;</a:t>
            </a:r>
          </a:p>
          <a:p>
            <a:pPr marL="0" inden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a:t>
            </a:r>
          </a:p>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private(j)</a:t>
            </a:r>
          </a:p>
          <a:p>
            <a:pPr marL="0" indent="0">
              <a:buNone/>
            </a:pPr>
            <a:r>
              <a:rPr lang="da-DK" sz="1800" dirty="0"/>
              <a:t>     for (i=0; i&lt;</a:t>
            </a:r>
            <a:r>
              <a:rPr lang="da-DK" sz="1800" dirty="0" err="1"/>
              <a:t>Ndim</a:t>
            </a:r>
            <a:r>
              <a:rPr lang="da-DK" sz="1800" dirty="0"/>
              <a:t>; i++){</a:t>
            </a:r>
          </a:p>
          <a:p>
            <a:pPr marL="0" indent="0">
              <a:buNone/>
            </a:pPr>
            <a:r>
              <a:rPr lang="en-US" sz="1800" dirty="0"/>
              <a:t>         </a:t>
            </a:r>
            <a:r>
              <a:rPr lang="en-US" sz="1800" dirty="0" err="1"/>
              <a:t>xnew</a:t>
            </a:r>
            <a:r>
              <a:rPr lang="en-US" sz="1800" dirty="0"/>
              <a:t>[</a:t>
            </a:r>
            <a:r>
              <a:rPr lang="en-US" sz="1800" dirty="0" err="1"/>
              <a:t>i</a:t>
            </a:r>
            <a:r>
              <a:rPr lang="en-US" sz="1800" dirty="0"/>
              <a:t>] = (TYPE) 0.0;</a:t>
            </a:r>
          </a:p>
          <a:p>
            <a:pPr marL="0" indent="0">
              <a:buNone/>
            </a:pPr>
            <a:r>
              <a:rPr lang="da-DK" sz="1800" dirty="0"/>
              <a:t>         for (j=0; j&lt;</a:t>
            </a:r>
            <a:r>
              <a:rPr lang="da-DK" sz="1800" dirty="0" err="1"/>
              <a:t>Ndim;j</a:t>
            </a:r>
            <a:r>
              <a:rPr lang="da-DK" sz="1800" dirty="0"/>
              <a:t>++){</a:t>
            </a:r>
            <a:endParaRPr lang="en-US" sz="1800" dirty="0"/>
          </a:p>
          <a:p>
            <a:pPr marL="0" indent="0">
              <a:buNone/>
            </a:pPr>
            <a:r>
              <a:rPr lang="en-US" sz="1800" dirty="0"/>
              <a:t>               </a:t>
            </a:r>
            <a:r>
              <a:rPr lang="en-US" sz="1800" dirty="0" err="1"/>
              <a:t>xnew</a:t>
            </a:r>
            <a:r>
              <a:rPr lang="en-US" sz="1800" dirty="0"/>
              <a:t>[</a:t>
            </a:r>
            <a:r>
              <a:rPr lang="en-US" sz="1800" dirty="0" err="1"/>
              <a:t>i</a:t>
            </a:r>
            <a:r>
              <a:rPr lang="en-US" sz="1800" dirty="0"/>
              <a:t>]+= (A[j*</a:t>
            </a:r>
            <a:r>
              <a:rPr lang="en-US" sz="1800" dirty="0" err="1"/>
              <a:t>Ndim</a:t>
            </a:r>
            <a:r>
              <a:rPr lang="en-US" sz="1800" dirty="0"/>
              <a:t> + i]*</a:t>
            </a:r>
            <a:r>
              <a:rPr lang="en-US" sz="1800" dirty="0" err="1"/>
              <a:t>xold</a:t>
            </a:r>
            <a:r>
              <a:rPr lang="en-US" sz="1800" dirty="0"/>
              <a:t>[j])*(</a:t>
            </a:r>
            <a:r>
              <a:rPr lang="da-DK" sz="1800" b="1" dirty="0">
                <a:solidFill>
                  <a:srgbClr val="000000"/>
                </a:solidFill>
                <a:latin typeface="Courier"/>
                <a:cs typeface="Courier"/>
              </a:rPr>
              <a:t>(TYPE)(i != j))</a:t>
            </a:r>
            <a:r>
              <a:rPr lang="en-US" sz="1800" dirty="0"/>
              <a:t>;</a:t>
            </a:r>
          </a:p>
          <a:p>
            <a:pPr marL="0" indent="0">
              <a:buNone/>
            </a:pPr>
            <a:r>
              <a:rPr lang="en-US" sz="1800" dirty="0"/>
              <a:t>         }</a:t>
            </a:r>
          </a:p>
          <a:p>
            <a:pPr marL="0" indent="0">
              <a:buNone/>
            </a:pPr>
            <a:r>
              <a:rPr lang="en-US" sz="1800" dirty="0"/>
              <a:t>         </a:t>
            </a:r>
            <a:r>
              <a:rPr lang="en-US" sz="1800" dirty="0" err="1"/>
              <a:t>xnew</a:t>
            </a:r>
            <a:r>
              <a:rPr lang="en-US" sz="1800" dirty="0"/>
              <a:t>[</a:t>
            </a:r>
            <a:r>
              <a:rPr lang="en-US" sz="1800" dirty="0" err="1"/>
              <a:t>i</a:t>
            </a:r>
            <a:r>
              <a:rPr lang="en-US" sz="1800" dirty="0"/>
              <a:t>] = (b[</a:t>
            </a:r>
            <a:r>
              <a:rPr lang="en-US" sz="1800" dirty="0" err="1"/>
              <a:t>i</a:t>
            </a:r>
            <a:r>
              <a:rPr lang="en-US" sz="1800" dirty="0"/>
              <a:t>]-</a:t>
            </a:r>
            <a:r>
              <a:rPr lang="en-US" sz="1800" dirty="0" err="1"/>
              <a:t>xnew</a:t>
            </a:r>
            <a:r>
              <a:rPr lang="en-US" sz="1800" dirty="0"/>
              <a:t>[</a:t>
            </a:r>
            <a:r>
              <a:rPr lang="en-US" sz="1800" dirty="0" err="1"/>
              <a:t>i</a:t>
            </a:r>
            <a:r>
              <a:rPr lang="en-US" sz="1800" dirty="0"/>
              <a:t>])/A[</a:t>
            </a:r>
            <a:r>
              <a:rPr lang="en-US" sz="1800" dirty="0" err="1"/>
              <a:t>i</a:t>
            </a:r>
            <a:r>
              <a:rPr lang="en-US" sz="1800" dirty="0"/>
              <a:t>*</a:t>
            </a:r>
            <a:r>
              <a:rPr lang="en-US" sz="1800" dirty="0" err="1"/>
              <a:t>Ndim+i</a:t>
            </a:r>
            <a:r>
              <a:rPr lang="en-US" sz="1800" dirty="0"/>
              <a:t>];</a:t>
            </a:r>
          </a:p>
          <a:p>
            <a:pPr marL="0" indent="0">
              <a:buNone/>
            </a:pPr>
            <a:r>
              <a:rPr lang="en-US" sz="1800" dirty="0"/>
              <a:t>     }</a:t>
            </a:r>
          </a:p>
          <a:p>
            <a:pPr marL="0" indent="0">
              <a:buNone/>
            </a:pPr>
            <a:r>
              <a:rPr lang="en-US" sz="1800" dirty="0"/>
              <a:t>  </a:t>
            </a:r>
          </a:p>
        </p:txBody>
      </p:sp>
      <p:sp>
        <p:nvSpPr>
          <p:cNvPr id="5" name="TextBox 4"/>
          <p:cNvSpPr txBox="1"/>
          <p:nvPr/>
        </p:nvSpPr>
        <p:spPr>
          <a:xfrm>
            <a:off x="5284415" y="5385282"/>
            <a:ext cx="3554454" cy="1323439"/>
          </a:xfrm>
          <a:prstGeom prst="rect">
            <a:avLst/>
          </a:prstGeom>
          <a:noFill/>
          <a:ln>
            <a:solidFill>
              <a:srgbClr val="002060"/>
            </a:solidFill>
          </a:ln>
        </p:spPr>
        <p:txBody>
          <a:bodyPr wrap="square" rtlCol="0">
            <a:spAutoFit/>
          </a:bodyPr>
          <a:lstStyle/>
          <a:p>
            <a:r>
              <a:rPr lang="en-US" sz="1600"/>
              <a:t>We replaced the original code with a poor memory access pattern</a:t>
            </a:r>
          </a:p>
          <a:p>
            <a:pPr lvl="1"/>
            <a:r>
              <a:rPr lang="en-US" sz="1600" err="1"/>
              <a:t>xnew</a:t>
            </a:r>
            <a:r>
              <a:rPr lang="en-US" sz="1600"/>
              <a:t>[i]+= (A[i*</a:t>
            </a:r>
            <a:r>
              <a:rPr lang="en-US" sz="1600" err="1"/>
              <a:t>Ndim</a:t>
            </a:r>
            <a:r>
              <a:rPr lang="en-US" sz="1600"/>
              <a:t> + j]*</a:t>
            </a:r>
            <a:r>
              <a:rPr lang="en-US" sz="1600" err="1"/>
              <a:t>xold</a:t>
            </a:r>
            <a:r>
              <a:rPr lang="en-US" sz="1600"/>
              <a:t>[j])</a:t>
            </a:r>
          </a:p>
          <a:p>
            <a:r>
              <a:rPr lang="en-US" sz="1600"/>
              <a:t>With the more efficient</a:t>
            </a:r>
          </a:p>
          <a:p>
            <a:pPr lvl="1"/>
            <a:r>
              <a:rPr lang="en-US" sz="1600" err="1"/>
              <a:t>xnew</a:t>
            </a:r>
            <a:r>
              <a:rPr lang="en-US" sz="1600"/>
              <a:t>[i]+= (A[j*</a:t>
            </a:r>
            <a:r>
              <a:rPr lang="en-US" sz="1600" err="1"/>
              <a:t>Ndim</a:t>
            </a:r>
            <a:r>
              <a:rPr lang="en-US" sz="1600"/>
              <a:t> + i]*</a:t>
            </a:r>
            <a:r>
              <a:rPr lang="en-US" sz="1600" err="1"/>
              <a:t>xold</a:t>
            </a:r>
            <a:r>
              <a:rPr lang="en-US" sz="1600"/>
              <a:t>[j])</a:t>
            </a:r>
          </a:p>
        </p:txBody>
      </p:sp>
    </p:spTree>
    <p:extLst>
      <p:ext uri="{BB962C8B-B14F-4D97-AF65-F5344CB8AC3E}">
        <p14:creationId xmlns:p14="http://schemas.microsoft.com/office/powerpoint/2010/main" val="177600336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8631" y="565846"/>
            <a:ext cx="8834437" cy="54190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solidFill>
                  <a:srgbClr val="000000"/>
                </a:solidFill>
              </a:rPr>
              <a:t>     //</a:t>
            </a:r>
          </a:p>
          <a:p>
            <a:pPr marL="0" indent="0">
              <a:buFont typeface="Arial" pitchFamily="34" charset="0"/>
              <a:buNone/>
            </a:pPr>
            <a:r>
              <a:rPr lang="en-US" sz="1800" dirty="0">
                <a:solidFill>
                  <a:srgbClr val="000000"/>
                </a:solidFill>
              </a:rPr>
              <a:t>     // test convergence</a:t>
            </a:r>
          </a:p>
          <a:p>
            <a:pPr marL="0" indent="0">
              <a:buFont typeface="Arial" pitchFamily="34" charset="0"/>
              <a:buNone/>
            </a:pPr>
            <a:r>
              <a:rPr lang="en-US" sz="1800" dirty="0">
                <a:solidFill>
                  <a:srgbClr val="000000"/>
                </a:solidFill>
              </a:rPr>
              <a:t>     conv = 0.0;</a:t>
            </a:r>
          </a:p>
          <a:p>
            <a:pPr marL="0" indent="0">
              <a:buFont typeface="Arial" pitchFamily="34" charse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map(</a:t>
            </a:r>
            <a:r>
              <a:rPr lang="en-US" sz="1800" b="1" dirty="0" err="1">
                <a:solidFill>
                  <a:srgbClr val="800000"/>
                </a:solidFill>
              </a:rPr>
              <a:t>tofrom</a:t>
            </a:r>
            <a:r>
              <a:rPr lang="en-US" sz="1800" b="1" dirty="0">
                <a:solidFill>
                  <a:srgbClr val="800000"/>
                </a:solidFill>
              </a:rPr>
              <a:t>: conv)</a:t>
            </a:r>
          </a:p>
          <a:p>
            <a:pPr marL="0" indent="0">
              <a:buFont typeface="Arial" pitchFamily="34" charse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a:t>
            </a:r>
          </a:p>
          <a:p>
            <a:pPr marL="0" indent="0">
              <a:buFont typeface="Arial" pitchFamily="34" charset="0"/>
              <a:buNone/>
            </a:pPr>
            <a:r>
              <a:rPr lang="en-US" sz="1800" b="1" dirty="0">
                <a:solidFill>
                  <a:srgbClr val="800000"/>
                </a:solidFill>
              </a:rPr>
              <a:t>                                private(</a:t>
            </a:r>
            <a:r>
              <a:rPr lang="en-US" sz="1800" b="1" dirty="0" err="1">
                <a:solidFill>
                  <a:srgbClr val="800000"/>
                </a:solidFill>
              </a:rPr>
              <a:t>tmp</a:t>
            </a:r>
            <a:r>
              <a:rPr lang="en-US" sz="1800" b="1" dirty="0">
                <a:solidFill>
                  <a:srgbClr val="800000"/>
                </a:solidFill>
              </a:rPr>
              <a:t>) reduction(+:conv)</a:t>
            </a:r>
            <a:r>
              <a:rPr lang="da-DK" sz="1800" dirty="0">
                <a:solidFill>
                  <a:srgbClr val="000000"/>
                </a:solidFill>
              </a:rPr>
              <a:t>     </a:t>
            </a:r>
          </a:p>
          <a:p>
            <a:pPr marL="0" indent="0">
              <a:buFont typeface="Arial" pitchFamily="34" charset="0"/>
              <a:buNone/>
            </a:pPr>
            <a:r>
              <a:rPr lang="da-DK" sz="1800" dirty="0">
                <a:solidFill>
                  <a:srgbClr val="000000"/>
                </a:solidFill>
              </a:rPr>
              <a:t>     for (i=0; i&lt;</a:t>
            </a:r>
            <a:r>
              <a:rPr lang="da-DK" sz="1800" dirty="0" err="1">
                <a:solidFill>
                  <a:srgbClr val="000000"/>
                </a:solidFill>
              </a:rPr>
              <a:t>Ndim</a:t>
            </a:r>
            <a:r>
              <a:rPr lang="da-DK" sz="1800" dirty="0">
                <a:solidFill>
                  <a:srgbClr val="000000"/>
                </a:solidFill>
              </a:rPr>
              <a:t>; i++){</a:t>
            </a:r>
          </a:p>
          <a:p>
            <a:pPr marL="0" indent="0">
              <a:buFont typeface="Arial" pitchFamily="34" charset="0"/>
              <a:buNone/>
            </a:pPr>
            <a:r>
              <a:rPr lang="en-US" sz="1800" dirty="0">
                <a:solidFill>
                  <a:srgbClr val="000000"/>
                </a:solidFill>
              </a:rPr>
              <a:t>         </a:t>
            </a:r>
            <a:r>
              <a:rPr lang="en-US" sz="1800" dirty="0" err="1">
                <a:solidFill>
                  <a:srgbClr val="000000"/>
                </a:solidFill>
              </a:rPr>
              <a:t>tmp</a:t>
            </a:r>
            <a:r>
              <a:rPr lang="en-US" sz="1800" dirty="0">
                <a:solidFill>
                  <a:srgbClr val="000000"/>
                </a:solidFill>
              </a:rPr>
              <a:t>  = </a:t>
            </a:r>
            <a:r>
              <a:rPr lang="en-US" sz="1800" dirty="0" err="1">
                <a:solidFill>
                  <a:srgbClr val="000000"/>
                </a:solidFill>
              </a:rPr>
              <a:t>xnew</a:t>
            </a:r>
            <a:r>
              <a:rPr lang="en-US" sz="1800" dirty="0">
                <a:solidFill>
                  <a:srgbClr val="000000"/>
                </a:solidFill>
              </a:rPr>
              <a:t>[</a:t>
            </a:r>
            <a:r>
              <a:rPr lang="en-US" sz="1800" dirty="0" err="1">
                <a:solidFill>
                  <a:srgbClr val="000000"/>
                </a:solidFill>
              </a:rPr>
              <a:t>i</a:t>
            </a:r>
            <a:r>
              <a:rPr lang="en-US" sz="1800" dirty="0">
                <a:solidFill>
                  <a:srgbClr val="000000"/>
                </a:solidFill>
              </a:rPr>
              <a:t>]-</a:t>
            </a:r>
            <a:r>
              <a:rPr lang="en-US" sz="1800" dirty="0" err="1">
                <a:solidFill>
                  <a:srgbClr val="000000"/>
                </a:solidFill>
              </a:rPr>
              <a:t>xold</a:t>
            </a:r>
            <a:r>
              <a:rPr lang="en-US" sz="1800" dirty="0">
                <a:solidFill>
                  <a:srgbClr val="000000"/>
                </a:solidFill>
              </a:rPr>
              <a:t>[</a:t>
            </a:r>
            <a:r>
              <a:rPr lang="en-US" sz="1800" dirty="0" err="1">
                <a:solidFill>
                  <a:srgbClr val="000000"/>
                </a:solidFill>
              </a:rPr>
              <a:t>i</a:t>
            </a:r>
            <a:r>
              <a:rPr lang="en-US" sz="1800" dirty="0">
                <a:solidFill>
                  <a:srgbClr val="000000"/>
                </a:solidFill>
              </a:rPr>
              <a:t>];</a:t>
            </a:r>
          </a:p>
          <a:p>
            <a:pPr marL="0" indent="0">
              <a:buFont typeface="Arial" pitchFamily="34" charset="0"/>
              <a:buNone/>
            </a:pPr>
            <a:r>
              <a:rPr lang="en-US" sz="1800" dirty="0">
                <a:solidFill>
                  <a:srgbClr val="000000"/>
                </a:solidFill>
              </a:rPr>
              <a:t>         conv += </a:t>
            </a:r>
            <a:r>
              <a:rPr lang="en-US" sz="1800" dirty="0" err="1">
                <a:solidFill>
                  <a:srgbClr val="000000"/>
                </a:solidFill>
              </a:rPr>
              <a:t>tmp</a:t>
            </a:r>
            <a:r>
              <a:rPr lang="en-US" sz="1800" dirty="0">
                <a:solidFill>
                  <a:srgbClr val="000000"/>
                </a:solidFill>
              </a:rPr>
              <a:t>*</a:t>
            </a:r>
            <a:r>
              <a:rPr lang="en-US" sz="1800" dirty="0" err="1">
                <a:solidFill>
                  <a:srgbClr val="000000"/>
                </a:solidFill>
              </a:rPr>
              <a:t>tmp</a:t>
            </a:r>
            <a:r>
              <a:rPr lang="en-US" sz="1800" dirty="0">
                <a:solidFill>
                  <a:srgbClr val="000000"/>
                </a:solidFill>
              </a:rPr>
              <a:t>;</a:t>
            </a:r>
          </a:p>
          <a:p>
            <a:pPr marL="0" indent="0">
              <a:buFont typeface="Arial" pitchFamily="34" charset="0"/>
              <a:buNone/>
            </a:pPr>
            <a:r>
              <a:rPr lang="en-US" sz="1800" dirty="0">
                <a:solidFill>
                  <a:srgbClr val="000000"/>
                </a:solidFill>
              </a:rPr>
              <a:t>     }</a:t>
            </a:r>
          </a:p>
          <a:p>
            <a:pPr marL="0" indent="0">
              <a:buFont typeface="Arial" pitchFamily="34" charset="0"/>
              <a:buNone/>
            </a:pPr>
            <a:r>
              <a:rPr lang="en-US" sz="1800" dirty="0">
                <a:solidFill>
                  <a:srgbClr val="000000"/>
                </a:solidFill>
              </a:rPr>
              <a:t>conv = sqrt((double)conv);</a:t>
            </a:r>
          </a:p>
          <a:p>
            <a:pPr marL="0" indent="0">
              <a:buNone/>
            </a:pPr>
            <a:r>
              <a:rPr lang="en-US" sz="1800" dirty="0"/>
              <a:t>    TYPE* </a:t>
            </a:r>
            <a:r>
              <a:rPr lang="en-US" sz="1800" dirty="0" err="1"/>
              <a:t>tmp</a:t>
            </a:r>
            <a:r>
              <a:rPr lang="en-US" sz="1800" dirty="0"/>
              <a:t> = </a:t>
            </a:r>
            <a:r>
              <a:rPr lang="en-US" sz="1800" dirty="0" err="1"/>
              <a:t>xold</a:t>
            </a:r>
            <a:r>
              <a:rPr lang="en-US" sz="1800" dirty="0"/>
              <a:t>;</a:t>
            </a:r>
          </a:p>
          <a:p>
            <a:pPr marL="0" indent="0">
              <a:buNone/>
            </a:pPr>
            <a:r>
              <a:rPr lang="en-US" sz="1800" dirty="0"/>
              <a:t>    </a:t>
            </a:r>
            <a:r>
              <a:rPr lang="en-US" sz="1800" dirty="0" err="1"/>
              <a:t>xold</a:t>
            </a:r>
            <a:r>
              <a:rPr lang="en-US" sz="1800" dirty="0"/>
              <a:t> = </a:t>
            </a:r>
            <a:r>
              <a:rPr lang="en-US" sz="1800" dirty="0" err="1"/>
              <a:t>xnew</a:t>
            </a:r>
            <a:r>
              <a:rPr lang="en-US" sz="1800" dirty="0"/>
              <a:t>;</a:t>
            </a:r>
          </a:p>
          <a:p>
            <a:pPr marL="0" indent="0">
              <a:buNone/>
            </a:pPr>
            <a:r>
              <a:rPr lang="en-US" sz="1800" dirty="0"/>
              <a:t>    </a:t>
            </a:r>
            <a:r>
              <a:rPr lang="en-US" sz="1800" dirty="0" err="1"/>
              <a:t>xnew</a:t>
            </a:r>
            <a:r>
              <a:rPr lang="en-US" sz="1800" dirty="0"/>
              <a:t> = </a:t>
            </a:r>
            <a:r>
              <a:rPr lang="en-US" sz="1800" dirty="0" err="1"/>
              <a:t>tmp</a:t>
            </a:r>
            <a:r>
              <a:rPr lang="en-US" sz="1800" dirty="0"/>
              <a:t>;</a:t>
            </a:r>
            <a:endParaRPr lang="en-US" sz="1800" dirty="0">
              <a:solidFill>
                <a:srgbClr val="000000"/>
              </a:solidFill>
            </a:endParaRPr>
          </a:p>
          <a:p>
            <a:pPr marL="0" indent="0">
              <a:buFont typeface="Arial" pitchFamily="34" charset="0"/>
              <a:buNone/>
            </a:pPr>
            <a:r>
              <a:rPr lang="en-US" sz="1800" dirty="0">
                <a:solidFill>
                  <a:srgbClr val="000000"/>
                </a:solidFill>
              </a:rPr>
              <a:t>} // end while loop</a:t>
            </a:r>
          </a:p>
          <a:p>
            <a:pPr marL="0" indent="0">
              <a:buNone/>
            </a:pPr>
            <a:endParaRPr lang="en-US" sz="1800" b="1" dirty="0">
              <a:solidFill>
                <a:srgbClr val="800000"/>
              </a:solidFill>
            </a:endParaRPr>
          </a:p>
          <a:p>
            <a:pPr marL="0" indent="0">
              <a:buNone/>
            </a:pPr>
            <a:endParaRPr lang="en-US" sz="1800" b="1" dirty="0">
              <a:solidFill>
                <a:srgbClr val="800000"/>
              </a:solidFill>
            </a:endParaRPr>
          </a:p>
          <a:p>
            <a:pPr marL="0" inden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exit data map(from: </a:t>
            </a:r>
            <a:r>
              <a:rPr lang="en-US" sz="1800" b="1" dirty="0" err="1">
                <a:solidFill>
                  <a:srgbClr val="800000"/>
                </a:solidFill>
              </a:rPr>
              <a:t>xold</a:t>
            </a:r>
            <a:r>
              <a:rPr lang="en-US" sz="1800" b="1" dirty="0">
                <a:solidFill>
                  <a:srgbClr val="800000"/>
                </a:solidFill>
              </a:rPr>
              <a:t>[0:Ndim], </a:t>
            </a:r>
            <a:r>
              <a:rPr lang="en-US" sz="1800" b="1" dirty="0" err="1">
                <a:solidFill>
                  <a:srgbClr val="800000"/>
                </a:solidFill>
              </a:rPr>
              <a:t>xnew</a:t>
            </a:r>
            <a:r>
              <a:rPr lang="en-US" sz="1800" b="1" dirty="0">
                <a:solidFill>
                  <a:srgbClr val="800000"/>
                </a:solidFill>
              </a:rPr>
              <a:t>[0:Ndim])</a:t>
            </a:r>
            <a:endParaRPr lang="en-US" sz="1800"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355583552"/>
              </p:ext>
            </p:extLst>
          </p:nvPr>
        </p:nvGraphicFramePr>
        <p:xfrm>
          <a:off x="4505849" y="2632438"/>
          <a:ext cx="4579668" cy="3413760"/>
        </p:xfrm>
        <a:graphic>
          <a:graphicData uri="http://schemas.openxmlformats.org/drawingml/2006/table">
            <a:tbl>
              <a:tblPr firstRow="1" bandRow="1">
                <a:tableStyleId>{5940675A-B579-460E-94D1-54222C63F5DA}</a:tableStyleId>
              </a:tblPr>
              <a:tblGrid>
                <a:gridCol w="1407172">
                  <a:extLst>
                    <a:ext uri="{9D8B030D-6E8A-4147-A177-3AD203B41FA5}">
                      <a16:colId xmlns:a16="http://schemas.microsoft.com/office/drawing/2014/main" val="20000"/>
                    </a:ext>
                  </a:extLst>
                </a:gridCol>
                <a:gridCol w="1648496">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0">
                <a:tc>
                  <a:txBody>
                    <a:bodyPr/>
                    <a:lstStyle/>
                    <a:p>
                      <a:r>
                        <a:rPr lang="en-US"/>
                        <a:t>System</a:t>
                      </a:r>
                    </a:p>
                  </a:txBody>
                  <a:tcPr/>
                </a:tc>
                <a:tc>
                  <a:txBody>
                    <a:bodyPr/>
                    <a:lstStyle/>
                    <a:p>
                      <a:r>
                        <a:rPr lang="en-US" sz="1600"/>
                        <a:t>Implementation</a:t>
                      </a:r>
                    </a:p>
                  </a:txBody>
                  <a:tcPr/>
                </a:tc>
                <a:tc>
                  <a:txBody>
                    <a:bodyPr/>
                    <a:lstStyle/>
                    <a:p>
                      <a:r>
                        <a:rPr lang="en-US" err="1"/>
                        <a:t>Ndim</a:t>
                      </a:r>
                      <a:r>
                        <a:rPr lang="en-US"/>
                        <a:t> = 4096</a:t>
                      </a:r>
                    </a:p>
                  </a:txBody>
                  <a:tcPr/>
                </a:tc>
                <a:extLst>
                  <a:ext uri="{0D108BD9-81ED-4DB2-BD59-A6C34878D82A}">
                    <a16:rowId xmlns:a16="http://schemas.microsoft.com/office/drawing/2014/main" val="10000"/>
                  </a:ext>
                </a:extLst>
              </a:tr>
              <a:tr h="370840">
                <a:tc rowSpan="4">
                  <a:txBody>
                    <a:bodyPr/>
                    <a:lstStyle/>
                    <a:p>
                      <a:r>
                        <a:rPr lang="en-US"/>
                        <a:t>NVIDA® K20X™ GPU</a:t>
                      </a:r>
                    </a:p>
                  </a:txBody>
                  <a:tcPr/>
                </a:tc>
                <a:tc>
                  <a:txBody>
                    <a:bodyPr/>
                    <a:lstStyle/>
                    <a:p>
                      <a:r>
                        <a:rPr lang="en-US" sz="1600"/>
                        <a:t>Target </a:t>
                      </a:r>
                      <a:r>
                        <a:rPr lang="en-US" sz="1600" err="1"/>
                        <a:t>dir</a:t>
                      </a:r>
                      <a:r>
                        <a:rPr lang="en-US" sz="1600" baseline="0"/>
                        <a:t> per loop</a:t>
                      </a:r>
                      <a:endParaRPr lang="en-US" sz="1600"/>
                    </a:p>
                  </a:txBody>
                  <a:tcPr/>
                </a:tc>
                <a:tc>
                  <a:txBody>
                    <a:bodyPr/>
                    <a:lstStyle/>
                    <a:p>
                      <a:r>
                        <a:rPr lang="en-US"/>
                        <a:t>131.94 </a:t>
                      </a:r>
                      <a:r>
                        <a:rPr lang="en-US" err="1"/>
                        <a:t>secs</a:t>
                      </a:r>
                      <a:endParaRPr lang="en-US"/>
                    </a:p>
                  </a:txBody>
                  <a:tcPr/>
                </a:tc>
                <a:extLst>
                  <a:ext uri="{0D108BD9-81ED-4DB2-BD59-A6C34878D82A}">
                    <a16:rowId xmlns:a16="http://schemas.microsoft.com/office/drawing/2014/main" val="10001"/>
                  </a:ext>
                </a:extLst>
              </a:tr>
              <a:tr h="370840">
                <a:tc vMerge="1">
                  <a:txBody>
                    <a:bodyPr/>
                    <a:lstStyle/>
                    <a:p>
                      <a:endParaRPr lang="en-US"/>
                    </a:p>
                  </a:txBody>
                  <a:tcPr/>
                </a:tc>
                <a:tc>
                  <a:txBody>
                    <a:bodyPr/>
                    <a:lstStyle/>
                    <a:p>
                      <a:r>
                        <a:rPr lang="en-US" sz="1600"/>
                        <a:t>Above</a:t>
                      </a:r>
                      <a:r>
                        <a:rPr lang="en-US" sz="1600" baseline="0"/>
                        <a:t> plus target data region</a:t>
                      </a:r>
                      <a:endParaRPr lang="en-US" sz="1600"/>
                    </a:p>
                  </a:txBody>
                  <a:tcPr/>
                </a:tc>
                <a:tc>
                  <a:txBody>
                    <a:bodyPr/>
                    <a:lstStyle/>
                    <a:p>
                      <a:r>
                        <a:rPr lang="en-US"/>
                        <a:t>18.37 </a:t>
                      </a:r>
                      <a:r>
                        <a:rPr lang="en-US" err="1"/>
                        <a:t>secs</a:t>
                      </a:r>
                      <a:endParaRPr lang="en-US"/>
                    </a:p>
                  </a:txBody>
                  <a:tcPr/>
                </a:tc>
                <a:extLst>
                  <a:ext uri="{0D108BD9-81ED-4DB2-BD59-A6C34878D82A}">
                    <a16:rowId xmlns:a16="http://schemas.microsoft.com/office/drawing/2014/main" val="10002"/>
                  </a:ext>
                </a:extLst>
              </a:tr>
              <a:tr h="370840">
                <a:tc vMerge="1">
                  <a:txBody>
                    <a:bodyPr/>
                    <a:lstStyle/>
                    <a:p>
                      <a:endParaRPr lang="en-US"/>
                    </a:p>
                  </a:txBody>
                  <a:tcPr/>
                </a:tc>
                <a:tc>
                  <a:txBody>
                    <a:bodyPr/>
                    <a:lstStyle/>
                    <a:p>
                      <a:r>
                        <a:rPr lang="en-US" sz="1600"/>
                        <a:t>Above plus reduced branching</a:t>
                      </a:r>
                    </a:p>
                  </a:txBody>
                  <a:tcPr/>
                </a:tc>
                <a:tc>
                  <a:txBody>
                    <a:bodyPr/>
                    <a:lstStyle/>
                    <a:p>
                      <a:r>
                        <a:rPr lang="en-US"/>
                        <a:t>13.74 </a:t>
                      </a:r>
                      <a:r>
                        <a:rPr lang="en-US" err="1"/>
                        <a:t>secs</a:t>
                      </a:r>
                      <a:endParaRPr lang="en-US"/>
                    </a:p>
                  </a:txBody>
                  <a:tcPr/>
                </a:tc>
                <a:extLst>
                  <a:ext uri="{0D108BD9-81ED-4DB2-BD59-A6C34878D82A}">
                    <a16:rowId xmlns:a16="http://schemas.microsoft.com/office/drawing/2014/main" val="10003"/>
                  </a:ext>
                </a:extLst>
              </a:tr>
              <a:tr h="370840">
                <a:tc vMerge="1">
                  <a:txBody>
                    <a:bodyPr/>
                    <a:lstStyle/>
                    <a:p>
                      <a:endParaRPr lang="en-US"/>
                    </a:p>
                  </a:txBody>
                  <a:tcPr/>
                </a:tc>
                <a:tc>
                  <a:txBody>
                    <a:bodyPr/>
                    <a:lstStyle/>
                    <a:p>
                      <a:r>
                        <a:rPr lang="en-US" sz="1600"/>
                        <a:t>Above plus improved mem access</a:t>
                      </a:r>
                    </a:p>
                  </a:txBody>
                  <a:tcPr/>
                </a:tc>
                <a:tc>
                  <a:txBody>
                    <a:bodyPr/>
                    <a:lstStyle/>
                    <a:p>
                      <a:r>
                        <a:rPr lang="en-US" dirty="0"/>
                        <a:t>7.64 secs</a:t>
                      </a:r>
                    </a:p>
                  </a:txBody>
                  <a:tcPr/>
                </a:tc>
                <a:extLst>
                  <a:ext uri="{0D108BD9-81ED-4DB2-BD59-A6C34878D82A}">
                    <a16:rowId xmlns:a16="http://schemas.microsoft.com/office/drawing/2014/main" val="10004"/>
                  </a:ext>
                </a:extLst>
              </a:tr>
            </a:tbl>
          </a:graphicData>
        </a:graphic>
      </p:graphicFrame>
      <p:sp>
        <p:nvSpPr>
          <p:cNvPr id="7" name="Title 1"/>
          <p:cNvSpPr txBox="1">
            <a:spLocks/>
          </p:cNvSpPr>
          <p:nvPr/>
        </p:nvSpPr>
        <p:spPr bwMode="auto">
          <a:xfrm>
            <a:off x="126659" y="130224"/>
            <a:ext cx="8905591" cy="572077"/>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90000"/>
          </a:bodyPr>
          <a:lstStyle>
            <a:lvl1pPr algn="l" rtl="0" eaLnBrk="0" fontAlgn="base" hangingPunct="0">
              <a:spcBef>
                <a:spcPct val="0"/>
              </a:spcBef>
              <a:spcAft>
                <a:spcPct val="0"/>
              </a:spcAft>
              <a:defRPr sz="3300" b="1">
                <a:solidFill>
                  <a:schemeClr val="tx2"/>
                </a:solidFill>
                <a:latin typeface="Arial" pitchFamily="34" charset="0"/>
                <a:ea typeface="+mj-ea"/>
                <a:cs typeface="+mj-cs"/>
              </a:defRPr>
            </a:lvl1pPr>
            <a:lvl2pPr algn="l" rtl="0" eaLnBrk="0" fontAlgn="base" hangingPunct="0">
              <a:spcBef>
                <a:spcPct val="0"/>
              </a:spcBef>
              <a:spcAft>
                <a:spcPct val="0"/>
              </a:spcAft>
              <a:defRPr sz="3300" b="1">
                <a:solidFill>
                  <a:schemeClr val="tx2"/>
                </a:solidFill>
                <a:latin typeface="Arial" pitchFamily="34" charset="0"/>
              </a:defRPr>
            </a:lvl2pPr>
            <a:lvl3pPr algn="l" rtl="0" eaLnBrk="0" fontAlgn="base" hangingPunct="0">
              <a:spcBef>
                <a:spcPct val="0"/>
              </a:spcBef>
              <a:spcAft>
                <a:spcPct val="0"/>
              </a:spcAft>
              <a:defRPr sz="3300" b="1">
                <a:solidFill>
                  <a:schemeClr val="tx2"/>
                </a:solidFill>
                <a:latin typeface="Arial" pitchFamily="34" charset="0"/>
              </a:defRPr>
            </a:lvl3pPr>
            <a:lvl4pPr algn="l" rtl="0" eaLnBrk="0" fontAlgn="base" hangingPunct="0">
              <a:spcBef>
                <a:spcPct val="0"/>
              </a:spcBef>
              <a:spcAft>
                <a:spcPct val="0"/>
              </a:spcAft>
              <a:defRPr sz="3300" b="1">
                <a:solidFill>
                  <a:schemeClr val="tx2"/>
                </a:solidFill>
                <a:latin typeface="Arial" pitchFamily="34" charset="0"/>
              </a:defRPr>
            </a:lvl4pPr>
            <a:lvl5pPr algn="l" rtl="0" eaLnBrk="0" fontAlgn="base" hangingPunct="0">
              <a:spcBef>
                <a:spcPct val="0"/>
              </a:spcBef>
              <a:spcAft>
                <a:spcPct val="0"/>
              </a:spcAft>
              <a:defRPr sz="3300" b="1">
                <a:solidFill>
                  <a:schemeClr val="tx2"/>
                </a:solidFill>
                <a:latin typeface="Arial" pitchFamily="34" charset="0"/>
              </a:defRPr>
            </a:lvl5pPr>
            <a:lvl6pPr marL="457200" algn="l" rtl="0" eaLnBrk="1" fontAlgn="base" hangingPunct="1">
              <a:spcBef>
                <a:spcPct val="0"/>
              </a:spcBef>
              <a:spcAft>
                <a:spcPct val="0"/>
              </a:spcAft>
              <a:defRPr sz="3300" b="1">
                <a:solidFill>
                  <a:schemeClr val="tx2"/>
                </a:solidFill>
                <a:latin typeface="Verdana" pitchFamily="96" charset="0"/>
              </a:defRPr>
            </a:lvl6pPr>
            <a:lvl7pPr marL="914400" algn="l" rtl="0" eaLnBrk="1" fontAlgn="base" hangingPunct="1">
              <a:spcBef>
                <a:spcPct val="0"/>
              </a:spcBef>
              <a:spcAft>
                <a:spcPct val="0"/>
              </a:spcAft>
              <a:defRPr sz="3300" b="1">
                <a:solidFill>
                  <a:schemeClr val="tx2"/>
                </a:solidFill>
                <a:latin typeface="Verdana" pitchFamily="96" charset="0"/>
              </a:defRPr>
            </a:lvl7pPr>
            <a:lvl8pPr marL="1371600" algn="l" rtl="0" eaLnBrk="1" fontAlgn="base" hangingPunct="1">
              <a:spcBef>
                <a:spcPct val="0"/>
              </a:spcBef>
              <a:spcAft>
                <a:spcPct val="0"/>
              </a:spcAft>
              <a:defRPr sz="3300" b="1">
                <a:solidFill>
                  <a:schemeClr val="tx2"/>
                </a:solidFill>
                <a:latin typeface="Verdana" pitchFamily="96" charset="0"/>
              </a:defRPr>
            </a:lvl8pPr>
            <a:lvl9pPr marL="1828800" algn="l" rtl="0" eaLnBrk="1" fontAlgn="base" hangingPunct="1">
              <a:spcBef>
                <a:spcPct val="0"/>
              </a:spcBef>
              <a:spcAft>
                <a:spcPct val="0"/>
              </a:spcAft>
              <a:defRPr sz="3300" b="1">
                <a:solidFill>
                  <a:schemeClr val="tx2"/>
                </a:solidFill>
                <a:latin typeface="Verdana" pitchFamily="96" charset="0"/>
              </a:defRPr>
            </a:lvl9pPr>
          </a:lstStyle>
          <a:p>
            <a:r>
              <a:rPr lang="en-US" kern="0"/>
              <a:t>Jacobi Solver </a:t>
            </a:r>
            <a:r>
              <a:rPr lang="en-US" sz="2700" kern="0"/>
              <a:t>(</a:t>
            </a:r>
            <a:r>
              <a:rPr lang="en-US" sz="2700" kern="0" err="1"/>
              <a:t>Targ</a:t>
            </a:r>
            <a:r>
              <a:rPr lang="en-US" sz="2700" kern="0"/>
              <a:t> Data/branchless/coalesced mem, 2/2)</a:t>
            </a:r>
          </a:p>
        </p:txBody>
      </p:sp>
      <p:sp>
        <p:nvSpPr>
          <p:cNvPr id="8" name="TextBox 7"/>
          <p:cNvSpPr txBox="1"/>
          <p:nvPr/>
        </p:nvSpPr>
        <p:spPr>
          <a:xfrm>
            <a:off x="0" y="6552424"/>
            <a:ext cx="6531429" cy="338554"/>
          </a:xfrm>
          <a:prstGeom prst="rect">
            <a:avLst/>
          </a:prstGeom>
          <a:noFill/>
        </p:spPr>
        <p:txBody>
          <a:bodyPr wrap="square" rtlCol="0">
            <a:spAutoFit/>
          </a:bodyPr>
          <a:lstStyle/>
          <a:p>
            <a:r>
              <a:rPr lang="en-US" sz="800"/>
              <a:t>Cray® XC40™ Supercomputer running Cray® Compiling Environment 8.5.3. </a:t>
            </a:r>
            <a:br>
              <a:rPr lang="en-US" sz="800"/>
            </a:br>
            <a:r>
              <a:rPr lang="en-US" sz="800"/>
              <a:t>Intel® Xeon ® CPU E5-2697 v2 @ 2.70GHz with 32 GB DDR3.  NVIDIA® Tesla® K20X, 6GB.</a:t>
            </a:r>
          </a:p>
        </p:txBody>
      </p:sp>
      <p:sp>
        <p:nvSpPr>
          <p:cNvPr id="9" name="TextBox 8"/>
          <p:cNvSpPr txBox="1"/>
          <p:nvPr/>
        </p:nvSpPr>
        <p:spPr>
          <a:xfrm>
            <a:off x="5206686" y="6613689"/>
            <a:ext cx="4333231" cy="276999"/>
          </a:xfrm>
          <a:prstGeom prst="rect">
            <a:avLst/>
          </a:prstGeom>
          <a:noFill/>
        </p:spPr>
        <p:txBody>
          <a:bodyPr wrap="square" rtlCol="0">
            <a:spAutoFit/>
          </a:bodyPr>
          <a:lstStyle/>
          <a:p>
            <a:r>
              <a:rPr lang="en-US" sz="1200"/>
              <a:t>Third party names are the property of their owners.</a:t>
            </a:r>
          </a:p>
        </p:txBody>
      </p:sp>
    </p:spTree>
    <p:extLst>
      <p:ext uri="{BB962C8B-B14F-4D97-AF65-F5344CB8AC3E}">
        <p14:creationId xmlns:p14="http://schemas.microsoft.com/office/powerpoint/2010/main" val="329087238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a:t>Agenda</a:t>
            </a:r>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err="1"/>
              <a:t>OpenMP</a:t>
            </a:r>
            <a:r>
              <a:rPr lang="en-US"/>
              <a:t> overview</a:t>
            </a:r>
          </a:p>
          <a:p>
            <a:pPr eaLnBrk="1" fontAlgn="t" hangingPunct="1"/>
            <a:r>
              <a:rPr lang="en-US"/>
              <a:t>The device model in OpenMP</a:t>
            </a:r>
          </a:p>
          <a:p>
            <a:pPr eaLnBrk="1" fontAlgn="t" hangingPunct="1"/>
            <a:r>
              <a:rPr lang="en-US"/>
              <a:t>Understanding execution on the GPU with </a:t>
            </a:r>
            <a:r>
              <a:rPr lang="en-US" err="1"/>
              <a:t>nvprof</a:t>
            </a:r>
            <a:endParaRPr lang="en-US"/>
          </a:p>
          <a:p>
            <a:pPr eaLnBrk="1" fontAlgn="t" hangingPunct="1"/>
            <a:r>
              <a:rPr lang="en-US"/>
              <a:t>Moving memory to/from the device</a:t>
            </a:r>
          </a:p>
          <a:p>
            <a:pPr eaLnBrk="1" fontAlgn="t" hangingPunct="1"/>
            <a:r>
              <a:rPr lang="en-US"/>
              <a:t>Working with the target directive</a:t>
            </a:r>
          </a:p>
          <a:p>
            <a:pPr eaLnBrk="1" fontAlgn="t" hangingPunct="1"/>
            <a:r>
              <a:rPr lang="en-US"/>
              <a:t>Controlling memory movement</a:t>
            </a:r>
          </a:p>
          <a:p>
            <a:pPr eaLnBrk="1" fontAlgn="t" hangingPunct="1"/>
            <a:r>
              <a:rPr lang="en-US"/>
              <a:t>Optimizing GPU code</a:t>
            </a:r>
          </a:p>
          <a:p>
            <a:pPr eaLnBrk="1" fontAlgn="t" hangingPunct="1"/>
            <a:r>
              <a:rPr lang="en-US"/>
              <a:t>CPU/GPU portability</a:t>
            </a:r>
          </a:p>
          <a:p>
            <a:pPr eaLnBrk="1" fontAlgn="t" hangingPunct="1"/>
            <a:r>
              <a:rPr lang="en-US"/>
              <a:t>5-point stencil</a:t>
            </a:r>
          </a:p>
          <a:p>
            <a:pPr eaLnBrk="1" fontAlgn="t" hangingPunct="1"/>
            <a:r>
              <a:rPr lang="en-US"/>
              <a:t>OpenMP 5.0</a:t>
            </a:r>
          </a:p>
        </p:txBody>
      </p:sp>
      <p:sp>
        <p:nvSpPr>
          <p:cNvPr id="4" name="Right Arrow 3"/>
          <p:cNvSpPr/>
          <p:nvPr/>
        </p:nvSpPr>
        <p:spPr>
          <a:xfrm>
            <a:off x="236525" y="3973598"/>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670821709"/>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p:cNvSpPr>
          <p:nvPr>
            <p:ph type="title"/>
          </p:nvPr>
        </p:nvSpPr>
        <p:spPr>
          <a:xfrm>
            <a:off x="457200" y="274638"/>
            <a:ext cx="8229600" cy="590000"/>
          </a:xfrm>
          <a:prstGeom prst="rect">
            <a:avLst/>
          </a:prstGeom>
        </p:spPr>
        <p:txBody>
          <a:bodyPr/>
          <a:lstStyle/>
          <a:p>
            <a:r>
              <a:t>Compiler Support</a:t>
            </a:r>
          </a:p>
        </p:txBody>
      </p:sp>
      <p:sp>
        <p:nvSpPr>
          <p:cNvPr id="94" name="Shape 94"/>
          <p:cNvSpPr>
            <a:spLocks noGrp="1"/>
          </p:cNvSpPr>
          <p:nvPr>
            <p:ph type="body" idx="1"/>
          </p:nvPr>
        </p:nvSpPr>
        <p:spPr>
          <a:xfrm>
            <a:off x="160019" y="995413"/>
            <a:ext cx="8930641" cy="5223743"/>
          </a:xfrm>
          <a:prstGeom prst="rect">
            <a:avLst/>
          </a:prstGeom>
        </p:spPr>
        <p:txBody>
          <a:bodyPr>
            <a:normAutofit fontScale="92500" lnSpcReduction="10000"/>
          </a:bodyPr>
          <a:lstStyle/>
          <a:p>
            <a:r>
              <a:rPr sz="2000" b="1" dirty="0"/>
              <a:t>Intel</a:t>
            </a:r>
            <a:r>
              <a:rPr sz="2000" dirty="0"/>
              <a:t> began support for OpenMP 4.0 targeting their Intel Xeon Phi coprocessors in 2013</a:t>
            </a:r>
            <a:r>
              <a:rPr lang="en-US" sz="2000" dirty="0"/>
              <a:t> (compiler version 15.0)</a:t>
            </a:r>
            <a:r>
              <a:rPr sz="2000" dirty="0"/>
              <a:t>.</a:t>
            </a:r>
            <a:r>
              <a:rPr lang="en-US" sz="2000" dirty="0"/>
              <a:t> Compiler version 17.0 and later versions support </a:t>
            </a:r>
            <a:r>
              <a:rPr lang="en-US" sz="2000"/>
              <a:t>OpenMP 4.5.</a:t>
            </a:r>
            <a:endParaRPr lang="en-US" sz="2000" dirty="0"/>
          </a:p>
          <a:p>
            <a:endParaRPr sz="2000" dirty="0"/>
          </a:p>
          <a:p>
            <a:r>
              <a:rPr sz="2000" b="1" dirty="0"/>
              <a:t>Cray</a:t>
            </a:r>
            <a:r>
              <a:rPr sz="2000" dirty="0"/>
              <a:t> provided the first vendor support</a:t>
            </a:r>
            <a:r>
              <a:rPr lang="en-GB" sz="2000" dirty="0" err="1"/>
              <a:t>ed</a:t>
            </a:r>
            <a:r>
              <a:rPr sz="2000" dirty="0"/>
              <a:t> implementation targeting NVIDIA GPUs late 2015. </a:t>
            </a:r>
            <a:r>
              <a:rPr lang="en-GB" sz="2000" dirty="0"/>
              <a:t>The latest version of CCE now supports all </a:t>
            </a:r>
            <a:r>
              <a:rPr sz="2000" dirty="0"/>
              <a:t>of OpenMP 4.5.</a:t>
            </a:r>
          </a:p>
          <a:p>
            <a:endParaRPr sz="2000" dirty="0"/>
          </a:p>
          <a:p>
            <a:r>
              <a:rPr sz="2000" b="1" dirty="0"/>
              <a:t>IBM</a:t>
            </a:r>
            <a:r>
              <a:rPr sz="2000" dirty="0"/>
              <a:t> has recently completed a compiler implementation using Clang, that fully supports OpenMP 4.5. This is being introduced into the Clang main trunk.</a:t>
            </a:r>
            <a:endParaRPr lang="en-GB" sz="2000" dirty="0"/>
          </a:p>
          <a:p>
            <a:endParaRPr lang="en-GB" sz="2000" dirty="0"/>
          </a:p>
          <a:p>
            <a:r>
              <a:rPr lang="en-GB" sz="2000" b="1" dirty="0"/>
              <a:t>Clang </a:t>
            </a:r>
            <a:r>
              <a:rPr lang="en-GB" sz="2000" dirty="0"/>
              <a:t>7.0 supports OpenMP 4.5 offload to NVIDIA GPUs.</a:t>
            </a:r>
            <a:endParaRPr sz="2000" b="1" dirty="0"/>
          </a:p>
          <a:p>
            <a:endParaRPr sz="2000" dirty="0"/>
          </a:p>
          <a:p>
            <a:r>
              <a:rPr sz="2000" b="1" dirty="0"/>
              <a:t>GCC 6.1</a:t>
            </a:r>
            <a:r>
              <a:rPr sz="2000" dirty="0"/>
              <a:t> introduced support for OpenMP 4.5, and can target Intel Xeon Phi, or </a:t>
            </a:r>
            <a:r>
              <a:rPr lang="en-US" sz="2000" dirty="0"/>
              <a:t>HSA</a:t>
            </a:r>
            <a:r>
              <a:rPr lang="en-GB" sz="2000" dirty="0"/>
              <a:t>-</a:t>
            </a:r>
            <a:r>
              <a:rPr sz="2000" dirty="0"/>
              <a:t>enabled AMD GPUs. </a:t>
            </a:r>
            <a:r>
              <a:rPr lang="en-US" sz="2000" dirty="0"/>
              <a:t>V</a:t>
            </a:r>
            <a:r>
              <a:rPr lang="en-GB" sz="2000" dirty="0"/>
              <a:t>7 added support for NVIDIA GPUs.</a:t>
            </a:r>
            <a:endParaRPr lang="en-US" sz="2000" dirty="0"/>
          </a:p>
          <a:p>
            <a:endParaRPr lang="en-US" sz="2000" dirty="0"/>
          </a:p>
          <a:p>
            <a:r>
              <a:rPr lang="en-US" sz="2000" b="1" dirty="0"/>
              <a:t>PGI</a:t>
            </a:r>
            <a:r>
              <a:rPr lang="en-US" sz="2000" dirty="0"/>
              <a:t> compilers don’t currently support OpenMP on GPUs (but they do for CPUs). </a:t>
            </a:r>
            <a:endParaRPr sz="2000" dirty="0"/>
          </a:p>
        </p:txBody>
      </p:sp>
      <p:sp>
        <p:nvSpPr>
          <p:cNvPr id="95" name="Shape 95"/>
          <p:cNvSpPr>
            <a:spLocks noGrp="1"/>
          </p:cNvSpPr>
          <p:nvPr>
            <p:ph type="sldNum" sz="quarter" idx="2"/>
          </p:nvPr>
        </p:nvSpPr>
        <p:spPr>
          <a:xfrm>
            <a:off x="8949732" y="6553200"/>
            <a:ext cx="194269" cy="2946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113</a:t>
            </a:fld>
            <a:endParaRPr/>
          </a:p>
        </p:txBody>
      </p:sp>
      <p:sp>
        <p:nvSpPr>
          <p:cNvPr id="5" name="TextBox 4"/>
          <p:cNvSpPr txBox="1"/>
          <p:nvPr/>
        </p:nvSpPr>
        <p:spPr>
          <a:xfrm>
            <a:off x="-314" y="6604962"/>
            <a:ext cx="4333231" cy="276999"/>
          </a:xfrm>
          <a:prstGeom prst="rect">
            <a:avLst/>
          </a:prstGeom>
          <a:noFill/>
        </p:spPr>
        <p:txBody>
          <a:bodyPr wrap="square" rtlCol="0">
            <a:spAutoFit/>
          </a:bodyPr>
          <a:lstStyle/>
          <a:p>
            <a:r>
              <a:rPr lang="en-US" sz="1200"/>
              <a:t>Third party names are the property of their owners.</a:t>
            </a:r>
          </a:p>
        </p:txBody>
      </p:sp>
      <p:sp>
        <p:nvSpPr>
          <p:cNvPr id="2" name="TextBox 1"/>
          <p:cNvSpPr txBox="1"/>
          <p:nvPr/>
        </p:nvSpPr>
        <p:spPr>
          <a:xfrm>
            <a:off x="106679" y="6219156"/>
            <a:ext cx="893064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US" sz="1800" b="0" i="0" u="none" strike="noStrike" cap="none" spc="0" normalizeH="0">
                <a:ln>
                  <a:noFill/>
                </a:ln>
                <a:solidFill>
                  <a:srgbClr val="000000"/>
                </a:solidFill>
                <a:effectLst/>
                <a:uFillTx/>
                <a:latin typeface="Arial"/>
                <a:ea typeface="Cambria"/>
                <a:cs typeface="Arial"/>
                <a:sym typeface="Cambria"/>
              </a:rPr>
              <a:t>OpenMP </a:t>
            </a:r>
            <a:r>
              <a:rPr lang="en-US">
                <a:solidFill>
                  <a:srgbClr val="000000"/>
                </a:solidFill>
                <a:latin typeface="Arial"/>
                <a:ea typeface="Cambria"/>
                <a:cs typeface="Arial"/>
                <a:sym typeface="Cambria"/>
              </a:rPr>
              <a:t>compiler information: </a:t>
            </a:r>
            <a:r>
              <a:rPr lang="en-US">
                <a:solidFill>
                  <a:srgbClr val="000000"/>
                </a:solidFill>
                <a:latin typeface="Arial"/>
                <a:ea typeface="Cambria"/>
                <a:cs typeface="Arial"/>
                <a:sym typeface="Cambria"/>
                <a:hlinkClick r:id="rId2"/>
              </a:rPr>
              <a:t>http://www.openmp.org/resources/openmp-compilers/</a:t>
            </a:r>
            <a:r>
              <a:rPr lang="en-US">
                <a:solidFill>
                  <a:srgbClr val="000000"/>
                </a:solidFill>
                <a:latin typeface="Arial"/>
                <a:ea typeface="Cambria"/>
                <a:cs typeface="Arial"/>
                <a:sym typeface="Cambria"/>
              </a:rPr>
              <a:t> </a:t>
            </a:r>
            <a:endParaRPr lang="en-US" sz="1800" b="0" i="0" u="none" strike="noStrike" cap="none" spc="0" baseline="0">
              <a:solidFill>
                <a:srgbClr val="000000"/>
              </a:solidFill>
              <a:latin typeface="Arial"/>
              <a:ea typeface="Cambria"/>
              <a:cs typeface="Arial"/>
            </a:endParaRPr>
          </a:p>
        </p:txBody>
      </p:sp>
    </p:spTree>
    <p:extLst>
      <p:ext uri="{BB962C8B-B14F-4D97-AF65-F5344CB8AC3E}">
        <p14:creationId xmlns:p14="http://schemas.microsoft.com/office/powerpoint/2010/main" val="2346161168"/>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p:cNvSpPr>
          <p:nvPr>
            <p:ph type="title"/>
          </p:nvPr>
        </p:nvSpPr>
        <p:spPr>
          <a:prstGeom prst="rect">
            <a:avLst/>
          </a:prstGeom>
        </p:spPr>
        <p:txBody>
          <a:bodyPr/>
          <a:lstStyle/>
          <a:p>
            <a:r>
              <a:t>Performance?</a:t>
            </a:r>
          </a:p>
        </p:txBody>
      </p:sp>
      <p:sp>
        <p:nvSpPr>
          <p:cNvPr id="98" name="Shape 98"/>
          <p:cNvSpPr>
            <a:spLocks noGrp="1"/>
          </p:cNvSpPr>
          <p:nvPr>
            <p:ph type="body" idx="1"/>
          </p:nvPr>
        </p:nvSpPr>
        <p:spPr>
          <a:xfrm>
            <a:off x="455614" y="1201747"/>
            <a:ext cx="8232772" cy="5653299"/>
          </a:xfrm>
          <a:prstGeom prst="rect">
            <a:avLst/>
          </a:prstGeom>
        </p:spPr>
        <p:txBody>
          <a:bodyPr/>
          <a:lstStyle/>
          <a:p>
            <a:r>
              <a:t>To test performance we use a mixture of synthetic benchmarks and mini-apps.</a:t>
            </a:r>
          </a:p>
          <a:p>
            <a:endParaRPr/>
          </a:p>
          <a:p>
            <a:r>
              <a:t>We compare against device-specific code written in </a:t>
            </a:r>
            <a:r>
              <a:rPr b="1"/>
              <a:t>OpenMP 3.0</a:t>
            </a:r>
            <a:r>
              <a:t> and </a:t>
            </a:r>
            <a:r>
              <a:rPr b="1"/>
              <a:t>CUDA</a:t>
            </a:r>
            <a:r>
              <a:t>.</a:t>
            </a:r>
          </a:p>
          <a:p>
            <a:endParaRPr/>
          </a:p>
          <a:p>
            <a:r>
              <a:t>We eventually use OpenMP 4.x to run on </a:t>
            </a:r>
            <a:r>
              <a:rPr i="1"/>
              <a:t>every diverse architecture that we believe is currently supported</a:t>
            </a:r>
            <a:r>
              <a:t>.</a:t>
            </a:r>
          </a:p>
          <a:p>
            <a:endParaRPr/>
          </a:p>
          <a:p>
            <a:r>
              <a:t>Our initial expectations were low - we were able to achieve great performance on Intel Xeon Phi Knights Corner, but didn’t know what to expect on GPU.</a:t>
            </a:r>
          </a:p>
        </p:txBody>
      </p:sp>
      <p:sp>
        <p:nvSpPr>
          <p:cNvPr id="99" name="Shape 99"/>
          <p:cNvSpPr>
            <a:spLocks noGrp="1"/>
          </p:cNvSpPr>
          <p:nvPr>
            <p:ph type="sldNum" sz="quarter" idx="2"/>
          </p:nvPr>
        </p:nvSpPr>
        <p:spPr>
          <a:xfrm>
            <a:off x="8949732" y="6553200"/>
            <a:ext cx="194269" cy="2946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114</a:t>
            </a:fld>
            <a:endParaRPr/>
          </a:p>
        </p:txBody>
      </p:sp>
      <p:sp>
        <p:nvSpPr>
          <p:cNvPr id="5" name="TextBox 4"/>
          <p:cNvSpPr txBox="1"/>
          <p:nvPr/>
        </p:nvSpPr>
        <p:spPr>
          <a:xfrm>
            <a:off x="-314" y="6604962"/>
            <a:ext cx="4333231" cy="276999"/>
          </a:xfrm>
          <a:prstGeom prst="rect">
            <a:avLst/>
          </a:prstGeom>
          <a:noFill/>
        </p:spPr>
        <p:txBody>
          <a:bodyPr wrap="square" rtlCol="0">
            <a:spAutoFit/>
          </a:bodyPr>
          <a:lstStyle/>
          <a:p>
            <a:r>
              <a:rPr lang="en-US" sz="1200"/>
              <a:t>Third party names are the property of their owners.</a:t>
            </a:r>
          </a:p>
        </p:txBody>
      </p:sp>
    </p:spTree>
    <p:extLst>
      <p:ext uri="{BB962C8B-B14F-4D97-AF65-F5344CB8AC3E}">
        <p14:creationId xmlns:p14="http://schemas.microsoft.com/office/powerpoint/2010/main" val="194446479"/>
      </p:ext>
    </p:extLst>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lstStyle/>
          <a:p>
            <a:r>
              <a:t>Performance?</a:t>
            </a:r>
          </a:p>
        </p:txBody>
      </p:sp>
      <p:sp>
        <p:nvSpPr>
          <p:cNvPr id="102" name="Shape 102"/>
          <p:cNvSpPr>
            <a:spLocks noGrp="1"/>
          </p:cNvSpPr>
          <p:nvPr>
            <p:ph type="sldNum" sz="quarter" idx="2"/>
          </p:nvPr>
        </p:nvSpPr>
        <p:spPr>
          <a:xfrm>
            <a:off x="8949732" y="6553200"/>
            <a:ext cx="194269" cy="2946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115</a:t>
            </a:fld>
            <a:endParaRPr/>
          </a:p>
        </p:txBody>
      </p:sp>
      <p:pic>
        <p:nvPicPr>
          <p:cNvPr id="104" name="Screen Shot 2016-09-02 at 10.18.56 AM.png"/>
          <p:cNvPicPr>
            <a:picLocks noChangeAspect="1"/>
          </p:cNvPicPr>
          <p:nvPr/>
        </p:nvPicPr>
        <p:blipFill>
          <a:blip r:embed="rId2">
            <a:extLst/>
          </a:blip>
          <a:stretch>
            <a:fillRect/>
          </a:stretch>
        </p:blipFill>
        <p:spPr>
          <a:xfrm>
            <a:off x="4652736" y="681632"/>
            <a:ext cx="4165141" cy="3139736"/>
          </a:xfrm>
          <a:prstGeom prst="rect">
            <a:avLst/>
          </a:prstGeom>
          <a:ln w="12700">
            <a:miter lim="400000"/>
          </a:ln>
        </p:spPr>
      </p:pic>
      <p:pic>
        <p:nvPicPr>
          <p:cNvPr id="105" name="Screen Shot 2016-09-02 at 10.19.05 AM.png"/>
          <p:cNvPicPr>
            <a:picLocks noChangeAspect="1"/>
          </p:cNvPicPr>
          <p:nvPr/>
        </p:nvPicPr>
        <p:blipFill>
          <a:blip r:embed="rId3">
            <a:extLst/>
          </a:blip>
          <a:stretch>
            <a:fillRect/>
          </a:stretch>
        </p:blipFill>
        <p:spPr>
          <a:xfrm>
            <a:off x="324575" y="3077666"/>
            <a:ext cx="4591863" cy="3139736"/>
          </a:xfrm>
          <a:prstGeom prst="rect">
            <a:avLst/>
          </a:prstGeom>
          <a:ln w="12700">
            <a:miter lim="400000"/>
          </a:ln>
        </p:spPr>
      </p:pic>
      <p:sp>
        <p:nvSpPr>
          <p:cNvPr id="106" name="Shape 106"/>
          <p:cNvSpPr/>
          <p:nvPr/>
        </p:nvSpPr>
        <p:spPr>
          <a:xfrm>
            <a:off x="430214" y="966636"/>
            <a:ext cx="3726379" cy="174988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defTabSz="704087" hangingPunct="0">
              <a:spcBef>
                <a:spcPts val="400"/>
              </a:spcBef>
              <a:defRPr sz="1848">
                <a:latin typeface="Arial"/>
                <a:ea typeface="Arial"/>
                <a:cs typeface="Arial"/>
                <a:sym typeface="Arial"/>
              </a:defRPr>
            </a:pPr>
            <a:r>
              <a:rPr sz="1848" kern="0">
                <a:solidFill>
                  <a:srgbClr val="000000"/>
                </a:solidFill>
                <a:latin typeface="Arial"/>
                <a:ea typeface="Arial"/>
                <a:cs typeface="Arial"/>
                <a:sym typeface="Arial"/>
              </a:rPr>
              <a:t>Immediately we see impressive performance compared to CUDA</a:t>
            </a:r>
          </a:p>
          <a:p>
            <a:pPr defTabSz="704087" hangingPunct="0">
              <a:spcBef>
                <a:spcPts val="400"/>
              </a:spcBef>
              <a:defRPr sz="1848">
                <a:latin typeface="Arial"/>
                <a:ea typeface="Arial"/>
                <a:cs typeface="Arial"/>
                <a:sym typeface="Arial"/>
              </a:defRPr>
            </a:pPr>
            <a:endParaRPr sz="1848" kern="0">
              <a:solidFill>
                <a:srgbClr val="000000"/>
              </a:solidFill>
              <a:latin typeface="Arial"/>
              <a:ea typeface="Arial"/>
              <a:cs typeface="Arial"/>
              <a:sym typeface="Arial"/>
            </a:endParaRPr>
          </a:p>
          <a:p>
            <a:pPr defTabSz="704087" hangingPunct="0">
              <a:spcBef>
                <a:spcPts val="400"/>
              </a:spcBef>
              <a:defRPr sz="1848">
                <a:latin typeface="Arial"/>
                <a:ea typeface="Arial"/>
                <a:cs typeface="Arial"/>
                <a:sym typeface="Arial"/>
              </a:defRPr>
            </a:pPr>
            <a:r>
              <a:rPr sz="1848" kern="0">
                <a:solidFill>
                  <a:srgbClr val="000000"/>
                </a:solidFill>
                <a:latin typeface="Arial"/>
                <a:ea typeface="Arial"/>
                <a:cs typeface="Arial"/>
                <a:sym typeface="Arial"/>
              </a:rPr>
              <a:t>Clearly the Cray compiler leverages the existing OpenACC backend </a:t>
            </a:r>
          </a:p>
        </p:txBody>
      </p:sp>
      <p:sp>
        <p:nvSpPr>
          <p:cNvPr id="107" name="Shape 107"/>
          <p:cNvSpPr/>
          <p:nvPr/>
        </p:nvSpPr>
        <p:spPr>
          <a:xfrm>
            <a:off x="5103814" y="3965117"/>
            <a:ext cx="3726379" cy="20230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defTabSz="685800" hangingPunct="0">
              <a:spcBef>
                <a:spcPts val="400"/>
              </a:spcBef>
              <a:defRPr>
                <a:latin typeface="Arial"/>
                <a:ea typeface="Arial"/>
                <a:cs typeface="Arial"/>
                <a:sym typeface="Arial"/>
              </a:defRPr>
            </a:pPr>
            <a:r>
              <a:rPr kern="0">
                <a:solidFill>
                  <a:srgbClr val="000000"/>
                </a:solidFill>
                <a:latin typeface="Arial"/>
                <a:ea typeface="Arial"/>
                <a:cs typeface="Arial"/>
                <a:sym typeface="Arial"/>
              </a:rPr>
              <a:t>Even with OpenMP 4.5 there is still no way of targeting shared memory directly.</a:t>
            </a:r>
          </a:p>
          <a:p>
            <a:pPr defTabSz="685800" hangingPunct="0">
              <a:spcBef>
                <a:spcPts val="400"/>
              </a:spcBef>
              <a:defRPr>
                <a:latin typeface="Arial"/>
                <a:ea typeface="Arial"/>
                <a:cs typeface="Arial"/>
                <a:sym typeface="Arial"/>
              </a:defRPr>
            </a:pPr>
            <a:endParaRPr kern="0">
              <a:solidFill>
                <a:srgbClr val="000000"/>
              </a:solidFill>
              <a:latin typeface="Arial"/>
              <a:ea typeface="Arial"/>
              <a:cs typeface="Arial"/>
              <a:sym typeface="Arial"/>
            </a:endParaRPr>
          </a:p>
          <a:p>
            <a:pPr defTabSz="685800" hangingPunct="0">
              <a:spcBef>
                <a:spcPts val="400"/>
              </a:spcBef>
              <a:defRPr>
                <a:latin typeface="Arial"/>
                <a:ea typeface="Arial"/>
                <a:cs typeface="Arial"/>
                <a:sym typeface="Arial"/>
              </a:defRPr>
            </a:pPr>
            <a:r>
              <a:rPr kern="0">
                <a:solidFill>
                  <a:srgbClr val="000000"/>
                </a:solidFill>
                <a:latin typeface="Arial"/>
                <a:ea typeface="Arial"/>
                <a:cs typeface="Arial"/>
                <a:sym typeface="Arial"/>
              </a:rPr>
              <a:t>This is set to come in with OpenMP 5.0, and Clang supports targeting address spaces directly</a:t>
            </a:r>
          </a:p>
        </p:txBody>
      </p:sp>
      <p:sp>
        <p:nvSpPr>
          <p:cNvPr id="108" name="Shape 108"/>
          <p:cNvSpPr/>
          <p:nvPr/>
        </p:nvSpPr>
        <p:spPr>
          <a:xfrm>
            <a:off x="4354514" y="649136"/>
            <a:ext cx="3963497" cy="23587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spcBef>
                <a:spcPts val="500"/>
              </a:spcBef>
              <a:defRPr sz="2400" b="1">
                <a:latin typeface="Arial"/>
                <a:ea typeface="Arial"/>
                <a:cs typeface="Arial"/>
                <a:sym typeface="Arial"/>
              </a:defRPr>
            </a:lvl1pPr>
          </a:lstStyle>
          <a:p>
            <a:pPr hangingPunct="0"/>
            <a:r>
              <a:rPr kern="0">
                <a:solidFill>
                  <a:srgbClr val="000000"/>
                </a:solidFill>
              </a:rPr>
              <a:t>CloverLeaf</a:t>
            </a:r>
          </a:p>
        </p:txBody>
      </p:sp>
      <p:sp>
        <p:nvSpPr>
          <p:cNvPr id="109" name="Shape 109"/>
          <p:cNvSpPr/>
          <p:nvPr/>
        </p:nvSpPr>
        <p:spPr>
          <a:xfrm>
            <a:off x="608014" y="2947836"/>
            <a:ext cx="3963497" cy="23587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spcBef>
                <a:spcPts val="500"/>
              </a:spcBef>
              <a:defRPr sz="2400" b="1">
                <a:latin typeface="Arial"/>
                <a:ea typeface="Arial"/>
                <a:cs typeface="Arial"/>
                <a:sym typeface="Arial"/>
              </a:defRPr>
            </a:lvl1pPr>
          </a:lstStyle>
          <a:p>
            <a:pPr hangingPunct="0"/>
            <a:r>
              <a:rPr kern="0">
                <a:solidFill>
                  <a:srgbClr val="000000"/>
                </a:solidFill>
              </a:rPr>
              <a:t>BUDE</a:t>
            </a:r>
          </a:p>
        </p:txBody>
      </p:sp>
      <p:sp>
        <p:nvSpPr>
          <p:cNvPr id="111" name="Shape 111"/>
          <p:cNvSpPr/>
          <p:nvPr/>
        </p:nvSpPr>
        <p:spPr>
          <a:xfrm>
            <a:off x="2642456" y="6217008"/>
            <a:ext cx="6187737" cy="38834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lnSpcReduction="10000"/>
          </a:bodyPr>
          <a:lstStyle/>
          <a:p>
            <a:pPr defTabSz="521208" hangingPunct="0">
              <a:spcBef>
                <a:spcPts val="300"/>
              </a:spcBef>
              <a:defRPr sz="1368">
                <a:latin typeface="Arial"/>
                <a:ea typeface="Arial"/>
                <a:cs typeface="Arial"/>
                <a:sym typeface="Arial"/>
              </a:defRPr>
            </a:pPr>
            <a:r>
              <a:rPr sz="1368" kern="0">
                <a:solidFill>
                  <a:srgbClr val="000000"/>
                </a:solidFill>
                <a:latin typeface="Arial"/>
                <a:ea typeface="Arial"/>
                <a:cs typeface="Arial"/>
                <a:sym typeface="Arial"/>
              </a:rPr>
              <a:t>Martineau, M., McIntosh-Smith, S. </a:t>
            </a:r>
            <a:r>
              <a:rPr sz="1368" kern="0" err="1">
                <a:solidFill>
                  <a:srgbClr val="000000"/>
                </a:solidFill>
                <a:latin typeface="Arial"/>
                <a:ea typeface="Arial"/>
                <a:cs typeface="Arial"/>
                <a:sym typeface="Arial"/>
              </a:rPr>
              <a:t>Gaudin</a:t>
            </a:r>
            <a:r>
              <a:rPr sz="1368" kern="0">
                <a:solidFill>
                  <a:srgbClr val="000000"/>
                </a:solidFill>
                <a:latin typeface="Arial"/>
                <a:ea typeface="Arial"/>
                <a:cs typeface="Arial"/>
                <a:sym typeface="Arial"/>
              </a:rPr>
              <a:t>, W., </a:t>
            </a:r>
            <a:r>
              <a:rPr sz="1368" i="1" kern="0">
                <a:solidFill>
                  <a:srgbClr val="000000"/>
                </a:solidFill>
                <a:latin typeface="Arial"/>
                <a:ea typeface="Arial"/>
                <a:cs typeface="Arial"/>
                <a:sym typeface="Arial"/>
              </a:rPr>
              <a:t>Evaluating </a:t>
            </a:r>
            <a:r>
              <a:rPr sz="1368" i="1" kern="0" err="1">
                <a:solidFill>
                  <a:srgbClr val="000000"/>
                </a:solidFill>
                <a:latin typeface="Arial"/>
                <a:ea typeface="Arial"/>
                <a:cs typeface="Arial"/>
                <a:sym typeface="Arial"/>
              </a:rPr>
              <a:t>OpenMP</a:t>
            </a:r>
            <a:r>
              <a:rPr sz="1368" i="1" kern="0">
                <a:solidFill>
                  <a:srgbClr val="000000"/>
                </a:solidFill>
                <a:latin typeface="Arial"/>
                <a:ea typeface="Arial"/>
                <a:cs typeface="Arial"/>
                <a:sym typeface="Arial"/>
              </a:rPr>
              <a:t> 4.0’s Effectiveness as a Heterogeneous Parallel Programming Model, 2016, HIPS’16</a:t>
            </a:r>
          </a:p>
        </p:txBody>
      </p:sp>
      <p:sp>
        <p:nvSpPr>
          <p:cNvPr id="13" name="TextBox 12"/>
          <p:cNvSpPr txBox="1"/>
          <p:nvPr/>
        </p:nvSpPr>
        <p:spPr>
          <a:xfrm>
            <a:off x="-314" y="6604962"/>
            <a:ext cx="4333231" cy="276999"/>
          </a:xfrm>
          <a:prstGeom prst="rect">
            <a:avLst/>
          </a:prstGeom>
          <a:noFill/>
        </p:spPr>
        <p:txBody>
          <a:bodyPr wrap="square" rtlCol="0">
            <a:spAutoFit/>
          </a:bodyPr>
          <a:lstStyle/>
          <a:p>
            <a:r>
              <a:rPr lang="en-US" sz="1200"/>
              <a:t>Third party names are the property of their owners.</a:t>
            </a:r>
          </a:p>
        </p:txBody>
      </p:sp>
      <p:sp>
        <p:nvSpPr>
          <p:cNvPr id="14" name="Shape 121"/>
          <p:cNvSpPr/>
          <p:nvPr/>
        </p:nvSpPr>
        <p:spPr>
          <a:xfrm>
            <a:off x="4514364" y="99504"/>
            <a:ext cx="4791268" cy="38834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fontScale="85000" lnSpcReduction="10000"/>
          </a:bodyPr>
          <a:lstStyle>
            <a:lvl1pPr defTabSz="493776">
              <a:spcBef>
                <a:spcPts val="300"/>
              </a:spcBef>
              <a:defRPr sz="1296">
                <a:latin typeface="Arial"/>
                <a:ea typeface="Arial"/>
                <a:cs typeface="Arial"/>
                <a:sym typeface="Arial"/>
              </a:defRPr>
            </a:lvl1pPr>
          </a:lstStyle>
          <a:p>
            <a:pPr hangingPunct="0"/>
            <a:r>
              <a:rPr kern="0">
                <a:solidFill>
                  <a:srgbClr val="000000"/>
                </a:solidFill>
              </a:rPr>
              <a:t>* CCE 8.4.3, ICC 15.0.3, PGI 15.01, CUDA 7.0 on an NVIDIA</a:t>
            </a:r>
            <a:r>
              <a:rPr lang="en-US" kern="0">
                <a:solidFill>
                  <a:srgbClr val="000000"/>
                </a:solidFill>
              </a:rPr>
              <a:t>®</a:t>
            </a:r>
            <a:r>
              <a:rPr kern="0">
                <a:solidFill>
                  <a:srgbClr val="000000"/>
                </a:solidFill>
              </a:rPr>
              <a:t> K20X, and Intel</a:t>
            </a:r>
            <a:r>
              <a:rPr lang="en-US" kern="0">
                <a:solidFill>
                  <a:srgbClr val="000000"/>
                </a:solidFill>
              </a:rPr>
              <a:t>®</a:t>
            </a:r>
            <a:r>
              <a:rPr kern="0">
                <a:solidFill>
                  <a:srgbClr val="000000"/>
                </a:solidFill>
              </a:rPr>
              <a:t> Xeon</a:t>
            </a:r>
            <a:r>
              <a:rPr lang="en-US" kern="0">
                <a:solidFill>
                  <a:srgbClr val="000000"/>
                </a:solidFill>
              </a:rPr>
              <a:t>®</a:t>
            </a:r>
            <a:r>
              <a:rPr kern="0">
                <a:solidFill>
                  <a:srgbClr val="000000"/>
                </a:solidFill>
              </a:rPr>
              <a:t> </a:t>
            </a:r>
            <a:r>
              <a:rPr kern="0" err="1">
                <a:solidFill>
                  <a:srgbClr val="000000"/>
                </a:solidFill>
              </a:rPr>
              <a:t>Haswell</a:t>
            </a:r>
            <a:r>
              <a:rPr kern="0">
                <a:solidFill>
                  <a:srgbClr val="000000"/>
                </a:solidFill>
              </a:rPr>
              <a:t> 16 Core </a:t>
            </a:r>
            <a:r>
              <a:rPr lang="en-US" kern="0">
                <a:solidFill>
                  <a:srgbClr val="000000"/>
                </a:solidFill>
              </a:rPr>
              <a:t>Processor </a:t>
            </a:r>
            <a:r>
              <a:rPr kern="0">
                <a:solidFill>
                  <a:srgbClr val="000000"/>
                </a:solidFill>
              </a:rPr>
              <a:t>(E5-2698 v3 @ 2.30GHz)</a:t>
            </a:r>
          </a:p>
        </p:txBody>
      </p:sp>
    </p:spTree>
    <p:extLst>
      <p:ext uri="{BB962C8B-B14F-4D97-AF65-F5344CB8AC3E}">
        <p14:creationId xmlns:p14="http://schemas.microsoft.com/office/powerpoint/2010/main" val="889974937"/>
      </p:ext>
    </p:extLst>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p:cNvSpPr>
          <p:nvPr>
            <p:ph type="title"/>
          </p:nvPr>
        </p:nvSpPr>
        <p:spPr>
          <a:prstGeom prst="rect">
            <a:avLst/>
          </a:prstGeom>
        </p:spPr>
        <p:txBody>
          <a:bodyPr/>
          <a:lstStyle/>
          <a:p>
            <a:r>
              <a:t>Performance?</a:t>
            </a:r>
          </a:p>
        </p:txBody>
      </p:sp>
      <p:sp>
        <p:nvSpPr>
          <p:cNvPr id="114" name="Shape 114"/>
          <p:cNvSpPr>
            <a:spLocks noGrp="1"/>
          </p:cNvSpPr>
          <p:nvPr>
            <p:ph type="sldNum" sz="quarter" idx="2"/>
          </p:nvPr>
        </p:nvSpPr>
        <p:spPr>
          <a:xfrm>
            <a:off x="8949732" y="6553200"/>
            <a:ext cx="194269" cy="2946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116</a:t>
            </a:fld>
            <a:endParaRPr/>
          </a:p>
        </p:txBody>
      </p:sp>
      <p:pic>
        <p:nvPicPr>
          <p:cNvPr id="116" name="Screen Shot 2016-09-02 at 10.25.09 AM.png"/>
          <p:cNvPicPr>
            <a:picLocks noChangeAspect="1"/>
          </p:cNvPicPr>
          <p:nvPr/>
        </p:nvPicPr>
        <p:blipFill>
          <a:blip r:embed="rId2">
            <a:extLst/>
          </a:blip>
          <a:stretch>
            <a:fillRect/>
          </a:stretch>
        </p:blipFill>
        <p:spPr>
          <a:xfrm>
            <a:off x="438094" y="620276"/>
            <a:ext cx="7226412" cy="2608177"/>
          </a:xfrm>
          <a:prstGeom prst="rect">
            <a:avLst/>
          </a:prstGeom>
          <a:ln w="12700">
            <a:miter lim="400000"/>
          </a:ln>
        </p:spPr>
      </p:pic>
      <p:pic>
        <p:nvPicPr>
          <p:cNvPr id="117" name="Screen Shot 2016-09-02 at 10.19.12 AM.png"/>
          <p:cNvPicPr>
            <a:picLocks noChangeAspect="1"/>
          </p:cNvPicPr>
          <p:nvPr/>
        </p:nvPicPr>
        <p:blipFill>
          <a:blip r:embed="rId3">
            <a:extLst/>
          </a:blip>
          <a:stretch>
            <a:fillRect/>
          </a:stretch>
        </p:blipFill>
        <p:spPr>
          <a:xfrm>
            <a:off x="-21478" y="3263327"/>
            <a:ext cx="4591863" cy="3431057"/>
          </a:xfrm>
          <a:prstGeom prst="rect">
            <a:avLst/>
          </a:prstGeom>
          <a:ln w="12700">
            <a:miter lim="400000"/>
          </a:ln>
        </p:spPr>
      </p:pic>
      <p:sp>
        <p:nvSpPr>
          <p:cNvPr id="118" name="Shape 118"/>
          <p:cNvSpPr>
            <a:spLocks noGrp="1"/>
          </p:cNvSpPr>
          <p:nvPr>
            <p:ph type="body" sz="quarter" idx="1"/>
          </p:nvPr>
        </p:nvSpPr>
        <p:spPr>
          <a:xfrm>
            <a:off x="5196121" y="3367408"/>
            <a:ext cx="3843825" cy="2263495"/>
          </a:xfrm>
          <a:prstGeom prst="rect">
            <a:avLst/>
          </a:prstGeom>
        </p:spPr>
        <p:txBody>
          <a:bodyPr lIns="0" tIns="0" rIns="0" bIns="0" anchor="t">
            <a:normAutofit lnSpcReduction="10000"/>
          </a:bodyPr>
          <a:lstStyle/>
          <a:p>
            <a:pPr marL="0" indent="0" defTabSz="804672">
              <a:buSzTx/>
              <a:buNone/>
              <a:defRPr sz="2112"/>
            </a:pPr>
            <a:r>
              <a:rPr sz="2100"/>
              <a:t>We found that Cray’s OpenMP 4.0 implementation achieved great performance on a K20x</a:t>
            </a:r>
            <a:r>
              <a:rPr lang="en-US" sz="2100"/>
              <a:t> </a:t>
            </a:r>
            <a:endParaRPr/>
          </a:p>
          <a:p>
            <a:pPr marL="198120" indent="-198120" defTabSz="804672">
              <a:defRPr sz="2112"/>
            </a:pPr>
            <a:endParaRPr/>
          </a:p>
          <a:p>
            <a:pPr marL="0" indent="0" defTabSz="804672">
              <a:buSzTx/>
              <a:buNone/>
              <a:defRPr sz="2112"/>
            </a:pPr>
            <a:r>
              <a:rPr lang="en-US" sz="2100"/>
              <a:t>We</a:t>
            </a:r>
            <a:r>
              <a:rPr sz="2100"/>
              <a:t> </a:t>
            </a:r>
            <a:r>
              <a:rPr lang="en-US" sz="2100"/>
              <a:t>see </a:t>
            </a:r>
            <a:r>
              <a:rPr sz="2100"/>
              <a:t>these figures </a:t>
            </a:r>
            <a:r>
              <a:rPr lang="en-US" sz="2100"/>
              <a:t>continually improving</a:t>
            </a:r>
            <a:r>
              <a:rPr sz="2100"/>
              <a:t> </a:t>
            </a:r>
            <a:r>
              <a:rPr lang="en-US" sz="2100"/>
              <a:t>as the languages mature</a:t>
            </a:r>
            <a:endParaRPr sz="2100"/>
          </a:p>
        </p:txBody>
      </p:sp>
      <p:sp>
        <p:nvSpPr>
          <p:cNvPr id="119" name="Shape 119"/>
          <p:cNvSpPr/>
          <p:nvPr/>
        </p:nvSpPr>
        <p:spPr>
          <a:xfrm>
            <a:off x="285921" y="2891824"/>
            <a:ext cx="3963497" cy="23587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spcBef>
                <a:spcPts val="500"/>
              </a:spcBef>
              <a:defRPr sz="2400" b="1">
                <a:latin typeface="Arial"/>
                <a:ea typeface="Arial"/>
                <a:cs typeface="Arial"/>
                <a:sym typeface="Arial"/>
              </a:defRPr>
            </a:lvl1pPr>
          </a:lstStyle>
          <a:p>
            <a:pPr hangingPunct="0"/>
            <a:r>
              <a:rPr kern="0">
                <a:solidFill>
                  <a:srgbClr val="000000"/>
                </a:solidFill>
              </a:rPr>
              <a:t>TeaLeaf</a:t>
            </a:r>
          </a:p>
        </p:txBody>
      </p:sp>
      <p:sp>
        <p:nvSpPr>
          <p:cNvPr id="120" name="Shape 120"/>
          <p:cNvSpPr/>
          <p:nvPr/>
        </p:nvSpPr>
        <p:spPr>
          <a:xfrm>
            <a:off x="5196121" y="6137867"/>
            <a:ext cx="3843825" cy="64908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defTabSz="448055" hangingPunct="0">
              <a:spcBef>
                <a:spcPts val="200"/>
              </a:spcBef>
              <a:defRPr sz="1176">
                <a:latin typeface="Arial"/>
                <a:ea typeface="Arial"/>
                <a:cs typeface="Arial"/>
                <a:sym typeface="Arial"/>
              </a:defRPr>
            </a:pPr>
            <a:r>
              <a:rPr sz="1176" kern="0">
                <a:solidFill>
                  <a:srgbClr val="000000"/>
                </a:solidFill>
                <a:latin typeface="Arial"/>
                <a:ea typeface="Arial"/>
                <a:cs typeface="Arial"/>
                <a:sym typeface="Arial"/>
              </a:rPr>
              <a:t>Martineau, M., McIntosh-Smith, S. Gaudin, W., </a:t>
            </a:r>
            <a:r>
              <a:rPr sz="1176" i="1" kern="0">
                <a:solidFill>
                  <a:srgbClr val="000000"/>
                </a:solidFill>
                <a:latin typeface="Arial"/>
                <a:ea typeface="Arial"/>
                <a:cs typeface="Arial"/>
                <a:sym typeface="Arial"/>
              </a:rPr>
              <a:t>Assessing the Performance Portability of Modern Parallel Programming Models using TeaLeaf, 2016, CC-PE</a:t>
            </a:r>
          </a:p>
        </p:txBody>
      </p:sp>
      <p:sp>
        <p:nvSpPr>
          <p:cNvPr id="121" name="Shape 121"/>
          <p:cNvSpPr/>
          <p:nvPr/>
        </p:nvSpPr>
        <p:spPr>
          <a:xfrm>
            <a:off x="4248678" y="171043"/>
            <a:ext cx="4791268" cy="38834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fontScale="85000" lnSpcReduction="10000"/>
          </a:bodyPr>
          <a:lstStyle>
            <a:lvl1pPr defTabSz="493776">
              <a:spcBef>
                <a:spcPts val="300"/>
              </a:spcBef>
              <a:defRPr sz="1296">
                <a:latin typeface="Arial"/>
                <a:ea typeface="Arial"/>
                <a:cs typeface="Arial"/>
                <a:sym typeface="Arial"/>
              </a:defRPr>
            </a:lvl1pPr>
          </a:lstStyle>
          <a:p>
            <a:pPr hangingPunct="0"/>
            <a:r>
              <a:rPr kern="0">
                <a:solidFill>
                  <a:srgbClr val="000000"/>
                </a:solidFill>
              </a:rPr>
              <a:t>* CCE 8.4.3, ICC 15.0.3, PGI 15.01, CUDA 7.0 on an NVIDIA</a:t>
            </a:r>
            <a:r>
              <a:rPr lang="en-US" kern="0">
                <a:solidFill>
                  <a:srgbClr val="000000"/>
                </a:solidFill>
              </a:rPr>
              <a:t>®</a:t>
            </a:r>
            <a:r>
              <a:rPr kern="0">
                <a:solidFill>
                  <a:srgbClr val="000000"/>
                </a:solidFill>
              </a:rPr>
              <a:t> K20X, and Intel</a:t>
            </a:r>
            <a:r>
              <a:rPr lang="en-US" kern="0">
                <a:solidFill>
                  <a:srgbClr val="000000"/>
                </a:solidFill>
              </a:rPr>
              <a:t>®</a:t>
            </a:r>
            <a:r>
              <a:rPr kern="0">
                <a:solidFill>
                  <a:srgbClr val="000000"/>
                </a:solidFill>
              </a:rPr>
              <a:t> Xeon</a:t>
            </a:r>
            <a:r>
              <a:rPr lang="en-US" kern="0">
                <a:solidFill>
                  <a:srgbClr val="000000"/>
                </a:solidFill>
              </a:rPr>
              <a:t>®</a:t>
            </a:r>
            <a:r>
              <a:rPr kern="0">
                <a:solidFill>
                  <a:srgbClr val="000000"/>
                </a:solidFill>
              </a:rPr>
              <a:t> </a:t>
            </a:r>
            <a:r>
              <a:rPr kern="0" err="1">
                <a:solidFill>
                  <a:srgbClr val="000000"/>
                </a:solidFill>
              </a:rPr>
              <a:t>Haswell</a:t>
            </a:r>
            <a:r>
              <a:rPr kern="0">
                <a:solidFill>
                  <a:srgbClr val="000000"/>
                </a:solidFill>
              </a:rPr>
              <a:t> 16 Core </a:t>
            </a:r>
            <a:r>
              <a:rPr lang="en-US" kern="0">
                <a:solidFill>
                  <a:srgbClr val="000000"/>
                </a:solidFill>
              </a:rPr>
              <a:t>Processor </a:t>
            </a:r>
            <a:r>
              <a:rPr kern="0">
                <a:solidFill>
                  <a:srgbClr val="000000"/>
                </a:solidFill>
              </a:rPr>
              <a:t>(E5-2698 v3 @ 2.30GHz)</a:t>
            </a:r>
          </a:p>
        </p:txBody>
      </p:sp>
      <p:sp>
        <p:nvSpPr>
          <p:cNvPr id="11" name="TextBox 10"/>
          <p:cNvSpPr txBox="1"/>
          <p:nvPr/>
        </p:nvSpPr>
        <p:spPr>
          <a:xfrm>
            <a:off x="-314" y="6579562"/>
            <a:ext cx="4333231" cy="276999"/>
          </a:xfrm>
          <a:prstGeom prst="rect">
            <a:avLst/>
          </a:prstGeom>
          <a:noFill/>
        </p:spPr>
        <p:txBody>
          <a:bodyPr wrap="square" rtlCol="0">
            <a:spAutoFit/>
          </a:bodyPr>
          <a:lstStyle/>
          <a:p>
            <a:r>
              <a:rPr lang="en-US" sz="1200"/>
              <a:t>Third party names are the property of their owners.</a:t>
            </a:r>
          </a:p>
        </p:txBody>
      </p:sp>
    </p:spTree>
    <p:extLst>
      <p:ext uri="{BB962C8B-B14F-4D97-AF65-F5344CB8AC3E}">
        <p14:creationId xmlns:p14="http://schemas.microsoft.com/office/powerpoint/2010/main" val="2470372036"/>
      </p:ext>
    </p:extLst>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p:cNvSpPr>
          <p:nvPr>
            <p:ph type="title"/>
          </p:nvPr>
        </p:nvSpPr>
        <p:spPr>
          <a:prstGeom prst="rect">
            <a:avLst/>
          </a:prstGeom>
        </p:spPr>
        <p:txBody>
          <a:bodyPr/>
          <a:lstStyle/>
          <a:p>
            <a:r>
              <a:t>How do you get good performance?</a:t>
            </a:r>
          </a:p>
        </p:txBody>
      </p:sp>
      <p:sp>
        <p:nvSpPr>
          <p:cNvPr id="124" name="Shape 124"/>
          <p:cNvSpPr>
            <a:spLocks noGrp="1"/>
          </p:cNvSpPr>
          <p:nvPr>
            <p:ph type="sldNum" sz="quarter" idx="2"/>
          </p:nvPr>
        </p:nvSpPr>
        <p:spPr>
          <a:xfrm>
            <a:off x="8949732" y="6553200"/>
            <a:ext cx="194269" cy="2946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117</a:t>
            </a:fld>
            <a:endParaRPr/>
          </a:p>
        </p:txBody>
      </p:sp>
      <p:sp>
        <p:nvSpPr>
          <p:cNvPr id="126" name="Shape 126"/>
          <p:cNvSpPr>
            <a:spLocks noGrp="1"/>
          </p:cNvSpPr>
          <p:nvPr>
            <p:ph type="body" idx="1"/>
          </p:nvPr>
        </p:nvSpPr>
        <p:spPr>
          <a:xfrm>
            <a:off x="455614" y="871547"/>
            <a:ext cx="8451905" cy="5464783"/>
          </a:xfrm>
          <a:prstGeom prst="rect">
            <a:avLst/>
          </a:prstGeom>
        </p:spPr>
        <p:txBody>
          <a:bodyPr lIns="0" tIns="0" rIns="0" bIns="0" anchor="t">
            <a:normAutofit lnSpcReduction="10000"/>
          </a:bodyPr>
          <a:lstStyle/>
          <a:p>
            <a:pPr marL="198120" indent="-198120" defTabSz="804672">
              <a:defRPr sz="2112"/>
            </a:pPr>
            <a:r>
              <a:rPr sz="2100"/>
              <a:t>Our finding so far: </a:t>
            </a:r>
            <a:r>
              <a:rPr sz="2100" i="1"/>
              <a:t>You </a:t>
            </a:r>
            <a:r>
              <a:rPr sz="2100" i="1" u="sng"/>
              <a:t>can</a:t>
            </a:r>
            <a:r>
              <a:rPr sz="2100" i="1"/>
              <a:t> achieve good performance </a:t>
            </a:r>
            <a:r>
              <a:rPr lang="en-US" sz="2100" i="1"/>
              <a:t>on GPUs </a:t>
            </a:r>
            <a:r>
              <a:rPr sz="2100" i="1"/>
              <a:t>with OpenMP 4.x.</a:t>
            </a:r>
            <a:endParaRPr lang="en-US" sz="2100"/>
          </a:p>
          <a:p>
            <a:pPr marL="198120" indent="-198120" defTabSz="804672">
              <a:defRPr sz="2112"/>
            </a:pPr>
            <a:endParaRPr i="1"/>
          </a:p>
          <a:p>
            <a:pPr marL="198120" indent="-198120" defTabSz="804672">
              <a:defRPr sz="2112"/>
            </a:pPr>
            <a:r>
              <a:rPr sz="2100"/>
              <a:t>We achieved this by:</a:t>
            </a:r>
          </a:p>
          <a:p>
            <a:pPr marL="198120" indent="-198120" defTabSz="804672">
              <a:defRPr sz="2112"/>
            </a:pPr>
            <a:endParaRPr/>
          </a:p>
          <a:p>
            <a:pPr marL="497205" lvl="1" indent="-198120" defTabSz="804672">
              <a:buChar char="•"/>
              <a:defRPr sz="2112"/>
            </a:pPr>
            <a:r>
              <a:rPr sz="2100"/>
              <a:t>Keeping data resident on the device for the greatest possible time.</a:t>
            </a:r>
          </a:p>
          <a:p>
            <a:pPr marL="497205" lvl="1" indent="-198120" defTabSz="804672">
              <a:buChar char="•"/>
              <a:defRPr sz="2112"/>
            </a:pPr>
            <a:endParaRPr/>
          </a:p>
          <a:p>
            <a:pPr marL="497205" lvl="1" indent="-198120" defTabSz="804672">
              <a:buChar char="•"/>
              <a:defRPr sz="2112"/>
            </a:pPr>
            <a:r>
              <a:rPr sz="2100"/>
              <a:t>Collapsing loops with the </a:t>
            </a:r>
            <a:r>
              <a:rPr sz="2100" b="1"/>
              <a:t>collapse</a:t>
            </a:r>
            <a:r>
              <a:rPr sz="2100"/>
              <a:t> clause, so there was a large enough iteration space to saturate the device.</a:t>
            </a:r>
          </a:p>
          <a:p>
            <a:pPr marL="497205" lvl="1" indent="-198120" defTabSz="804672">
              <a:buChar char="•"/>
              <a:defRPr sz="2112"/>
            </a:pPr>
            <a:endParaRPr/>
          </a:p>
          <a:p>
            <a:pPr marL="497205" lvl="1" indent="-198120" defTabSz="804672">
              <a:buChar char="•"/>
              <a:defRPr sz="2112"/>
            </a:pPr>
            <a:r>
              <a:rPr sz="2100"/>
              <a:t>Using the </a:t>
            </a:r>
            <a:r>
              <a:rPr sz="2100" b="1" err="1"/>
              <a:t>simd</a:t>
            </a:r>
            <a:r>
              <a:rPr sz="2100"/>
              <a:t> directive to vectorize inner loops.</a:t>
            </a:r>
          </a:p>
          <a:p>
            <a:pPr marL="497205" lvl="1" indent="-198120" defTabSz="804672">
              <a:buChar char="•"/>
              <a:defRPr sz="2112"/>
            </a:pPr>
            <a:endParaRPr/>
          </a:p>
          <a:p>
            <a:pPr marL="497205" lvl="1" indent="-198120" defTabSz="804672">
              <a:buChar char="•"/>
              <a:defRPr sz="2112"/>
            </a:pPr>
            <a:r>
              <a:rPr sz="2100"/>
              <a:t>Using </a:t>
            </a:r>
            <a:r>
              <a:rPr sz="2100" b="1"/>
              <a:t>schedule(static, 1)</a:t>
            </a:r>
            <a:r>
              <a:rPr sz="2100"/>
              <a:t> for coalescence (obsolete).</a:t>
            </a:r>
          </a:p>
          <a:p>
            <a:pPr marL="497205" lvl="1" indent="-198120" defTabSz="804672">
              <a:buChar char="•"/>
              <a:defRPr sz="2112"/>
            </a:pPr>
            <a:endParaRPr/>
          </a:p>
          <a:p>
            <a:pPr marL="497205" lvl="1" indent="-198120" defTabSz="804672">
              <a:buChar char="•"/>
              <a:defRPr sz="2112"/>
            </a:pPr>
            <a:r>
              <a:rPr sz="2100"/>
              <a:t>Using </a:t>
            </a:r>
            <a:r>
              <a:rPr sz="2100" i="1" err="1"/>
              <a:t>nvprof</a:t>
            </a:r>
            <a:r>
              <a:rPr sz="2100" i="1"/>
              <a:t> </a:t>
            </a:r>
            <a:r>
              <a:rPr sz="2100"/>
              <a:t>of course.</a:t>
            </a:r>
          </a:p>
        </p:txBody>
      </p:sp>
    </p:spTree>
    <p:extLst>
      <p:ext uri="{BB962C8B-B14F-4D97-AF65-F5344CB8AC3E}">
        <p14:creationId xmlns:p14="http://schemas.microsoft.com/office/powerpoint/2010/main" val="3835637149"/>
      </p:ext>
    </p:extLst>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p>
            <a:r>
              <a:t>Can you do better?</a:t>
            </a:r>
          </a:p>
        </p:txBody>
      </p:sp>
      <p:sp>
        <p:nvSpPr>
          <p:cNvPr id="129" name="Shape 129"/>
          <p:cNvSpPr>
            <a:spLocks noGrp="1"/>
          </p:cNvSpPr>
          <p:nvPr>
            <p:ph type="sldNum" sz="quarter" idx="2"/>
          </p:nvPr>
        </p:nvSpPr>
        <p:spPr>
          <a:xfrm>
            <a:off x="8949732" y="6553200"/>
            <a:ext cx="194269" cy="2946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118</a:t>
            </a:fld>
            <a:endParaRPr/>
          </a:p>
        </p:txBody>
      </p:sp>
      <p:sp>
        <p:nvSpPr>
          <p:cNvPr id="131" name="Shape 131"/>
          <p:cNvSpPr>
            <a:spLocks noGrp="1"/>
          </p:cNvSpPr>
          <p:nvPr>
            <p:ph type="body" sz="quarter" idx="1"/>
          </p:nvPr>
        </p:nvSpPr>
        <p:spPr>
          <a:xfrm>
            <a:off x="346047" y="5039330"/>
            <a:ext cx="8451906" cy="1235832"/>
          </a:xfrm>
          <a:prstGeom prst="rect">
            <a:avLst/>
          </a:prstGeom>
        </p:spPr>
        <p:txBody>
          <a:bodyPr/>
          <a:lstStyle>
            <a:lvl1pPr marL="0" indent="0">
              <a:buSzTx/>
              <a:buNone/>
            </a:lvl1pPr>
          </a:lstStyle>
          <a:p>
            <a:r>
              <a:t>Through extensive tuning of the compiler implementation we were able to execute CloverLeaf mini-app within 9% absolute runtime of hand optimized CUDA code…</a:t>
            </a:r>
          </a:p>
        </p:txBody>
      </p:sp>
      <p:sp>
        <p:nvSpPr>
          <p:cNvPr id="132" name="Shape 132"/>
          <p:cNvSpPr/>
          <p:nvPr/>
        </p:nvSpPr>
        <p:spPr>
          <a:xfrm>
            <a:off x="5262330" y="257105"/>
            <a:ext cx="3716570" cy="41599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lnSpcReduction="10000"/>
          </a:bodyPr>
          <a:lstStyle>
            <a:lvl1pPr defTabSz="521208">
              <a:spcBef>
                <a:spcPts val="300"/>
              </a:spcBef>
              <a:defRPr sz="1368">
                <a:latin typeface="Arial"/>
                <a:ea typeface="Arial"/>
                <a:cs typeface="Arial"/>
                <a:sym typeface="Arial"/>
              </a:defRPr>
            </a:lvl1pPr>
          </a:lstStyle>
          <a:p>
            <a:pPr hangingPunct="0"/>
            <a:r>
              <a:rPr kern="0">
                <a:solidFill>
                  <a:srgbClr val="000000"/>
                </a:solidFill>
              </a:rPr>
              <a:t>* Clang</a:t>
            </a:r>
            <a:r>
              <a:rPr lang="x-none" kern="0">
                <a:solidFill>
                  <a:srgbClr val="000000"/>
                </a:solidFill>
              </a:rPr>
              <a:t> copy</a:t>
            </a:r>
            <a:r>
              <a:rPr kern="0">
                <a:solidFill>
                  <a:srgbClr val="000000"/>
                </a:solidFill>
              </a:rPr>
              <a:t> </a:t>
            </a:r>
            <a:r>
              <a:rPr lang="x-none" kern="0">
                <a:solidFill>
                  <a:srgbClr val="000000"/>
                </a:solidFill>
              </a:rPr>
              <a:t>https://github.com/clang-ykt</a:t>
            </a:r>
            <a:r>
              <a:rPr kern="0">
                <a:solidFill>
                  <a:srgbClr val="000000"/>
                </a:solidFill>
              </a:rPr>
              <a:t>, CUDA 8.0, NVIDIA K40m</a:t>
            </a:r>
          </a:p>
        </p:txBody>
      </p:sp>
      <p:sp>
        <p:nvSpPr>
          <p:cNvPr id="134" name="Shape 134"/>
          <p:cNvSpPr/>
          <p:nvPr/>
        </p:nvSpPr>
        <p:spPr>
          <a:xfrm>
            <a:off x="3237034" y="6245888"/>
            <a:ext cx="5560919" cy="38834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lnSpcReduction="10000"/>
          </a:bodyPr>
          <a:lstStyle/>
          <a:p>
            <a:pPr defTabSz="521208" hangingPunct="0">
              <a:spcBef>
                <a:spcPts val="300"/>
              </a:spcBef>
              <a:defRPr sz="1368">
                <a:latin typeface="Arial"/>
                <a:ea typeface="Arial"/>
                <a:cs typeface="Arial"/>
                <a:sym typeface="Arial"/>
              </a:defRPr>
            </a:pPr>
            <a:r>
              <a:rPr sz="1368" kern="0">
                <a:solidFill>
                  <a:srgbClr val="000000"/>
                </a:solidFill>
                <a:latin typeface="Arial"/>
                <a:ea typeface="Arial"/>
                <a:cs typeface="Arial"/>
                <a:sym typeface="Arial"/>
              </a:rPr>
              <a:t>Martineau, M., </a:t>
            </a:r>
            <a:r>
              <a:rPr sz="1368" kern="0" err="1">
                <a:solidFill>
                  <a:srgbClr val="000000"/>
                </a:solidFill>
                <a:latin typeface="Arial"/>
                <a:ea typeface="Arial"/>
                <a:cs typeface="Arial"/>
                <a:sym typeface="Arial"/>
              </a:rPr>
              <a:t>Bertolli</a:t>
            </a:r>
            <a:r>
              <a:rPr sz="1368" kern="0">
                <a:solidFill>
                  <a:srgbClr val="000000"/>
                </a:solidFill>
                <a:latin typeface="Arial"/>
                <a:ea typeface="Arial"/>
                <a:cs typeface="Arial"/>
                <a:sym typeface="Arial"/>
              </a:rPr>
              <a:t>, C., McIntosh-Smith, S., et al. </a:t>
            </a:r>
            <a:r>
              <a:rPr sz="1368" i="1" kern="0">
                <a:solidFill>
                  <a:srgbClr val="000000"/>
                </a:solidFill>
                <a:latin typeface="Arial"/>
                <a:ea typeface="Arial"/>
                <a:cs typeface="Arial"/>
                <a:sym typeface="Arial"/>
              </a:rPr>
              <a:t>Broad Spectrum Performance Analysis of </a:t>
            </a:r>
            <a:r>
              <a:rPr sz="1368" i="1" kern="0" err="1">
                <a:solidFill>
                  <a:srgbClr val="000000"/>
                </a:solidFill>
                <a:latin typeface="Arial"/>
                <a:ea typeface="Arial"/>
                <a:cs typeface="Arial"/>
                <a:sym typeface="Arial"/>
              </a:rPr>
              <a:t>OpenMP</a:t>
            </a:r>
            <a:r>
              <a:rPr sz="1368" i="1" kern="0">
                <a:solidFill>
                  <a:srgbClr val="000000"/>
                </a:solidFill>
                <a:latin typeface="Arial"/>
                <a:ea typeface="Arial"/>
                <a:cs typeface="Arial"/>
                <a:sym typeface="Arial"/>
              </a:rPr>
              <a:t> 4.5 on GPUs, 2016, PMBS’16</a:t>
            </a:r>
          </a:p>
        </p:txBody>
      </p:sp>
      <p:sp>
        <p:nvSpPr>
          <p:cNvPr id="10" name="TextBox 9"/>
          <p:cNvSpPr txBox="1"/>
          <p:nvPr/>
        </p:nvSpPr>
        <p:spPr>
          <a:xfrm>
            <a:off x="-314" y="6604962"/>
            <a:ext cx="4333231" cy="276999"/>
          </a:xfrm>
          <a:prstGeom prst="rect">
            <a:avLst/>
          </a:prstGeom>
          <a:noFill/>
        </p:spPr>
        <p:txBody>
          <a:bodyPr wrap="square" rtlCol="0">
            <a:spAutoFit/>
          </a:bodyPr>
          <a:lstStyle/>
          <a:p>
            <a:r>
              <a:rPr lang="en-US" sz="1200"/>
              <a:t>Third party names are the property of their owners.</a:t>
            </a:r>
          </a:p>
        </p:txBody>
      </p:sp>
      <p:pic>
        <p:nvPicPr>
          <p:cNvPr id="3" name="Picture 2" descr="team-thread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701" y="813444"/>
            <a:ext cx="6632202" cy="4082427"/>
          </a:xfrm>
          <a:prstGeom prst="rect">
            <a:avLst/>
          </a:prstGeom>
        </p:spPr>
      </p:pic>
    </p:spTree>
    <p:extLst>
      <p:ext uri="{BB962C8B-B14F-4D97-AF65-F5344CB8AC3E}">
        <p14:creationId xmlns:p14="http://schemas.microsoft.com/office/powerpoint/2010/main" val="650558461"/>
      </p:ext>
    </p:extLst>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title"/>
          </p:nvPr>
        </p:nvSpPr>
        <p:spPr>
          <a:prstGeom prst="rect">
            <a:avLst/>
          </a:prstGeom>
        </p:spPr>
        <p:txBody>
          <a:bodyPr/>
          <a:lstStyle/>
          <a:p>
            <a:r>
              <a:t>Good. Performance… and Portability?</a:t>
            </a:r>
          </a:p>
        </p:txBody>
      </p:sp>
      <p:sp>
        <p:nvSpPr>
          <p:cNvPr id="137" name="Shape 137"/>
          <p:cNvSpPr>
            <a:spLocks noGrp="1"/>
          </p:cNvSpPr>
          <p:nvPr>
            <p:ph type="sldNum" sz="quarter" idx="2"/>
          </p:nvPr>
        </p:nvSpPr>
        <p:spPr>
          <a:xfrm>
            <a:off x="8949732" y="6553200"/>
            <a:ext cx="194269" cy="2946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119</a:t>
            </a:fld>
            <a:endParaRPr/>
          </a:p>
        </p:txBody>
      </p:sp>
      <p:sp>
        <p:nvSpPr>
          <p:cNvPr id="139" name="Shape 139"/>
          <p:cNvSpPr>
            <a:spLocks noGrp="1"/>
          </p:cNvSpPr>
          <p:nvPr>
            <p:ph type="body" idx="1"/>
          </p:nvPr>
        </p:nvSpPr>
        <p:spPr>
          <a:xfrm>
            <a:off x="455614" y="1519247"/>
            <a:ext cx="8451905" cy="5104471"/>
          </a:xfrm>
          <a:prstGeom prst="rect">
            <a:avLst/>
          </a:prstGeom>
        </p:spPr>
        <p:txBody>
          <a:bodyPr lIns="0" tIns="0" rIns="0" bIns="0" anchor="t">
            <a:normAutofit/>
          </a:bodyPr>
          <a:lstStyle/>
          <a:p>
            <a:r>
              <a:rPr sz="2000"/>
              <a:t>Up until this point we had implicitly proven a good level of portability as we had successfully run OpenMP 4.x on many devices (Intel</a:t>
            </a:r>
            <a:r>
              <a:rPr lang="en-US" sz="2000"/>
              <a:t>®</a:t>
            </a:r>
            <a:r>
              <a:rPr sz="2000"/>
              <a:t> CPU, Intel Xeon</a:t>
            </a:r>
            <a:r>
              <a:rPr lang="en-US" sz="2000"/>
              <a:t>®</a:t>
            </a:r>
            <a:r>
              <a:rPr sz="2000"/>
              <a:t> Phi</a:t>
            </a:r>
            <a:r>
              <a:rPr lang="en-US" sz="2000"/>
              <a:t>™ processor</a:t>
            </a:r>
            <a:r>
              <a:rPr sz="2000"/>
              <a:t>s, NVIDIA</a:t>
            </a:r>
            <a:r>
              <a:rPr lang="en-US" sz="2000"/>
              <a:t>®</a:t>
            </a:r>
            <a:r>
              <a:rPr sz="2000"/>
              <a:t> GPUs).</a:t>
            </a:r>
          </a:p>
          <a:p>
            <a:endParaRPr/>
          </a:p>
          <a:p>
            <a:endParaRPr sz="2000" i="1"/>
          </a:p>
          <a:p>
            <a:r>
              <a:rPr sz="2000"/>
              <a:t>The compiler support continually changes, improving performance, correctness and introducing new </a:t>
            </a:r>
            <a:r>
              <a:rPr lang="en-US" sz="2000"/>
              <a:t>architectures</a:t>
            </a:r>
            <a:r>
              <a:rPr sz="2000"/>
              <a:t>.</a:t>
            </a:r>
          </a:p>
          <a:p>
            <a:endParaRPr sz="2000" i="1"/>
          </a:p>
          <a:p>
            <a:endParaRPr sz="2000" i="1"/>
          </a:p>
          <a:p>
            <a:r>
              <a:rPr sz="2000"/>
              <a:t>We keep tracking this improvement over time.</a:t>
            </a:r>
          </a:p>
        </p:txBody>
      </p:sp>
      <p:sp>
        <p:nvSpPr>
          <p:cNvPr id="6" name="TextBox 5"/>
          <p:cNvSpPr txBox="1"/>
          <p:nvPr/>
        </p:nvSpPr>
        <p:spPr>
          <a:xfrm>
            <a:off x="-314" y="6604962"/>
            <a:ext cx="4333231" cy="276999"/>
          </a:xfrm>
          <a:prstGeom prst="rect">
            <a:avLst/>
          </a:prstGeom>
          <a:noFill/>
        </p:spPr>
        <p:txBody>
          <a:bodyPr wrap="square" rtlCol="0">
            <a:spAutoFit/>
          </a:bodyPr>
          <a:lstStyle/>
          <a:p>
            <a:r>
              <a:rPr lang="en-US" sz="1200"/>
              <a:t>Third party names are the property of their owners.</a:t>
            </a:r>
          </a:p>
        </p:txBody>
      </p:sp>
    </p:spTree>
    <p:extLst>
      <p:ext uri="{BB962C8B-B14F-4D97-AF65-F5344CB8AC3E}">
        <p14:creationId xmlns:p14="http://schemas.microsoft.com/office/powerpoint/2010/main" val="4111018576"/>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2"/>
          <p:cNvSpPr>
            <a:spLocks noGrp="1"/>
          </p:cNvSpPr>
          <p:nvPr>
            <p:ph type="sldNum" sz="quarter" idx="10"/>
          </p:nvPr>
        </p:nvSpPr>
        <p:spPr>
          <a:xfrm>
            <a:off x="7239000" y="6514399"/>
            <a:ext cx="1905000" cy="266131"/>
          </a:xfrm>
        </p:spPr>
        <p:txBody>
          <a:bodyPr/>
          <a:lstStyle/>
          <a:p>
            <a:pPr algn="r">
              <a:defRPr/>
            </a:pPr>
            <a:fld id="{F63F4444-7A40-4F54-A332-7D94312D7C09}" type="slidenum">
              <a:rPr lang="zh-CN" altLang="en-US">
                <a:solidFill>
                  <a:srgbClr val="000000"/>
                </a:solidFill>
              </a:rPr>
              <a:pPr algn="r">
                <a:defRPr/>
              </a:pPr>
              <a:t>12</a:t>
            </a:fld>
            <a:endParaRPr lang="en-US" altLang="zh-CN">
              <a:solidFill>
                <a:srgbClr val="000000"/>
              </a:solidFill>
            </a:endParaRPr>
          </a:p>
        </p:txBody>
      </p:sp>
      <p:sp>
        <p:nvSpPr>
          <p:cNvPr id="26627" name="Rectangle 2"/>
          <p:cNvSpPr>
            <a:spLocks noGrp="1" noChangeArrowheads="1"/>
          </p:cNvSpPr>
          <p:nvPr>
            <p:ph type="title"/>
          </p:nvPr>
        </p:nvSpPr>
        <p:spPr>
          <a:xfrm>
            <a:off x="419100" y="114300"/>
            <a:ext cx="8496300" cy="1143000"/>
          </a:xfrm>
        </p:spPr>
        <p:txBody>
          <a:bodyPr/>
          <a:lstStyle/>
          <a:p>
            <a:pPr eaLnBrk="1" hangingPunct="1"/>
            <a:r>
              <a:rPr lang="en-US" altLang="zh-CN" sz="3600">
                <a:ea typeface="SimSun" pitchFamily="2" charset="-122"/>
              </a:rPr>
              <a:t>Numerical integration: the pi program</a:t>
            </a:r>
            <a:endParaRPr lang="en-US" altLang="zh-CN" sz="3200">
              <a:solidFill>
                <a:schemeClr val="tx1"/>
              </a:solidFill>
              <a:ea typeface="SimSun" pitchFamily="2" charset="-122"/>
            </a:endParaRPr>
          </a:p>
        </p:txBody>
      </p:sp>
      <p:grpSp>
        <p:nvGrpSpPr>
          <p:cNvPr id="26628" name="Group 3"/>
          <p:cNvGrpSpPr>
            <a:grpSpLocks/>
          </p:cNvGrpSpPr>
          <p:nvPr/>
        </p:nvGrpSpPr>
        <p:grpSpPr bwMode="auto">
          <a:xfrm>
            <a:off x="4648200" y="1066800"/>
            <a:ext cx="4267200" cy="5454650"/>
            <a:chOff x="2880" y="720"/>
            <a:chExt cx="2688" cy="3436"/>
          </a:xfrm>
        </p:grpSpPr>
        <p:grpSp>
          <p:nvGrpSpPr>
            <p:cNvPr id="26651" name="Group 4"/>
            <p:cNvGrpSpPr>
              <a:grpSpLocks/>
            </p:cNvGrpSpPr>
            <p:nvPr/>
          </p:nvGrpSpPr>
          <p:grpSpPr bwMode="auto">
            <a:xfrm>
              <a:off x="3408" y="1056"/>
              <a:ext cx="1872" cy="768"/>
              <a:chOff x="3408" y="672"/>
              <a:chExt cx="1872" cy="768"/>
            </a:xfrm>
          </p:grpSpPr>
          <p:sp>
            <p:nvSpPr>
              <p:cNvPr id="26660" name="Text Box 5"/>
              <p:cNvSpPr txBox="1">
                <a:spLocks noChangeArrowheads="1"/>
              </p:cNvSpPr>
              <p:nvPr/>
            </p:nvSpPr>
            <p:spPr bwMode="auto">
              <a:xfrm>
                <a:off x="3408" y="796"/>
                <a:ext cx="240" cy="519"/>
              </a:xfrm>
              <a:prstGeom prst="rect">
                <a:avLst/>
              </a:prstGeom>
              <a:noFill/>
              <a:ln w="12700">
                <a:noFill/>
                <a:miter lim="800000"/>
                <a:headEnd type="none" w="sm" len="sm"/>
                <a:tailEnd type="none" w="sm" len="sm"/>
              </a:ln>
            </p:spPr>
            <p:txBody>
              <a:bodyPr>
                <a:spAutoFit/>
              </a:bodyPr>
              <a:lstStyle/>
              <a:p>
                <a:pPr>
                  <a:spcBef>
                    <a:spcPct val="50000"/>
                  </a:spcBef>
                </a:pPr>
                <a:r>
                  <a:rPr lang="zh-CN" altLang="en-US" sz="4800">
                    <a:solidFill>
                      <a:srgbClr val="000000"/>
                    </a:solidFill>
                    <a:latin typeface="Arial" charset="0"/>
                    <a:sym typeface="Symbol" pitchFamily="18" charset="2"/>
                  </a:rPr>
                  <a:t></a:t>
                </a:r>
                <a:r>
                  <a:rPr lang="zh-CN" altLang="en-US" sz="4000">
                    <a:solidFill>
                      <a:srgbClr val="000000"/>
                    </a:solidFill>
                    <a:latin typeface="Arial" charset="0"/>
                    <a:sym typeface="Symbol" pitchFamily="18" charset="2"/>
                  </a:rPr>
                  <a:t> </a:t>
                </a:r>
                <a:endParaRPr lang="zh-CN" altLang="en-US" sz="4000">
                  <a:solidFill>
                    <a:srgbClr val="000000"/>
                  </a:solidFill>
                  <a:latin typeface="Arial" charset="0"/>
                </a:endParaRPr>
              </a:p>
            </p:txBody>
          </p:sp>
          <p:sp>
            <p:nvSpPr>
              <p:cNvPr id="26661" name="Text Box 6"/>
              <p:cNvSpPr txBox="1">
                <a:spLocks noChangeArrowheads="1"/>
              </p:cNvSpPr>
              <p:nvPr/>
            </p:nvSpPr>
            <p:spPr bwMode="auto">
              <a:xfrm>
                <a:off x="3576" y="806"/>
                <a:ext cx="720" cy="250"/>
              </a:xfrm>
              <a:prstGeom prst="rect">
                <a:avLst/>
              </a:prstGeom>
              <a:noFill/>
              <a:ln w="12700">
                <a:noFill/>
                <a:miter lim="800000"/>
                <a:headEnd type="none" w="sm" len="sm"/>
                <a:tailEnd type="none" w="sm" len="sm"/>
              </a:ln>
            </p:spPr>
            <p:txBody>
              <a:bodyPr>
                <a:spAutoFit/>
              </a:bodyPr>
              <a:lstStyle/>
              <a:p>
                <a:pPr algn="ctr">
                  <a:spcBef>
                    <a:spcPct val="50000"/>
                  </a:spcBef>
                </a:pPr>
                <a:r>
                  <a:rPr lang="en-US" altLang="zh-CN" sz="2000">
                    <a:solidFill>
                      <a:srgbClr val="000000"/>
                    </a:solidFill>
                    <a:latin typeface="Arial" charset="0"/>
                  </a:rPr>
                  <a:t>4.0</a:t>
                </a:r>
              </a:p>
            </p:txBody>
          </p:sp>
          <p:sp>
            <p:nvSpPr>
              <p:cNvPr id="26662" name="Text Box 7"/>
              <p:cNvSpPr txBox="1">
                <a:spLocks noChangeArrowheads="1"/>
              </p:cNvSpPr>
              <p:nvPr/>
            </p:nvSpPr>
            <p:spPr bwMode="auto">
              <a:xfrm>
                <a:off x="3528" y="1056"/>
                <a:ext cx="816" cy="250"/>
              </a:xfrm>
              <a:prstGeom prst="rect">
                <a:avLst/>
              </a:prstGeom>
              <a:noFill/>
              <a:ln w="12700">
                <a:noFill/>
                <a:miter lim="800000"/>
                <a:headEnd type="none" w="sm" len="sm"/>
                <a:tailEnd type="none" w="sm" len="sm"/>
              </a:ln>
            </p:spPr>
            <p:txBody>
              <a:bodyPr>
                <a:spAutoFit/>
              </a:bodyPr>
              <a:lstStyle/>
              <a:p>
                <a:pPr algn="ctr">
                  <a:spcBef>
                    <a:spcPct val="50000"/>
                  </a:spcBef>
                </a:pPr>
                <a:r>
                  <a:rPr lang="en-US" altLang="zh-CN" sz="2000">
                    <a:solidFill>
                      <a:srgbClr val="000000"/>
                    </a:solidFill>
                    <a:latin typeface="Arial" charset="0"/>
                  </a:rPr>
                  <a:t>(1+x</a:t>
                </a:r>
                <a:r>
                  <a:rPr lang="en-US" altLang="zh-CN" sz="2000" baseline="30000">
                    <a:solidFill>
                      <a:srgbClr val="000000"/>
                    </a:solidFill>
                    <a:latin typeface="Arial" charset="0"/>
                  </a:rPr>
                  <a:t>2</a:t>
                </a:r>
                <a:r>
                  <a:rPr lang="en-US" altLang="zh-CN" sz="2000">
                    <a:solidFill>
                      <a:srgbClr val="000000"/>
                    </a:solidFill>
                    <a:latin typeface="Arial" charset="0"/>
                  </a:rPr>
                  <a:t>)</a:t>
                </a:r>
              </a:p>
            </p:txBody>
          </p:sp>
          <p:sp>
            <p:nvSpPr>
              <p:cNvPr id="26663" name="Line 8"/>
              <p:cNvSpPr>
                <a:spLocks noChangeShapeType="1"/>
              </p:cNvSpPr>
              <p:nvPr/>
            </p:nvSpPr>
            <p:spPr bwMode="auto">
              <a:xfrm>
                <a:off x="3696" y="1056"/>
                <a:ext cx="528" cy="0"/>
              </a:xfrm>
              <a:prstGeom prst="line">
                <a:avLst/>
              </a:prstGeom>
              <a:noFill/>
              <a:ln w="19050">
                <a:solidFill>
                  <a:schemeClr val="tx1"/>
                </a:solidFill>
                <a:round/>
                <a:headEnd type="none" w="sm" len="sm"/>
                <a:tailEnd type="none" w="sm" len="sm"/>
              </a:ln>
            </p:spPr>
            <p:txBody>
              <a:bodyPr/>
              <a:lstStyle/>
              <a:p>
                <a:endParaRPr lang="en-US">
                  <a:solidFill>
                    <a:srgbClr val="000000"/>
                  </a:solidFill>
                </a:endParaRPr>
              </a:p>
            </p:txBody>
          </p:sp>
          <p:sp>
            <p:nvSpPr>
              <p:cNvPr id="26664" name="Text Box 9"/>
              <p:cNvSpPr txBox="1">
                <a:spLocks noChangeArrowheads="1"/>
              </p:cNvSpPr>
              <p:nvPr/>
            </p:nvSpPr>
            <p:spPr bwMode="auto">
              <a:xfrm>
                <a:off x="4272" y="912"/>
                <a:ext cx="1008" cy="327"/>
              </a:xfrm>
              <a:prstGeom prst="rect">
                <a:avLst/>
              </a:prstGeom>
              <a:noFill/>
              <a:ln w="12700">
                <a:noFill/>
                <a:miter lim="800000"/>
                <a:headEnd type="none" w="sm" len="sm"/>
                <a:tailEnd type="none" w="sm" len="sm"/>
              </a:ln>
            </p:spPr>
            <p:txBody>
              <a:bodyPr>
                <a:spAutoFit/>
              </a:bodyPr>
              <a:lstStyle/>
              <a:p>
                <a:pPr>
                  <a:spcBef>
                    <a:spcPct val="50000"/>
                  </a:spcBef>
                </a:pPr>
                <a:r>
                  <a:rPr lang="en-US" altLang="zh-CN" sz="2000">
                    <a:solidFill>
                      <a:srgbClr val="000000"/>
                    </a:solidFill>
                    <a:latin typeface="Arial" charset="0"/>
                  </a:rPr>
                  <a:t>dx = </a:t>
                </a:r>
                <a:r>
                  <a:rPr lang="en-US" altLang="zh-CN" sz="2800">
                    <a:solidFill>
                      <a:srgbClr val="000000"/>
                    </a:solidFill>
                    <a:latin typeface="Arial" charset="0"/>
                    <a:sym typeface="Symbol" pitchFamily="18" charset="2"/>
                  </a:rPr>
                  <a:t></a:t>
                </a:r>
                <a:endParaRPr lang="en-US" altLang="zh-CN" sz="2800">
                  <a:solidFill>
                    <a:srgbClr val="000000"/>
                  </a:solidFill>
                  <a:latin typeface="Arial" charset="0"/>
                </a:endParaRPr>
              </a:p>
            </p:txBody>
          </p:sp>
          <p:sp>
            <p:nvSpPr>
              <p:cNvPr id="26665" name="Text Box 10"/>
              <p:cNvSpPr txBox="1">
                <a:spLocks noChangeArrowheads="1"/>
              </p:cNvSpPr>
              <p:nvPr/>
            </p:nvSpPr>
            <p:spPr bwMode="auto">
              <a:xfrm>
                <a:off x="3408" y="1248"/>
                <a:ext cx="192" cy="192"/>
              </a:xfrm>
              <a:prstGeom prst="rect">
                <a:avLst/>
              </a:prstGeom>
              <a:no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0</a:t>
                </a:r>
              </a:p>
            </p:txBody>
          </p:sp>
          <p:sp>
            <p:nvSpPr>
              <p:cNvPr id="26666" name="Text Box 11"/>
              <p:cNvSpPr txBox="1">
                <a:spLocks noChangeArrowheads="1"/>
              </p:cNvSpPr>
              <p:nvPr/>
            </p:nvSpPr>
            <p:spPr bwMode="auto">
              <a:xfrm>
                <a:off x="3408" y="672"/>
                <a:ext cx="192" cy="192"/>
              </a:xfrm>
              <a:prstGeom prst="rect">
                <a:avLst/>
              </a:prstGeom>
              <a:no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1</a:t>
                </a:r>
              </a:p>
            </p:txBody>
          </p:sp>
        </p:grpSp>
        <p:grpSp>
          <p:nvGrpSpPr>
            <p:cNvPr id="26652" name="Group 12"/>
            <p:cNvGrpSpPr>
              <a:grpSpLocks/>
            </p:cNvGrpSpPr>
            <p:nvPr/>
          </p:nvGrpSpPr>
          <p:grpSpPr bwMode="auto">
            <a:xfrm>
              <a:off x="3456" y="2688"/>
              <a:ext cx="2064" cy="672"/>
              <a:chOff x="3456" y="2688"/>
              <a:chExt cx="2064" cy="672"/>
            </a:xfrm>
          </p:grpSpPr>
          <p:sp>
            <p:nvSpPr>
              <p:cNvPr id="26656" name="Line 13"/>
              <p:cNvSpPr>
                <a:spLocks noChangeShapeType="1"/>
              </p:cNvSpPr>
              <p:nvPr/>
            </p:nvSpPr>
            <p:spPr bwMode="auto">
              <a:xfrm>
                <a:off x="3456" y="3024"/>
                <a:ext cx="0" cy="0"/>
              </a:xfrm>
              <a:prstGeom prst="line">
                <a:avLst/>
              </a:prstGeom>
              <a:noFill/>
              <a:ln w="12700">
                <a:solidFill>
                  <a:schemeClr val="tx1"/>
                </a:solidFill>
                <a:round/>
                <a:headEnd type="none" w="sm" len="sm"/>
                <a:tailEnd type="none" w="sm" len="sm"/>
              </a:ln>
            </p:spPr>
            <p:txBody>
              <a:bodyPr/>
              <a:lstStyle/>
              <a:p>
                <a:endParaRPr lang="en-US">
                  <a:solidFill>
                    <a:srgbClr val="000000"/>
                  </a:solidFill>
                </a:endParaRPr>
              </a:p>
            </p:txBody>
          </p:sp>
          <p:sp>
            <p:nvSpPr>
              <p:cNvPr id="26657" name="Text Box 14"/>
              <p:cNvSpPr txBox="1">
                <a:spLocks noChangeArrowheads="1"/>
              </p:cNvSpPr>
              <p:nvPr/>
            </p:nvSpPr>
            <p:spPr bwMode="auto">
              <a:xfrm>
                <a:off x="3456" y="2784"/>
                <a:ext cx="2064" cy="442"/>
              </a:xfrm>
              <a:prstGeom prst="rect">
                <a:avLst/>
              </a:prstGeom>
              <a:noFill/>
              <a:ln w="12700">
                <a:noFill/>
                <a:miter lim="800000"/>
                <a:headEnd type="none" w="sm" len="sm"/>
                <a:tailEnd type="none" w="sm" len="sm"/>
              </a:ln>
            </p:spPr>
            <p:txBody>
              <a:bodyPr>
                <a:spAutoFit/>
              </a:bodyPr>
              <a:lstStyle/>
              <a:p>
                <a:pPr>
                  <a:spcBef>
                    <a:spcPct val="50000"/>
                  </a:spcBef>
                </a:pPr>
                <a:r>
                  <a:rPr lang="zh-CN" altLang="en-US" sz="4000">
                    <a:solidFill>
                      <a:srgbClr val="000000"/>
                    </a:solidFill>
                    <a:latin typeface="Arial" charset="0"/>
                    <a:sym typeface="Symbol" pitchFamily="18" charset="2"/>
                  </a:rPr>
                  <a:t></a:t>
                </a:r>
                <a:r>
                  <a:rPr lang="zh-CN" altLang="en-US" sz="2800">
                    <a:solidFill>
                      <a:srgbClr val="000000"/>
                    </a:solidFill>
                    <a:latin typeface="Arial" charset="0"/>
                    <a:sym typeface="Symbol" pitchFamily="18" charset="2"/>
                  </a:rPr>
                  <a:t> </a:t>
                </a:r>
                <a:r>
                  <a:rPr lang="en-US" altLang="zh-CN" sz="2000">
                    <a:solidFill>
                      <a:srgbClr val="000000"/>
                    </a:solidFill>
                    <a:latin typeface="Arial" charset="0"/>
                    <a:sym typeface="Symbol" pitchFamily="18" charset="2"/>
                  </a:rPr>
                  <a:t>F(x</a:t>
                </a:r>
                <a:r>
                  <a:rPr lang="en-US" altLang="zh-CN" sz="2000" baseline="-25000">
                    <a:solidFill>
                      <a:srgbClr val="000000"/>
                    </a:solidFill>
                    <a:latin typeface="Arial" charset="0"/>
                    <a:sym typeface="Symbol" pitchFamily="18" charset="2"/>
                  </a:rPr>
                  <a:t>i</a:t>
                </a:r>
                <a:r>
                  <a:rPr lang="en-US" altLang="zh-CN" sz="2000">
                    <a:solidFill>
                      <a:srgbClr val="000000"/>
                    </a:solidFill>
                    <a:latin typeface="Arial" charset="0"/>
                    <a:sym typeface="Symbol" pitchFamily="18" charset="2"/>
                  </a:rPr>
                  <a:t>)x</a:t>
                </a:r>
                <a:r>
                  <a:rPr lang="en-US" altLang="zh-CN" sz="2800">
                    <a:solidFill>
                      <a:srgbClr val="000000"/>
                    </a:solidFill>
                    <a:latin typeface="Arial" charset="0"/>
                    <a:sym typeface="Symbol" pitchFamily="18" charset="2"/>
                  </a:rPr>
                  <a:t>  </a:t>
                </a:r>
              </a:p>
            </p:txBody>
          </p:sp>
          <p:sp>
            <p:nvSpPr>
              <p:cNvPr id="26658" name="Text Box 15"/>
              <p:cNvSpPr txBox="1">
                <a:spLocks noChangeArrowheads="1"/>
              </p:cNvSpPr>
              <p:nvPr/>
            </p:nvSpPr>
            <p:spPr bwMode="auto">
              <a:xfrm>
                <a:off x="3456" y="3168"/>
                <a:ext cx="384" cy="192"/>
              </a:xfrm>
              <a:prstGeom prst="rect">
                <a:avLst/>
              </a:prstGeom>
              <a:no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i = 0</a:t>
                </a:r>
              </a:p>
            </p:txBody>
          </p:sp>
          <p:sp>
            <p:nvSpPr>
              <p:cNvPr id="26659" name="Text Box 16"/>
              <p:cNvSpPr txBox="1">
                <a:spLocks noChangeArrowheads="1"/>
              </p:cNvSpPr>
              <p:nvPr/>
            </p:nvSpPr>
            <p:spPr bwMode="auto">
              <a:xfrm>
                <a:off x="3456" y="2688"/>
                <a:ext cx="384" cy="192"/>
              </a:xfrm>
              <a:prstGeom prst="rect">
                <a:avLst/>
              </a:prstGeom>
              <a:no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N</a:t>
                </a:r>
              </a:p>
            </p:txBody>
          </p:sp>
        </p:grpSp>
        <p:sp>
          <p:nvSpPr>
            <p:cNvPr id="26653" name="Text Box 17"/>
            <p:cNvSpPr txBox="1">
              <a:spLocks noChangeArrowheads="1"/>
            </p:cNvSpPr>
            <p:nvPr/>
          </p:nvSpPr>
          <p:spPr bwMode="auto">
            <a:xfrm>
              <a:off x="2880" y="720"/>
              <a:ext cx="2688" cy="288"/>
            </a:xfrm>
            <a:prstGeom prst="rect">
              <a:avLst/>
            </a:prstGeom>
            <a:noFill/>
            <a:ln w="12700">
              <a:noFill/>
              <a:miter lim="800000"/>
              <a:headEnd type="none" w="sm" len="sm"/>
              <a:tailEnd type="none" w="sm" len="sm"/>
            </a:ln>
          </p:spPr>
          <p:txBody>
            <a:bodyPr>
              <a:spAutoFit/>
            </a:bodyPr>
            <a:lstStyle/>
            <a:p>
              <a:pPr>
                <a:spcBef>
                  <a:spcPct val="50000"/>
                </a:spcBef>
              </a:pPr>
              <a:r>
                <a:rPr lang="en-US" altLang="zh-CN">
                  <a:solidFill>
                    <a:srgbClr val="000000"/>
                  </a:solidFill>
                  <a:latin typeface="Arial" charset="0"/>
                </a:rPr>
                <a:t>Mathematically, we know that:</a:t>
              </a:r>
            </a:p>
          </p:txBody>
        </p:sp>
        <p:sp>
          <p:nvSpPr>
            <p:cNvPr id="26654" name="Text Box 18"/>
            <p:cNvSpPr txBox="1">
              <a:spLocks noChangeArrowheads="1"/>
            </p:cNvSpPr>
            <p:nvPr/>
          </p:nvSpPr>
          <p:spPr bwMode="auto">
            <a:xfrm>
              <a:off x="2880" y="1872"/>
              <a:ext cx="2688" cy="748"/>
            </a:xfrm>
            <a:prstGeom prst="rect">
              <a:avLst/>
            </a:prstGeom>
            <a:noFill/>
            <a:ln w="12700">
              <a:noFill/>
              <a:miter lim="800000"/>
              <a:headEnd type="none" w="sm" len="sm"/>
              <a:tailEnd type="none" w="sm" len="sm"/>
            </a:ln>
          </p:spPr>
          <p:txBody>
            <a:bodyPr>
              <a:spAutoFit/>
            </a:bodyPr>
            <a:lstStyle/>
            <a:p>
              <a:pPr>
                <a:spcBef>
                  <a:spcPct val="50000"/>
                </a:spcBef>
              </a:pPr>
              <a:r>
                <a:rPr lang="en-US" altLang="zh-CN">
                  <a:solidFill>
                    <a:srgbClr val="000000"/>
                  </a:solidFill>
                  <a:latin typeface="Arial" charset="0"/>
                </a:rPr>
                <a:t>We can approximate the integral as a sum of rectangles:</a:t>
              </a:r>
            </a:p>
          </p:txBody>
        </p:sp>
        <p:sp>
          <p:nvSpPr>
            <p:cNvPr id="26655" name="Text Box 19"/>
            <p:cNvSpPr txBox="1">
              <a:spLocks noChangeArrowheads="1"/>
            </p:cNvSpPr>
            <p:nvPr/>
          </p:nvSpPr>
          <p:spPr bwMode="auto">
            <a:xfrm>
              <a:off x="2880" y="3408"/>
              <a:ext cx="2688" cy="748"/>
            </a:xfrm>
            <a:prstGeom prst="rect">
              <a:avLst/>
            </a:prstGeom>
            <a:noFill/>
            <a:ln w="12700">
              <a:noFill/>
              <a:miter lim="800000"/>
              <a:headEnd type="none" w="sm" len="sm"/>
              <a:tailEnd type="none" w="sm" len="sm"/>
            </a:ln>
          </p:spPr>
          <p:txBody>
            <a:bodyPr>
              <a:spAutoFit/>
            </a:bodyPr>
            <a:lstStyle/>
            <a:p>
              <a:pPr>
                <a:spcBef>
                  <a:spcPct val="50000"/>
                </a:spcBef>
              </a:pPr>
              <a:r>
                <a:rPr lang="en-US" altLang="zh-CN">
                  <a:solidFill>
                    <a:srgbClr val="000000"/>
                  </a:solidFill>
                  <a:latin typeface="Arial" charset="0"/>
                </a:rPr>
                <a:t>Where each rectangle has width </a:t>
              </a:r>
              <a:r>
                <a:rPr lang="en-US" altLang="zh-CN">
                  <a:solidFill>
                    <a:srgbClr val="000000"/>
                  </a:solidFill>
                  <a:latin typeface="Arial" charset="0"/>
                  <a:sym typeface="Symbol" pitchFamily="18" charset="2"/>
                </a:rPr>
                <a:t></a:t>
              </a:r>
              <a:r>
                <a:rPr lang="en-US" altLang="zh-CN">
                  <a:solidFill>
                    <a:srgbClr val="000000"/>
                  </a:solidFill>
                  <a:latin typeface="Arial" charset="0"/>
                </a:rPr>
                <a:t>x and height F(x</a:t>
              </a:r>
              <a:r>
                <a:rPr lang="en-US" altLang="zh-CN" baseline="-25000">
                  <a:solidFill>
                    <a:srgbClr val="000000"/>
                  </a:solidFill>
                  <a:latin typeface="Arial" charset="0"/>
                </a:rPr>
                <a:t>i</a:t>
              </a:r>
              <a:r>
                <a:rPr lang="en-US" altLang="zh-CN">
                  <a:solidFill>
                    <a:srgbClr val="000000"/>
                  </a:solidFill>
                  <a:latin typeface="Arial" charset="0"/>
                </a:rPr>
                <a:t>) at the middle of interval i.</a:t>
              </a:r>
            </a:p>
          </p:txBody>
        </p:sp>
      </p:grpSp>
      <p:grpSp>
        <p:nvGrpSpPr>
          <p:cNvPr id="26629" name="Group 20"/>
          <p:cNvGrpSpPr>
            <a:grpSpLocks/>
          </p:cNvGrpSpPr>
          <p:nvPr/>
        </p:nvGrpSpPr>
        <p:grpSpPr bwMode="auto">
          <a:xfrm>
            <a:off x="304800" y="1600200"/>
            <a:ext cx="4038600" cy="4876800"/>
            <a:chOff x="192" y="1008"/>
            <a:chExt cx="2544" cy="3072"/>
          </a:xfrm>
          <a:solidFill>
            <a:schemeClr val="bg1"/>
          </a:solidFill>
        </p:grpSpPr>
        <p:sp>
          <p:nvSpPr>
            <p:cNvPr id="26630" name="Rectangle 21"/>
            <p:cNvSpPr>
              <a:spLocks noChangeArrowheads="1"/>
            </p:cNvSpPr>
            <p:nvPr/>
          </p:nvSpPr>
          <p:spPr bwMode="auto">
            <a:xfrm>
              <a:off x="192" y="1008"/>
              <a:ext cx="2544" cy="3072"/>
            </a:xfrm>
            <a:prstGeom prst="rect">
              <a:avLst/>
            </a:prstGeom>
            <a:grpFill/>
            <a:ln w="12700">
              <a:noFill/>
              <a:miter lim="800000"/>
              <a:headEnd type="none" w="sm" len="sm"/>
              <a:tailEnd type="none" w="sm" len="sm"/>
            </a:ln>
          </p:spPr>
          <p:txBody>
            <a:bodyPr wrap="none" anchor="ctr"/>
            <a:lstStyle/>
            <a:p>
              <a:endParaRPr lang="en-GB">
                <a:solidFill>
                  <a:srgbClr val="000000"/>
                </a:solidFill>
              </a:endParaRPr>
            </a:p>
          </p:txBody>
        </p:sp>
        <p:sp>
          <p:nvSpPr>
            <p:cNvPr id="26631" name="Rectangle 22"/>
            <p:cNvSpPr>
              <a:spLocks noChangeArrowheads="1"/>
            </p:cNvSpPr>
            <p:nvPr/>
          </p:nvSpPr>
          <p:spPr bwMode="auto">
            <a:xfrm>
              <a:off x="1152" y="1200"/>
              <a:ext cx="144" cy="2304"/>
            </a:xfrm>
            <a:prstGeom prst="rect">
              <a:avLst/>
            </a:prstGeom>
            <a:grp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26632" name="Rectangle 23"/>
            <p:cNvSpPr>
              <a:spLocks noChangeArrowheads="1"/>
            </p:cNvSpPr>
            <p:nvPr/>
          </p:nvSpPr>
          <p:spPr bwMode="auto">
            <a:xfrm>
              <a:off x="1296" y="1248"/>
              <a:ext cx="144" cy="2256"/>
            </a:xfrm>
            <a:prstGeom prst="rect">
              <a:avLst/>
            </a:prstGeom>
            <a:grp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26633" name="Rectangle 24"/>
            <p:cNvSpPr>
              <a:spLocks noChangeArrowheads="1"/>
            </p:cNvSpPr>
            <p:nvPr/>
          </p:nvSpPr>
          <p:spPr bwMode="auto">
            <a:xfrm>
              <a:off x="1440" y="1344"/>
              <a:ext cx="144" cy="2160"/>
            </a:xfrm>
            <a:prstGeom prst="rect">
              <a:avLst/>
            </a:prstGeom>
            <a:grp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26634" name="Rectangle 25"/>
            <p:cNvSpPr>
              <a:spLocks noChangeArrowheads="1"/>
            </p:cNvSpPr>
            <p:nvPr/>
          </p:nvSpPr>
          <p:spPr bwMode="auto">
            <a:xfrm>
              <a:off x="1584" y="1440"/>
              <a:ext cx="144" cy="2064"/>
            </a:xfrm>
            <a:prstGeom prst="rect">
              <a:avLst/>
            </a:prstGeom>
            <a:grpFill/>
            <a:ln w="12700">
              <a:solidFill>
                <a:schemeClr val="tx1"/>
              </a:solidFill>
              <a:miter lim="800000"/>
              <a:headEnd type="none" w="sm" len="sm"/>
              <a:tailEnd type="none" w="sm" len="sm"/>
            </a:ln>
          </p:spPr>
          <p:txBody>
            <a:bodyPr wrap="none" anchor="ctr"/>
            <a:lstStyle/>
            <a:p>
              <a:endParaRPr lang="en-GB">
                <a:solidFill>
                  <a:srgbClr val="000000"/>
                </a:solidFill>
              </a:endParaRPr>
            </a:p>
          </p:txBody>
        </p:sp>
        <p:sp>
          <p:nvSpPr>
            <p:cNvPr id="26635" name="Rectangle 26"/>
            <p:cNvSpPr>
              <a:spLocks noChangeArrowheads="1"/>
            </p:cNvSpPr>
            <p:nvPr/>
          </p:nvSpPr>
          <p:spPr bwMode="auto">
            <a:xfrm>
              <a:off x="1728" y="1536"/>
              <a:ext cx="144" cy="1968"/>
            </a:xfrm>
            <a:prstGeom prst="rect">
              <a:avLst/>
            </a:prstGeom>
            <a:grpFill/>
            <a:ln w="12700">
              <a:solidFill>
                <a:schemeClr val="tx1"/>
              </a:solidFill>
              <a:miter lim="800000"/>
              <a:headEnd type="none" w="sm" len="sm"/>
              <a:tailEnd type="none" w="sm" len="sm"/>
            </a:ln>
          </p:spPr>
          <p:txBody>
            <a:bodyPr wrap="none" anchor="ctr"/>
            <a:lstStyle/>
            <a:p>
              <a:endParaRPr lang="zh-CN" altLang="en-US" sz="2800">
                <a:solidFill>
                  <a:srgbClr val="000000"/>
                </a:solidFill>
                <a:latin typeface="Arial" charset="0"/>
              </a:endParaRPr>
            </a:p>
          </p:txBody>
        </p:sp>
        <p:sp>
          <p:nvSpPr>
            <p:cNvPr id="26636" name="Rectangle 27"/>
            <p:cNvSpPr>
              <a:spLocks noChangeArrowheads="1"/>
            </p:cNvSpPr>
            <p:nvPr/>
          </p:nvSpPr>
          <p:spPr bwMode="auto">
            <a:xfrm>
              <a:off x="1872" y="1680"/>
              <a:ext cx="144" cy="1824"/>
            </a:xfrm>
            <a:prstGeom prst="rect">
              <a:avLst/>
            </a:prstGeom>
            <a:grpFill/>
            <a:ln w="12700">
              <a:solidFill>
                <a:schemeClr val="tx1"/>
              </a:solidFill>
              <a:miter lim="800000"/>
              <a:headEnd type="none" w="sm" len="sm"/>
              <a:tailEnd type="none" w="sm" len="sm"/>
            </a:ln>
          </p:spPr>
          <p:txBody>
            <a:bodyPr wrap="none" anchor="ctr"/>
            <a:lstStyle/>
            <a:p>
              <a:endParaRPr lang="zh-CN" altLang="en-US" sz="2800">
                <a:solidFill>
                  <a:srgbClr val="000000"/>
                </a:solidFill>
                <a:latin typeface="Arial" charset="0"/>
              </a:endParaRPr>
            </a:p>
          </p:txBody>
        </p:sp>
        <p:sp>
          <p:nvSpPr>
            <p:cNvPr id="26637" name="Rectangle 28"/>
            <p:cNvSpPr>
              <a:spLocks noChangeArrowheads="1"/>
            </p:cNvSpPr>
            <p:nvPr/>
          </p:nvSpPr>
          <p:spPr bwMode="auto">
            <a:xfrm>
              <a:off x="2016" y="1920"/>
              <a:ext cx="144" cy="1584"/>
            </a:xfrm>
            <a:prstGeom prst="rect">
              <a:avLst/>
            </a:prstGeom>
            <a:grpFill/>
            <a:ln w="12700">
              <a:solidFill>
                <a:schemeClr val="tx1"/>
              </a:solidFill>
              <a:miter lim="800000"/>
              <a:headEnd type="none" w="sm" len="sm"/>
              <a:tailEnd type="none" w="sm" len="sm"/>
            </a:ln>
          </p:spPr>
          <p:txBody>
            <a:bodyPr wrap="none" anchor="ctr"/>
            <a:lstStyle/>
            <a:p>
              <a:endParaRPr lang="zh-CN" altLang="en-US" sz="2800">
                <a:solidFill>
                  <a:srgbClr val="000000"/>
                </a:solidFill>
                <a:latin typeface="Arial" charset="0"/>
              </a:endParaRPr>
            </a:p>
          </p:txBody>
        </p:sp>
        <p:sp>
          <p:nvSpPr>
            <p:cNvPr id="26638" name="Rectangle 29"/>
            <p:cNvSpPr>
              <a:spLocks noChangeArrowheads="1"/>
            </p:cNvSpPr>
            <p:nvPr/>
          </p:nvSpPr>
          <p:spPr bwMode="auto">
            <a:xfrm>
              <a:off x="2160" y="2208"/>
              <a:ext cx="144" cy="1296"/>
            </a:xfrm>
            <a:prstGeom prst="rect">
              <a:avLst/>
            </a:prstGeom>
            <a:grpFill/>
            <a:ln w="12700">
              <a:solidFill>
                <a:schemeClr val="tx1"/>
              </a:solidFill>
              <a:miter lim="800000"/>
              <a:headEnd type="none" w="sm" len="sm"/>
              <a:tailEnd type="none" w="sm" len="sm"/>
            </a:ln>
          </p:spPr>
          <p:txBody>
            <a:bodyPr wrap="none" anchor="ctr"/>
            <a:lstStyle/>
            <a:p>
              <a:endParaRPr lang="zh-CN" altLang="en-US" sz="2800">
                <a:solidFill>
                  <a:srgbClr val="000000"/>
                </a:solidFill>
                <a:latin typeface="Arial" charset="0"/>
              </a:endParaRPr>
            </a:p>
          </p:txBody>
        </p:sp>
        <p:sp>
          <p:nvSpPr>
            <p:cNvPr id="26639" name="Line 30"/>
            <p:cNvSpPr>
              <a:spLocks noChangeShapeType="1"/>
            </p:cNvSpPr>
            <p:nvPr/>
          </p:nvSpPr>
          <p:spPr bwMode="auto">
            <a:xfrm>
              <a:off x="1152" y="1056"/>
              <a:ext cx="0" cy="2448"/>
            </a:xfrm>
            <a:prstGeom prst="line">
              <a:avLst/>
            </a:prstGeom>
            <a:grpFill/>
            <a:ln w="28575">
              <a:solidFill>
                <a:schemeClr val="tx1"/>
              </a:solidFill>
              <a:round/>
              <a:headEnd type="none" w="sm" len="sm"/>
              <a:tailEnd type="none" w="sm" len="sm"/>
            </a:ln>
          </p:spPr>
          <p:txBody>
            <a:bodyPr/>
            <a:lstStyle/>
            <a:p>
              <a:endParaRPr lang="en-US">
                <a:solidFill>
                  <a:srgbClr val="000000"/>
                </a:solidFill>
              </a:endParaRPr>
            </a:p>
          </p:txBody>
        </p:sp>
        <p:sp>
          <p:nvSpPr>
            <p:cNvPr id="26640" name="Line 31"/>
            <p:cNvSpPr>
              <a:spLocks noChangeShapeType="1"/>
            </p:cNvSpPr>
            <p:nvPr/>
          </p:nvSpPr>
          <p:spPr bwMode="auto">
            <a:xfrm>
              <a:off x="1104" y="1200"/>
              <a:ext cx="96" cy="0"/>
            </a:xfrm>
            <a:prstGeom prst="line">
              <a:avLst/>
            </a:prstGeom>
            <a:grpFill/>
            <a:ln w="12700">
              <a:solidFill>
                <a:schemeClr val="tx1"/>
              </a:solidFill>
              <a:round/>
              <a:headEnd type="none" w="sm" len="sm"/>
              <a:tailEnd type="none" w="sm" len="sm"/>
            </a:ln>
          </p:spPr>
          <p:txBody>
            <a:bodyPr/>
            <a:lstStyle/>
            <a:p>
              <a:endParaRPr lang="en-US">
                <a:solidFill>
                  <a:srgbClr val="000000"/>
                </a:solidFill>
              </a:endParaRPr>
            </a:p>
          </p:txBody>
        </p:sp>
        <p:sp>
          <p:nvSpPr>
            <p:cNvPr id="26641" name="Line 32"/>
            <p:cNvSpPr>
              <a:spLocks noChangeShapeType="1"/>
            </p:cNvSpPr>
            <p:nvPr/>
          </p:nvSpPr>
          <p:spPr bwMode="auto">
            <a:xfrm>
              <a:off x="1104" y="2360"/>
              <a:ext cx="96" cy="0"/>
            </a:xfrm>
            <a:prstGeom prst="line">
              <a:avLst/>
            </a:prstGeom>
            <a:grpFill/>
            <a:ln w="12700">
              <a:solidFill>
                <a:schemeClr val="tx1"/>
              </a:solidFill>
              <a:round/>
              <a:headEnd type="none" w="sm" len="sm"/>
              <a:tailEnd type="none" w="sm" len="sm"/>
            </a:ln>
          </p:spPr>
          <p:txBody>
            <a:bodyPr/>
            <a:lstStyle/>
            <a:p>
              <a:endParaRPr lang="en-US">
                <a:solidFill>
                  <a:srgbClr val="000000"/>
                </a:solidFill>
              </a:endParaRPr>
            </a:p>
          </p:txBody>
        </p:sp>
        <p:sp>
          <p:nvSpPr>
            <p:cNvPr id="26642" name="Line 33"/>
            <p:cNvSpPr>
              <a:spLocks noChangeShapeType="1"/>
            </p:cNvSpPr>
            <p:nvPr/>
          </p:nvSpPr>
          <p:spPr bwMode="auto">
            <a:xfrm flipH="1">
              <a:off x="1104" y="3504"/>
              <a:ext cx="1536" cy="0"/>
            </a:xfrm>
            <a:prstGeom prst="line">
              <a:avLst/>
            </a:prstGeom>
            <a:grpFill/>
            <a:ln w="28575">
              <a:solidFill>
                <a:schemeClr val="tx1"/>
              </a:solidFill>
              <a:round/>
              <a:headEnd type="none" w="sm" len="sm"/>
              <a:tailEnd type="none" w="sm" len="sm"/>
            </a:ln>
          </p:spPr>
          <p:txBody>
            <a:bodyPr/>
            <a:lstStyle/>
            <a:p>
              <a:endParaRPr lang="en-US">
                <a:solidFill>
                  <a:srgbClr val="000000"/>
                </a:solidFill>
              </a:endParaRPr>
            </a:p>
          </p:txBody>
        </p:sp>
        <p:sp>
          <p:nvSpPr>
            <p:cNvPr id="26643" name="Line 34"/>
            <p:cNvSpPr>
              <a:spLocks noChangeShapeType="1"/>
            </p:cNvSpPr>
            <p:nvPr/>
          </p:nvSpPr>
          <p:spPr bwMode="auto">
            <a:xfrm>
              <a:off x="2304" y="3456"/>
              <a:ext cx="0" cy="96"/>
            </a:xfrm>
            <a:prstGeom prst="line">
              <a:avLst/>
            </a:prstGeom>
            <a:grpFill/>
            <a:ln w="28575">
              <a:solidFill>
                <a:schemeClr val="tx1"/>
              </a:solidFill>
              <a:round/>
              <a:headEnd type="none" w="sm" len="sm"/>
              <a:tailEnd type="none" w="sm" len="sm"/>
            </a:ln>
          </p:spPr>
          <p:txBody>
            <a:bodyPr/>
            <a:lstStyle/>
            <a:p>
              <a:endParaRPr lang="en-US">
                <a:solidFill>
                  <a:srgbClr val="000000"/>
                </a:solidFill>
              </a:endParaRPr>
            </a:p>
          </p:txBody>
        </p:sp>
        <p:sp>
          <p:nvSpPr>
            <p:cNvPr id="26644"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28575" cap="flat" cmpd="sng">
              <a:solidFill>
                <a:schemeClr val="tx1"/>
              </a:solidFill>
              <a:prstDash val="solid"/>
              <a:round/>
              <a:headEnd type="none" w="sm" len="sm"/>
              <a:tailEnd type="none" w="sm" len="sm"/>
            </a:ln>
          </p:spPr>
          <p:txBody>
            <a:bodyPr/>
            <a:lstStyle/>
            <a:p>
              <a:endParaRPr lang="en-US">
                <a:solidFill>
                  <a:srgbClr val="000000"/>
                </a:solidFill>
              </a:endParaRPr>
            </a:p>
          </p:txBody>
        </p:sp>
        <p:sp>
          <p:nvSpPr>
            <p:cNvPr id="26645" name="Text Box 36"/>
            <p:cNvSpPr txBox="1">
              <a:spLocks noChangeArrowheads="1"/>
            </p:cNvSpPr>
            <p:nvPr/>
          </p:nvSpPr>
          <p:spPr bwMode="auto">
            <a:xfrm rot="-5368534">
              <a:off x="-19" y="2371"/>
              <a:ext cx="1344" cy="250"/>
            </a:xfrm>
            <a:prstGeom prst="rect">
              <a:avLst/>
            </a:prstGeom>
            <a:grpFill/>
            <a:ln w="12700">
              <a:noFill/>
              <a:miter lim="800000"/>
              <a:headEnd type="none" w="sm" len="sm"/>
              <a:tailEnd type="none" w="sm" len="sm"/>
            </a:ln>
          </p:spPr>
          <p:txBody>
            <a:bodyPr>
              <a:spAutoFit/>
            </a:bodyPr>
            <a:lstStyle/>
            <a:p>
              <a:pPr>
                <a:spcBef>
                  <a:spcPct val="50000"/>
                </a:spcBef>
              </a:pPr>
              <a:r>
                <a:rPr lang="en-US" altLang="zh-CN" sz="2000">
                  <a:solidFill>
                    <a:srgbClr val="000000"/>
                  </a:solidFill>
                  <a:latin typeface="Arial" charset="0"/>
                </a:rPr>
                <a:t>F(x) = 4.0/(1+x</a:t>
              </a:r>
              <a:r>
                <a:rPr lang="en-US" altLang="zh-CN" sz="2000" baseline="30000">
                  <a:solidFill>
                    <a:srgbClr val="000000"/>
                  </a:solidFill>
                  <a:latin typeface="Arial" charset="0"/>
                </a:rPr>
                <a:t>2</a:t>
              </a:r>
              <a:r>
                <a:rPr lang="en-US" altLang="zh-CN" sz="2000">
                  <a:solidFill>
                    <a:srgbClr val="000000"/>
                  </a:solidFill>
                  <a:latin typeface="Arial" charset="0"/>
                </a:rPr>
                <a:t>)</a:t>
              </a:r>
            </a:p>
          </p:txBody>
        </p:sp>
        <p:sp>
          <p:nvSpPr>
            <p:cNvPr id="26646" name="Text Box 37"/>
            <p:cNvSpPr txBox="1">
              <a:spLocks noChangeArrowheads="1"/>
            </p:cNvSpPr>
            <p:nvPr/>
          </p:nvSpPr>
          <p:spPr bwMode="auto">
            <a:xfrm>
              <a:off x="816" y="1104"/>
              <a:ext cx="288" cy="192"/>
            </a:xfrm>
            <a:prstGeom prst="rect">
              <a:avLst/>
            </a:prstGeom>
            <a:grp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4.0</a:t>
              </a:r>
            </a:p>
          </p:txBody>
        </p:sp>
        <p:sp>
          <p:nvSpPr>
            <p:cNvPr id="26647" name="Text Box 38"/>
            <p:cNvSpPr txBox="1">
              <a:spLocks noChangeArrowheads="1"/>
            </p:cNvSpPr>
            <p:nvPr/>
          </p:nvSpPr>
          <p:spPr bwMode="auto">
            <a:xfrm>
              <a:off x="852" y="2256"/>
              <a:ext cx="288" cy="192"/>
            </a:xfrm>
            <a:prstGeom prst="rect">
              <a:avLst/>
            </a:prstGeom>
            <a:grp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2.0</a:t>
              </a:r>
            </a:p>
          </p:txBody>
        </p:sp>
        <p:sp>
          <p:nvSpPr>
            <p:cNvPr id="26648" name="Text Box 39"/>
            <p:cNvSpPr txBox="1">
              <a:spLocks noChangeArrowheads="1"/>
            </p:cNvSpPr>
            <p:nvPr/>
          </p:nvSpPr>
          <p:spPr bwMode="auto">
            <a:xfrm>
              <a:off x="2160" y="3546"/>
              <a:ext cx="288" cy="192"/>
            </a:xfrm>
            <a:prstGeom prst="rect">
              <a:avLst/>
            </a:prstGeom>
            <a:grp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1.0</a:t>
              </a:r>
            </a:p>
          </p:txBody>
        </p:sp>
        <p:sp>
          <p:nvSpPr>
            <p:cNvPr id="26649" name="Text Box 40"/>
            <p:cNvSpPr txBox="1">
              <a:spLocks noChangeArrowheads="1"/>
            </p:cNvSpPr>
            <p:nvPr/>
          </p:nvSpPr>
          <p:spPr bwMode="auto">
            <a:xfrm>
              <a:off x="1632" y="3600"/>
              <a:ext cx="288" cy="250"/>
            </a:xfrm>
            <a:prstGeom prst="rect">
              <a:avLst/>
            </a:prstGeom>
            <a:grpFill/>
            <a:ln w="12700">
              <a:noFill/>
              <a:miter lim="800000"/>
              <a:headEnd type="none" w="sm" len="sm"/>
              <a:tailEnd type="none" w="sm" len="sm"/>
            </a:ln>
          </p:spPr>
          <p:txBody>
            <a:bodyPr>
              <a:spAutoFit/>
            </a:bodyPr>
            <a:lstStyle/>
            <a:p>
              <a:pPr>
                <a:spcBef>
                  <a:spcPct val="50000"/>
                </a:spcBef>
              </a:pPr>
              <a:r>
                <a:rPr lang="en-US" altLang="zh-CN" sz="2000">
                  <a:solidFill>
                    <a:srgbClr val="000000"/>
                  </a:solidFill>
                  <a:latin typeface="Arial" charset="0"/>
                </a:rPr>
                <a:t>X</a:t>
              </a:r>
            </a:p>
          </p:txBody>
        </p:sp>
        <p:sp>
          <p:nvSpPr>
            <p:cNvPr id="26650" name="Text Box 41"/>
            <p:cNvSpPr txBox="1">
              <a:spLocks noChangeArrowheads="1"/>
            </p:cNvSpPr>
            <p:nvPr/>
          </p:nvSpPr>
          <p:spPr bwMode="auto">
            <a:xfrm>
              <a:off x="960" y="3552"/>
              <a:ext cx="288" cy="192"/>
            </a:xfrm>
            <a:prstGeom prst="rect">
              <a:avLst/>
            </a:prstGeom>
            <a:grpFill/>
            <a:ln w="12700">
              <a:noFill/>
              <a:miter lim="800000"/>
              <a:headEnd type="none" w="sm" len="sm"/>
              <a:tailEnd type="none" w="sm" len="sm"/>
            </a:ln>
          </p:spPr>
          <p:txBody>
            <a:bodyPr>
              <a:spAutoFit/>
            </a:bodyPr>
            <a:lstStyle/>
            <a:p>
              <a:pPr>
                <a:spcBef>
                  <a:spcPct val="50000"/>
                </a:spcBef>
              </a:pPr>
              <a:r>
                <a:rPr lang="en-US" altLang="zh-CN" sz="1400">
                  <a:solidFill>
                    <a:srgbClr val="000000"/>
                  </a:solidFill>
                  <a:latin typeface="Arial" charset="0"/>
                </a:rPr>
                <a:t>0.0</a:t>
              </a:r>
            </a:p>
          </p:txBody>
        </p:sp>
      </p:grpSp>
    </p:spTree>
    <p:extLst>
      <p:ext uri="{BB962C8B-B14F-4D97-AF65-F5344CB8AC3E}">
        <p14:creationId xmlns:p14="http://schemas.microsoft.com/office/powerpoint/2010/main" val="37175647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title"/>
          </p:nvPr>
        </p:nvSpPr>
        <p:spPr>
          <a:prstGeom prst="rect">
            <a:avLst/>
          </a:prstGeom>
        </p:spPr>
        <p:txBody>
          <a:bodyPr/>
          <a:lstStyle/>
          <a:p>
            <a:r>
              <a:t>OpenMP in The Matrix.</a:t>
            </a:r>
          </a:p>
        </p:txBody>
      </p:sp>
      <p:sp>
        <p:nvSpPr>
          <p:cNvPr id="142" name="Shape 142"/>
          <p:cNvSpPr>
            <a:spLocks noGrp="1"/>
          </p:cNvSpPr>
          <p:nvPr>
            <p:ph type="sldNum" sz="quarter" idx="2"/>
          </p:nvPr>
        </p:nvSpPr>
        <p:spPr>
          <a:xfrm>
            <a:off x="8949732" y="6553200"/>
            <a:ext cx="194269" cy="2946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120</a:t>
            </a:fld>
            <a:endParaRPr/>
          </a:p>
        </p:txBody>
      </p:sp>
      <p:sp>
        <p:nvSpPr>
          <p:cNvPr id="143" name="Shape 143"/>
          <p:cNvSpPr/>
          <p:nvPr/>
        </p:nvSpPr>
        <p:spPr>
          <a:xfrm>
            <a:off x="628432" y="6205741"/>
            <a:ext cx="8321300" cy="38834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lnSpcReduction="10000"/>
          </a:bodyPr>
          <a:lstStyle/>
          <a:p>
            <a:pPr defTabSz="521208" hangingPunct="0">
              <a:spcBef>
                <a:spcPts val="300"/>
              </a:spcBef>
              <a:defRPr sz="1368">
                <a:latin typeface="Arial"/>
                <a:ea typeface="Arial"/>
                <a:cs typeface="Arial"/>
                <a:sym typeface="Arial"/>
              </a:defRPr>
            </a:pPr>
            <a:r>
              <a:rPr sz="1368" kern="0">
                <a:solidFill>
                  <a:srgbClr val="000000"/>
                </a:solidFill>
                <a:latin typeface="Arial"/>
                <a:ea typeface="Arial"/>
                <a:cs typeface="Arial"/>
                <a:sym typeface="Arial"/>
              </a:rPr>
              <a:t>Deakin, T., Price, J., Martineau, M., McIntosh-Smith, S., </a:t>
            </a:r>
            <a:r>
              <a:rPr sz="1368" i="1" kern="0">
                <a:solidFill>
                  <a:srgbClr val="000000"/>
                </a:solidFill>
                <a:latin typeface="Arial"/>
                <a:ea typeface="Arial"/>
                <a:cs typeface="Arial"/>
                <a:sym typeface="Arial"/>
              </a:rPr>
              <a:t>GPU-STREAM v2.0 Benchmarking the achievable memory bandwidth of many-core processors across diverse parallel programming models, ISC’16</a:t>
            </a:r>
          </a:p>
        </p:txBody>
      </p:sp>
      <p:pic>
        <p:nvPicPr>
          <p:cNvPr id="144" name="Screen Shot 2016-09-02 at 2.14.52 PM.png"/>
          <p:cNvPicPr>
            <a:picLocks noChangeAspect="1"/>
          </p:cNvPicPr>
          <p:nvPr/>
        </p:nvPicPr>
        <p:blipFill>
          <a:blip r:embed="rId2">
            <a:extLst/>
          </a:blip>
          <a:stretch>
            <a:fillRect/>
          </a:stretch>
        </p:blipFill>
        <p:spPr>
          <a:xfrm>
            <a:off x="57150" y="920885"/>
            <a:ext cx="6811834" cy="5284856"/>
          </a:xfrm>
          <a:prstGeom prst="rect">
            <a:avLst/>
          </a:prstGeom>
          <a:ln w="12700">
            <a:miter lim="400000"/>
          </a:ln>
        </p:spPr>
      </p:pic>
      <p:sp>
        <p:nvSpPr>
          <p:cNvPr id="145" name="Shape 145"/>
          <p:cNvSpPr>
            <a:spLocks noGrp="1"/>
          </p:cNvSpPr>
          <p:nvPr>
            <p:ph type="body" sz="quarter" idx="1"/>
          </p:nvPr>
        </p:nvSpPr>
        <p:spPr>
          <a:xfrm>
            <a:off x="6956801" y="2169353"/>
            <a:ext cx="2096903" cy="1953630"/>
          </a:xfrm>
          <a:prstGeom prst="rect">
            <a:avLst/>
          </a:prstGeom>
        </p:spPr>
        <p:txBody>
          <a:bodyPr/>
          <a:lstStyle>
            <a:lvl1pPr marL="0" indent="0" defTabSz="813816">
              <a:buSzTx/>
              <a:buNone/>
              <a:defRPr sz="2136"/>
            </a:lvl1pPr>
          </a:lstStyle>
          <a:p>
            <a:r>
              <a:t>On those supported target architectures, OpenMP achieves good performance</a:t>
            </a:r>
          </a:p>
        </p:txBody>
      </p:sp>
      <p:sp>
        <p:nvSpPr>
          <p:cNvPr id="8" name="TextBox 7"/>
          <p:cNvSpPr txBox="1"/>
          <p:nvPr/>
        </p:nvSpPr>
        <p:spPr>
          <a:xfrm>
            <a:off x="-314" y="6604962"/>
            <a:ext cx="4333231" cy="276999"/>
          </a:xfrm>
          <a:prstGeom prst="rect">
            <a:avLst/>
          </a:prstGeom>
          <a:noFill/>
        </p:spPr>
        <p:txBody>
          <a:bodyPr wrap="square" rtlCol="0">
            <a:spAutoFit/>
          </a:bodyPr>
          <a:lstStyle/>
          <a:p>
            <a:r>
              <a:rPr lang="en-US" sz="1200"/>
              <a:t>Third party names are the property of their owners.</a:t>
            </a:r>
          </a:p>
        </p:txBody>
      </p:sp>
      <p:sp>
        <p:nvSpPr>
          <p:cNvPr id="2" name="TextBox 1"/>
          <p:cNvSpPr txBox="1"/>
          <p:nvPr/>
        </p:nvSpPr>
        <p:spPr>
          <a:xfrm>
            <a:off x="5172668" y="573979"/>
            <a:ext cx="397133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Arial"/>
                <a:ea typeface="Cambria"/>
                <a:cs typeface="Arial"/>
                <a:sym typeface="Cambria"/>
              </a:rPr>
              <a:t>System </a:t>
            </a:r>
            <a:r>
              <a:rPr lang="en-US">
                <a:solidFill>
                  <a:srgbClr val="000000"/>
                </a:solidFill>
                <a:latin typeface="Arial"/>
                <a:ea typeface="Cambria"/>
                <a:cs typeface="Arial"/>
                <a:sym typeface="Cambria"/>
              </a:rPr>
              <a:t>details</a:t>
            </a:r>
            <a:r>
              <a:rPr kumimoji="0" lang="en-US" sz="1800" b="0" i="0" u="none" strike="noStrike" cap="none" spc="0" normalizeH="0" baseline="0">
                <a:ln>
                  <a:noFill/>
                </a:ln>
                <a:solidFill>
                  <a:srgbClr val="000000"/>
                </a:solidFill>
                <a:effectLst/>
                <a:uFillTx/>
                <a:latin typeface="Arial"/>
                <a:ea typeface="Cambria"/>
                <a:cs typeface="Arial"/>
                <a:sym typeface="Cambria"/>
              </a:rPr>
              <a:t> on the following slide</a:t>
            </a:r>
          </a:p>
        </p:txBody>
      </p:sp>
    </p:spTree>
    <p:extLst>
      <p:ext uri="{BB962C8B-B14F-4D97-AF65-F5344CB8AC3E}">
        <p14:creationId xmlns:p14="http://schemas.microsoft.com/office/powerpoint/2010/main" val="993344322"/>
      </p:ext>
    </p:extLst>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89" y="0"/>
            <a:ext cx="8237539" cy="889001"/>
          </a:xfrm>
        </p:spPr>
        <p:txBody>
          <a:bodyPr/>
          <a:lstStyle/>
          <a:p>
            <a:r>
              <a:rPr lang="en-US"/>
              <a:t>System details</a:t>
            </a:r>
          </a:p>
        </p:txBody>
      </p:sp>
      <p:graphicFrame>
        <p:nvGraphicFramePr>
          <p:cNvPr id="4" name="Table 3"/>
          <p:cNvGraphicFramePr>
            <a:graphicFrameLocks noGrp="1"/>
          </p:cNvGraphicFramePr>
          <p:nvPr>
            <p:extLst>
              <p:ext uri="{D42A27DB-BD31-4B8C-83A1-F6EECF244321}">
                <p14:modId xmlns:p14="http://schemas.microsoft.com/office/powerpoint/2010/main" val="259261870"/>
              </p:ext>
            </p:extLst>
          </p:nvPr>
        </p:nvGraphicFramePr>
        <p:xfrm>
          <a:off x="493714" y="538480"/>
          <a:ext cx="8193086" cy="5781040"/>
        </p:xfrm>
        <a:graphic>
          <a:graphicData uri="http://schemas.openxmlformats.org/drawingml/2006/table">
            <a:tbl>
              <a:tblPr firstRow="1" bandRow="1">
                <a:tableStyleId>{5940675A-B579-460E-94D1-54222C63F5DA}</a:tableStyleId>
              </a:tblPr>
              <a:tblGrid>
                <a:gridCol w="1335086">
                  <a:extLst>
                    <a:ext uri="{9D8B030D-6E8A-4147-A177-3AD203B41FA5}">
                      <a16:colId xmlns:a16="http://schemas.microsoft.com/office/drawing/2014/main" val="20000"/>
                    </a:ext>
                  </a:extLst>
                </a:gridCol>
                <a:gridCol w="6858000">
                  <a:extLst>
                    <a:ext uri="{9D8B030D-6E8A-4147-A177-3AD203B41FA5}">
                      <a16:colId xmlns:a16="http://schemas.microsoft.com/office/drawing/2014/main" val="20001"/>
                    </a:ext>
                  </a:extLst>
                </a:gridCol>
              </a:tblGrid>
              <a:tr h="370840">
                <a:tc>
                  <a:txBody>
                    <a:bodyPr/>
                    <a:lstStyle/>
                    <a:p>
                      <a:pPr algn="ctr"/>
                      <a:r>
                        <a:rPr lang="en-US" sz="1400" b="1"/>
                        <a:t>Abbreviation</a:t>
                      </a:r>
                    </a:p>
                  </a:txBody>
                  <a:tcPr/>
                </a:tc>
                <a:tc>
                  <a:txBody>
                    <a:bodyPr/>
                    <a:lstStyle/>
                    <a:p>
                      <a:pPr algn="ctr"/>
                      <a:r>
                        <a:rPr lang="en-US" sz="1400" b="1"/>
                        <a:t>System details</a:t>
                      </a:r>
                    </a:p>
                  </a:txBody>
                  <a:tcPr/>
                </a:tc>
                <a:extLst>
                  <a:ext uri="{0D108BD9-81ED-4DB2-BD59-A6C34878D82A}">
                    <a16:rowId xmlns:a16="http://schemas.microsoft.com/office/drawing/2014/main" val="10000"/>
                  </a:ext>
                </a:extLst>
              </a:tr>
              <a:tr h="370840">
                <a:tc>
                  <a:txBody>
                    <a:bodyPr/>
                    <a:lstStyle/>
                    <a:p>
                      <a:pPr algn="l"/>
                      <a:r>
                        <a:rPr lang="en-US" sz="1200"/>
                        <a:t>K20X</a:t>
                      </a:r>
                    </a:p>
                  </a:txBody>
                  <a:tcPr/>
                </a:tc>
                <a:tc>
                  <a:txBody>
                    <a:bodyPr/>
                    <a:lstStyle/>
                    <a:p>
                      <a:pPr algn="l"/>
                      <a:r>
                        <a:rPr lang="en-US" sz="1200"/>
                        <a:t>Cray® XC40, NVIDIA</a:t>
                      </a:r>
                      <a:r>
                        <a:rPr lang="en-US" sz="1200" baseline="0"/>
                        <a:t>® K20X GPU, Cray compilers version 8.5, gnu 5.3, CUDA 7.5</a:t>
                      </a:r>
                      <a:endParaRPr lang="en-US" sz="1200"/>
                    </a:p>
                  </a:txBody>
                  <a:tcPr/>
                </a:tc>
                <a:extLst>
                  <a:ext uri="{0D108BD9-81ED-4DB2-BD59-A6C34878D82A}">
                    <a16:rowId xmlns:a16="http://schemas.microsoft.com/office/drawing/2014/main" val="10001"/>
                  </a:ext>
                </a:extLst>
              </a:tr>
              <a:tr h="370840">
                <a:tc>
                  <a:txBody>
                    <a:bodyPr/>
                    <a:lstStyle/>
                    <a:p>
                      <a:pPr algn="l"/>
                      <a:r>
                        <a:rPr lang="en-US" sz="1200"/>
                        <a:t>K40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t>Cray® CS cluster, NVIDIA®</a:t>
                      </a:r>
                      <a:r>
                        <a:rPr lang="en-US" sz="1200" baseline="0"/>
                        <a:t> K40 GPU, Cray compilers version 8.4, gnu 4.9, CUDA 7.5</a:t>
                      </a:r>
                      <a:endParaRPr lang="en-US" sz="1200"/>
                    </a:p>
                    <a:p>
                      <a:pPr algn="l"/>
                      <a:endParaRPr lang="en-US" sz="1200"/>
                    </a:p>
                  </a:txBody>
                  <a:tcPr/>
                </a:tc>
                <a:extLst>
                  <a:ext uri="{0D108BD9-81ED-4DB2-BD59-A6C34878D82A}">
                    <a16:rowId xmlns:a16="http://schemas.microsoft.com/office/drawing/2014/main" val="10002"/>
                  </a:ext>
                </a:extLst>
              </a:tr>
              <a:tr h="370840">
                <a:tc>
                  <a:txBody>
                    <a:bodyPr/>
                    <a:lstStyle/>
                    <a:p>
                      <a:pPr algn="l"/>
                      <a:r>
                        <a:rPr lang="en-US" sz="1200"/>
                        <a:t>K80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t>Cray® CS cluster, NVIDIA®</a:t>
                      </a:r>
                      <a:r>
                        <a:rPr lang="en-US" sz="1200" baseline="0"/>
                        <a:t> K40 GPU, Cray compilers version 8.4, gnu 4.9, CUDA 7.5</a:t>
                      </a:r>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t>S9150</a:t>
                      </a:r>
                    </a:p>
                  </a:txBody>
                  <a:tcPr/>
                </a:tc>
                <a:tc>
                  <a:txBody>
                    <a:bodyPr/>
                    <a:lstStyle/>
                    <a:p>
                      <a:pPr algn="l"/>
                      <a:r>
                        <a:rPr lang="en-US" sz="1200"/>
                        <a:t>AMD® S9150 </a:t>
                      </a:r>
                      <a:r>
                        <a:rPr lang="en-US" sz="1200" baseline="0"/>
                        <a:t>GPU.  </a:t>
                      </a:r>
                      <a:r>
                        <a:rPr lang="en-US" sz="1200" baseline="0" err="1"/>
                        <a:t>Codeplay</a:t>
                      </a:r>
                      <a:r>
                        <a:rPr lang="en-US" sz="1200" baseline="0"/>
                        <a:t>® </a:t>
                      </a:r>
                      <a:r>
                        <a:rPr lang="en-US" sz="1200" baseline="0" err="1"/>
                        <a:t>copmputeCpp</a:t>
                      </a:r>
                      <a:r>
                        <a:rPr lang="en-US" sz="1200" baseline="0"/>
                        <a:t> compiler 2016.05 pre-release. AMD-APP </a:t>
                      </a:r>
                      <a:r>
                        <a:rPr lang="en-US" sz="1200" baseline="0" err="1"/>
                        <a:t>OpenCL</a:t>
                      </a:r>
                      <a:r>
                        <a:rPr lang="en-US" sz="1200" baseline="0"/>
                        <a:t> 1.2 (1912.5)drivers for </a:t>
                      </a:r>
                      <a:r>
                        <a:rPr lang="en-US" sz="1200" baseline="0" err="1"/>
                        <a:t>SyCL</a:t>
                      </a:r>
                      <a:r>
                        <a:rPr lang="en-US" sz="1200" baseline="0"/>
                        <a:t>.  PGI® Accelerator)TM) 16.4 </a:t>
                      </a:r>
                      <a:r>
                        <a:rPr lang="en-US" sz="1200" baseline="0" err="1"/>
                        <a:t>OpenACC</a:t>
                      </a:r>
                      <a:endParaRPr lang="en-US" sz="120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t>GTX 980 </a:t>
                      </a:r>
                      <a:r>
                        <a:rPr lang="en-US" sz="1200" err="1"/>
                        <a:t>Ti</a:t>
                      </a:r>
                      <a:endParaRPr lang="en-US" sz="12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t>NVIDA® GTX 980 </a:t>
                      </a:r>
                      <a:r>
                        <a:rPr lang="en-US" sz="1200" err="1"/>
                        <a:t>Ti</a:t>
                      </a:r>
                      <a:r>
                        <a:rPr lang="en-US" sz="1200"/>
                        <a:t>. Clang-</a:t>
                      </a:r>
                      <a:r>
                        <a:rPr lang="en-US" sz="1200" err="1"/>
                        <a:t>ykt</a:t>
                      </a:r>
                      <a:r>
                        <a:rPr lang="en-US" sz="1200"/>
                        <a:t> fork</a:t>
                      </a:r>
                      <a:r>
                        <a:rPr lang="en-US" sz="1200" baseline="0"/>
                        <a:t> of Clang for </a:t>
                      </a:r>
                      <a:r>
                        <a:rPr lang="en-US" sz="1200" baseline="0" err="1"/>
                        <a:t>OpenMP</a:t>
                      </a:r>
                      <a:r>
                        <a:rPr lang="en-US" sz="1200" baseline="0"/>
                        <a:t>. PGI® Accelerator™ 16.4 </a:t>
                      </a:r>
                      <a:r>
                        <a:rPr lang="en-US" sz="1200" baseline="0" err="1"/>
                        <a:t>OpenACC</a:t>
                      </a:r>
                      <a:r>
                        <a:rPr lang="en-US" sz="1200" baseline="0"/>
                        <a:t>.  CUDA 7.5</a:t>
                      </a:r>
                      <a:endParaRPr lang="en-US" sz="1200"/>
                    </a:p>
                  </a:txBody>
                  <a:tcPr/>
                </a:tc>
                <a:extLst>
                  <a:ext uri="{0D108BD9-81ED-4DB2-BD59-A6C34878D82A}">
                    <a16:rowId xmlns:a16="http://schemas.microsoft.com/office/drawing/2014/main" val="10005"/>
                  </a:ext>
                </a:extLst>
              </a:tr>
              <a:tr h="370840">
                <a:tc>
                  <a:txBody>
                    <a:bodyPr/>
                    <a:lstStyle/>
                    <a:p>
                      <a:pPr algn="l"/>
                      <a:r>
                        <a:rPr lang="en-US" sz="1200"/>
                        <a:t>Fury X</a:t>
                      </a:r>
                    </a:p>
                  </a:txBody>
                  <a:tcPr/>
                </a:tc>
                <a:tc>
                  <a:txBody>
                    <a:bodyPr/>
                    <a:lstStyle/>
                    <a:p>
                      <a:pPr algn="l"/>
                      <a:r>
                        <a:rPr lang="en-US" sz="1200"/>
                        <a:t>AMD® Fury</a:t>
                      </a:r>
                      <a:r>
                        <a:rPr lang="en-US" sz="1200" baseline="0"/>
                        <a:t> X GPU (based on the Fiji architecture).</a:t>
                      </a:r>
                      <a:endParaRPr lang="en-US" sz="1200"/>
                    </a:p>
                  </a:txBody>
                  <a:tcPr/>
                </a:tc>
                <a:extLst>
                  <a:ext uri="{0D108BD9-81ED-4DB2-BD59-A6C34878D82A}">
                    <a16:rowId xmlns:a16="http://schemas.microsoft.com/office/drawing/2014/main" val="10006"/>
                  </a:ext>
                </a:extLst>
              </a:tr>
              <a:tr h="370840">
                <a:tc>
                  <a:txBody>
                    <a:bodyPr/>
                    <a:lstStyle/>
                    <a:p>
                      <a:pPr algn="l"/>
                      <a:r>
                        <a:rPr lang="en-US" sz="1200"/>
                        <a:t>Sandy Bridge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t>Intel® Xeon® E5-2670 CPU. Intel® compilers</a:t>
                      </a:r>
                      <a:r>
                        <a:rPr lang="en-US" sz="1200" baseline="0"/>
                        <a:t> release 16.0. PGI® Accelerator)TM) 16.4 </a:t>
                      </a:r>
                      <a:r>
                        <a:rPr lang="en-US" sz="1200" baseline="0" err="1"/>
                        <a:t>OpenACC</a:t>
                      </a:r>
                      <a:r>
                        <a:rPr lang="en-US" sz="1200" baseline="0"/>
                        <a:t> and CUDA-x86. Intel® </a:t>
                      </a:r>
                      <a:r>
                        <a:rPr lang="en-US" sz="1200" baseline="0" err="1"/>
                        <a:t>OpenCL</a:t>
                      </a:r>
                      <a:r>
                        <a:rPr lang="en-US" sz="1200" baseline="0"/>
                        <a:t> runtime 15.1. </a:t>
                      </a:r>
                      <a:r>
                        <a:rPr lang="en-US" sz="1200" baseline="0" err="1"/>
                        <a:t>Codeplay</a:t>
                      </a:r>
                      <a:r>
                        <a:rPr lang="en-US" sz="1200" baseline="0"/>
                        <a:t>® </a:t>
                      </a:r>
                      <a:r>
                        <a:rPr lang="en-US" sz="1200" baseline="0" err="1"/>
                        <a:t>copmputeCpp</a:t>
                      </a:r>
                      <a:r>
                        <a:rPr lang="en-US" sz="1200" baseline="0"/>
                        <a:t> compiler 2016.05 pre-release</a:t>
                      </a:r>
                      <a:endParaRPr lang="en-US" sz="1200"/>
                    </a:p>
                  </a:txBody>
                  <a:tcPr/>
                </a:tc>
                <a:extLst>
                  <a:ext uri="{0D108BD9-81ED-4DB2-BD59-A6C34878D82A}">
                    <a16:rowId xmlns:a16="http://schemas.microsoft.com/office/drawing/2014/main" val="10007"/>
                  </a:ext>
                </a:extLst>
              </a:tr>
              <a:tr h="370840">
                <a:tc>
                  <a:txBody>
                    <a:bodyPr/>
                    <a:lstStyle/>
                    <a:p>
                      <a:pPr algn="l"/>
                      <a:r>
                        <a:rPr lang="en-US" sz="1200"/>
                        <a:t>Ivy</a:t>
                      </a:r>
                      <a:r>
                        <a:rPr lang="en-US" sz="1200" baseline="0"/>
                        <a:t> Bridge</a:t>
                      </a:r>
                      <a:endParaRPr lang="en-US" sz="12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t>Intel® Xeon® E5-2697 CPU. Gnu 4.8 for RAJA and </a:t>
                      </a:r>
                      <a:r>
                        <a:rPr lang="en-US" sz="1200" err="1"/>
                        <a:t>Kokkos</a:t>
                      </a:r>
                      <a:r>
                        <a:rPr lang="en-US" sz="1200"/>
                        <a:t>, Intel® compiler version 16.0 for stream, </a:t>
                      </a:r>
                      <a:r>
                        <a:rPr lang="en-US" sz="1200" baseline="0"/>
                        <a:t> Intel® </a:t>
                      </a:r>
                      <a:r>
                        <a:rPr lang="en-US" sz="1200" baseline="0" err="1"/>
                        <a:t>OpenCL</a:t>
                      </a:r>
                      <a:r>
                        <a:rPr lang="en-US" sz="1200" baseline="0"/>
                        <a:t> runtime 15.1. </a:t>
                      </a:r>
                      <a:r>
                        <a:rPr lang="en-US" sz="1200" baseline="0" err="1"/>
                        <a:t>Codeplay</a:t>
                      </a:r>
                      <a:r>
                        <a:rPr lang="en-US" sz="1200" baseline="0"/>
                        <a:t>® </a:t>
                      </a:r>
                      <a:r>
                        <a:rPr lang="en-US" sz="1200" baseline="0" err="1"/>
                        <a:t>copmputeCpp</a:t>
                      </a:r>
                      <a:r>
                        <a:rPr lang="en-US" sz="1200" baseline="0"/>
                        <a:t> compiler 2016.05 pre-release.  </a:t>
                      </a:r>
                      <a:endParaRPr lang="en-US" sz="1200"/>
                    </a:p>
                  </a:txBody>
                  <a:tcPr/>
                </a:tc>
                <a:extLst>
                  <a:ext uri="{0D108BD9-81ED-4DB2-BD59-A6C34878D82A}">
                    <a16:rowId xmlns:a16="http://schemas.microsoft.com/office/drawing/2014/main" val="10008"/>
                  </a:ext>
                </a:extLst>
              </a:tr>
              <a:tr h="370840">
                <a:tc>
                  <a:txBody>
                    <a:bodyPr/>
                    <a:lstStyle/>
                    <a:p>
                      <a:pPr algn="l"/>
                      <a:r>
                        <a:rPr lang="en-US" sz="1200" err="1"/>
                        <a:t>Haswell</a:t>
                      </a:r>
                      <a:endParaRPr lang="en-US" sz="1200"/>
                    </a:p>
                  </a:txBody>
                  <a:tcPr/>
                </a:tc>
                <a:tc>
                  <a:txBody>
                    <a:bodyPr/>
                    <a:lstStyle/>
                    <a:p>
                      <a:pPr algn="l"/>
                      <a:r>
                        <a:rPr lang="en-US" sz="1200"/>
                        <a:t>Cray® XC40, Intel®</a:t>
                      </a:r>
                      <a:r>
                        <a:rPr lang="en-US" sz="1200" baseline="0"/>
                        <a:t> Xeon® E5-2698 CPU. </a:t>
                      </a:r>
                      <a:r>
                        <a:rPr lang="en-US" sz="1200"/>
                        <a:t>Intel® compilers</a:t>
                      </a:r>
                      <a:r>
                        <a:rPr lang="en-US" sz="1200" baseline="0"/>
                        <a:t> release 16.0. PGI® Accelerator)TM) 16.3 </a:t>
                      </a:r>
                      <a:r>
                        <a:rPr lang="en-US" sz="1200" baseline="0" err="1"/>
                        <a:t>OpenACC</a:t>
                      </a:r>
                      <a:r>
                        <a:rPr lang="en-US" sz="1200" baseline="0"/>
                        <a:t> and CUDA-x86. Gnu 4.8 </a:t>
                      </a:r>
                      <a:r>
                        <a:rPr lang="en-US" sz="1200"/>
                        <a:t>for RAJA and </a:t>
                      </a:r>
                      <a:r>
                        <a:rPr lang="en-US" sz="1200" err="1"/>
                        <a:t>Kokkos</a:t>
                      </a:r>
                      <a:endParaRPr lang="en-US" sz="1200"/>
                    </a:p>
                  </a:txBody>
                  <a:tcPr/>
                </a:tc>
                <a:extLst>
                  <a:ext uri="{0D108BD9-81ED-4DB2-BD59-A6C34878D82A}">
                    <a16:rowId xmlns:a16="http://schemas.microsoft.com/office/drawing/2014/main" val="10009"/>
                  </a:ext>
                </a:extLst>
              </a:tr>
              <a:tr h="370840">
                <a:tc>
                  <a:txBody>
                    <a:bodyPr/>
                    <a:lstStyle/>
                    <a:p>
                      <a:pPr algn="l"/>
                      <a:r>
                        <a:rPr lang="en-US" sz="1200" err="1"/>
                        <a:t>Broadwell</a:t>
                      </a:r>
                      <a:endParaRPr lang="en-US" sz="12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t>Cray® XC40, Intel® Xeon® E5-2699 CPU. Intel® compilers</a:t>
                      </a:r>
                      <a:r>
                        <a:rPr lang="en-US" sz="1200" baseline="0"/>
                        <a:t> release 16.0. PGI® Accelerator)TM) 16.3 </a:t>
                      </a:r>
                      <a:r>
                        <a:rPr lang="en-US" sz="1200" baseline="0" err="1"/>
                        <a:t>OpenACC</a:t>
                      </a:r>
                      <a:r>
                        <a:rPr lang="en-US" sz="1200" baseline="0"/>
                        <a:t> and CUDA-x86. Gnu 4.8 </a:t>
                      </a:r>
                      <a:r>
                        <a:rPr lang="en-US" sz="1200"/>
                        <a:t>for RAJA and </a:t>
                      </a:r>
                      <a:r>
                        <a:rPr lang="en-US" sz="1200" err="1"/>
                        <a:t>Kokkos</a:t>
                      </a:r>
                      <a:r>
                        <a:rPr lang="en-US" sz="1200" baseline="0"/>
                        <a:t> </a:t>
                      </a:r>
                      <a:endParaRPr lang="en-US" sz="1200"/>
                    </a:p>
                  </a:txBody>
                  <a:tcPr/>
                </a:tc>
                <a:extLst>
                  <a:ext uri="{0D108BD9-81ED-4DB2-BD59-A6C34878D82A}">
                    <a16:rowId xmlns:a16="http://schemas.microsoft.com/office/drawing/2014/main" val="10010"/>
                  </a:ext>
                </a:extLst>
              </a:tr>
              <a:tr h="370840">
                <a:tc>
                  <a:txBody>
                    <a:bodyPr/>
                    <a:lstStyle/>
                    <a:p>
                      <a:pPr algn="l"/>
                      <a:r>
                        <a:rPr lang="en-US" sz="1200"/>
                        <a:t>KNL</a:t>
                      </a:r>
                    </a:p>
                  </a:txBody>
                  <a:tcPr/>
                </a:tc>
                <a:tc>
                  <a:txBody>
                    <a:bodyPr/>
                    <a:lstStyle/>
                    <a:p>
                      <a:pPr algn="l"/>
                      <a:r>
                        <a:rPr lang="en-US" sz="1200"/>
                        <a:t>Intel® Xeon® Phi™7210 (knights landing) Intel® compilers</a:t>
                      </a:r>
                      <a:r>
                        <a:rPr lang="en-US" sz="1200" baseline="0"/>
                        <a:t> release 16.0. PGI® Accelerator)TM) 16.4 </a:t>
                      </a:r>
                      <a:r>
                        <a:rPr lang="en-US" sz="1200" baseline="0" err="1"/>
                        <a:t>OpenACC</a:t>
                      </a:r>
                      <a:r>
                        <a:rPr lang="en-US" sz="1200" baseline="0"/>
                        <a:t> with target specified as AVX2.</a:t>
                      </a:r>
                      <a:endParaRPr lang="en-US" sz="1200"/>
                    </a:p>
                  </a:txBody>
                  <a:tcPr/>
                </a:tc>
                <a:extLst>
                  <a:ext uri="{0D108BD9-81ED-4DB2-BD59-A6C34878D82A}">
                    <a16:rowId xmlns:a16="http://schemas.microsoft.com/office/drawing/2014/main" val="10011"/>
                  </a:ext>
                </a:extLst>
              </a:tr>
              <a:tr h="370840">
                <a:tc>
                  <a:txBody>
                    <a:bodyPr/>
                    <a:lstStyle/>
                    <a:p>
                      <a:pPr algn="l"/>
                      <a:r>
                        <a:rPr lang="en-US" sz="1200"/>
                        <a:t>Power</a:t>
                      </a:r>
                      <a:r>
                        <a:rPr lang="en-US" sz="1200" baseline="0"/>
                        <a:t> 8</a:t>
                      </a:r>
                      <a:endParaRPr lang="en-US" sz="1200"/>
                    </a:p>
                  </a:txBody>
                  <a:tcPr/>
                </a:tc>
                <a:tc>
                  <a:txBody>
                    <a:bodyPr/>
                    <a:lstStyle/>
                    <a:p>
                      <a:pPr algn="l"/>
                      <a:r>
                        <a:rPr lang="en-US" sz="1200"/>
                        <a:t>IBM® Power 8 processor with the XL 13.1 compiler.</a:t>
                      </a:r>
                    </a:p>
                  </a:txBody>
                  <a:tcPr/>
                </a:tc>
                <a:extLst>
                  <a:ext uri="{0D108BD9-81ED-4DB2-BD59-A6C34878D82A}">
                    <a16:rowId xmlns:a16="http://schemas.microsoft.com/office/drawing/2014/main" val="10012"/>
                  </a:ext>
                </a:extLst>
              </a:tr>
            </a:tbl>
          </a:graphicData>
        </a:graphic>
      </p:graphicFrame>
      <p:sp>
        <p:nvSpPr>
          <p:cNvPr id="6" name="Shape 143"/>
          <p:cNvSpPr/>
          <p:nvPr/>
        </p:nvSpPr>
        <p:spPr>
          <a:xfrm>
            <a:off x="493714" y="6454140"/>
            <a:ext cx="8321300" cy="38834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lnSpcReduction="10000"/>
          </a:bodyPr>
          <a:lstStyle/>
          <a:p>
            <a:pPr defTabSz="521208" hangingPunct="0">
              <a:spcBef>
                <a:spcPts val="300"/>
              </a:spcBef>
              <a:defRPr sz="1368">
                <a:latin typeface="Arial"/>
                <a:ea typeface="Arial"/>
                <a:cs typeface="Arial"/>
                <a:sym typeface="Arial"/>
              </a:defRPr>
            </a:pPr>
            <a:r>
              <a:rPr sz="1368" kern="0">
                <a:solidFill>
                  <a:srgbClr val="000000"/>
                </a:solidFill>
                <a:latin typeface="Arial"/>
                <a:ea typeface="Arial"/>
                <a:cs typeface="Arial"/>
                <a:sym typeface="Arial"/>
              </a:rPr>
              <a:t>Deakin, T., Price, J., Martineau, M., McIntosh-Smith, S., </a:t>
            </a:r>
            <a:r>
              <a:rPr sz="1368" i="1" kern="0">
                <a:solidFill>
                  <a:srgbClr val="000000"/>
                </a:solidFill>
                <a:latin typeface="Arial"/>
                <a:ea typeface="Arial"/>
                <a:cs typeface="Arial"/>
                <a:sym typeface="Arial"/>
              </a:rPr>
              <a:t>GPU-STREAM v2.0 Benchmarking the achievable memory bandwidth of many-core processors across diverse parallel programming models, ISC’16</a:t>
            </a:r>
          </a:p>
        </p:txBody>
      </p:sp>
    </p:spTree>
    <p:extLst>
      <p:ext uri="{BB962C8B-B14F-4D97-AF65-F5344CB8AC3E}">
        <p14:creationId xmlns:p14="http://schemas.microsoft.com/office/powerpoint/2010/main" val="4286835941"/>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title"/>
          </p:nvPr>
        </p:nvSpPr>
        <p:spPr>
          <a:prstGeom prst="rect">
            <a:avLst/>
          </a:prstGeom>
        </p:spPr>
        <p:txBody>
          <a:bodyPr/>
          <a:lstStyle/>
          <a:p>
            <a:r>
              <a:t>Nice - but beware of the caveat.</a:t>
            </a:r>
          </a:p>
        </p:txBody>
      </p:sp>
      <p:sp>
        <p:nvSpPr>
          <p:cNvPr id="149" name="Shape 149"/>
          <p:cNvSpPr>
            <a:spLocks noGrp="1"/>
          </p:cNvSpPr>
          <p:nvPr>
            <p:ph type="sldNum" sz="quarter" idx="2"/>
          </p:nvPr>
        </p:nvSpPr>
        <p:spPr>
          <a:xfrm>
            <a:off x="8949732" y="6553200"/>
            <a:ext cx="194269" cy="2946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122</a:t>
            </a:fld>
            <a:endParaRPr/>
          </a:p>
        </p:txBody>
      </p:sp>
      <p:pic>
        <p:nvPicPr>
          <p:cNvPr id="150" name="Screen Shot 2016-09-02 at 10.09.11 AM.png"/>
          <p:cNvPicPr>
            <a:picLocks noChangeAspect="1"/>
          </p:cNvPicPr>
          <p:nvPr/>
        </p:nvPicPr>
        <p:blipFill>
          <a:blip r:embed="rId2">
            <a:extLst/>
          </a:blip>
          <a:stretch>
            <a:fillRect/>
          </a:stretch>
        </p:blipFill>
        <p:spPr>
          <a:xfrm>
            <a:off x="400050" y="763339"/>
            <a:ext cx="8089900" cy="5105401"/>
          </a:xfrm>
          <a:prstGeom prst="rect">
            <a:avLst/>
          </a:prstGeom>
          <a:ln w="12700">
            <a:miter lim="400000"/>
          </a:ln>
        </p:spPr>
      </p:pic>
      <p:sp>
        <p:nvSpPr>
          <p:cNvPr id="151" name="Shape 151"/>
          <p:cNvSpPr>
            <a:spLocks noGrp="1"/>
          </p:cNvSpPr>
          <p:nvPr>
            <p:ph type="body" sz="quarter" idx="1"/>
          </p:nvPr>
        </p:nvSpPr>
        <p:spPr>
          <a:xfrm>
            <a:off x="455614" y="5686902"/>
            <a:ext cx="8451905" cy="554745"/>
          </a:xfrm>
          <a:prstGeom prst="rect">
            <a:avLst/>
          </a:prstGeom>
        </p:spPr>
        <p:txBody>
          <a:bodyPr/>
          <a:lstStyle/>
          <a:p>
            <a:pPr marL="0" indent="0">
              <a:buSzTx/>
              <a:buNone/>
            </a:pPr>
            <a:r>
              <a:t>There is a </a:t>
            </a:r>
            <a:r>
              <a:rPr b="1" u="sng"/>
              <a:t>MAJOR</a:t>
            </a:r>
            <a:r>
              <a:t> caveat - the directives were not identical.</a:t>
            </a:r>
          </a:p>
        </p:txBody>
      </p:sp>
      <p:sp>
        <p:nvSpPr>
          <p:cNvPr id="152" name="Shape 152"/>
          <p:cNvSpPr/>
          <p:nvPr/>
        </p:nvSpPr>
        <p:spPr>
          <a:xfrm>
            <a:off x="3385574" y="6302544"/>
            <a:ext cx="5521945" cy="38834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lnSpcReduction="10000"/>
          </a:bodyPr>
          <a:lstStyle/>
          <a:p>
            <a:pPr defTabSz="521208" hangingPunct="0">
              <a:spcBef>
                <a:spcPts val="300"/>
              </a:spcBef>
              <a:defRPr sz="1368">
                <a:latin typeface="Arial"/>
                <a:ea typeface="Arial"/>
                <a:cs typeface="Arial"/>
                <a:sym typeface="Arial"/>
              </a:defRPr>
            </a:pPr>
            <a:r>
              <a:rPr sz="1368" kern="0">
                <a:solidFill>
                  <a:srgbClr val="000000"/>
                </a:solidFill>
                <a:latin typeface="Arial"/>
                <a:ea typeface="Arial"/>
                <a:cs typeface="Arial"/>
                <a:sym typeface="Arial"/>
              </a:rPr>
              <a:t>Martineau, M., McIntosh-Smith, S. </a:t>
            </a:r>
            <a:r>
              <a:rPr sz="1368" kern="0" err="1">
                <a:solidFill>
                  <a:srgbClr val="000000"/>
                </a:solidFill>
                <a:latin typeface="Arial"/>
                <a:ea typeface="Arial"/>
                <a:cs typeface="Arial"/>
                <a:sym typeface="Arial"/>
              </a:rPr>
              <a:t>Gaudin</a:t>
            </a:r>
            <a:r>
              <a:rPr sz="1368" kern="0">
                <a:solidFill>
                  <a:srgbClr val="000000"/>
                </a:solidFill>
                <a:latin typeface="Arial"/>
                <a:ea typeface="Arial"/>
                <a:cs typeface="Arial"/>
                <a:sym typeface="Arial"/>
              </a:rPr>
              <a:t>, W., </a:t>
            </a:r>
            <a:r>
              <a:rPr sz="1368" i="1" kern="0">
                <a:solidFill>
                  <a:srgbClr val="000000"/>
                </a:solidFill>
                <a:latin typeface="Arial"/>
                <a:ea typeface="Arial"/>
                <a:cs typeface="Arial"/>
                <a:sym typeface="Arial"/>
              </a:rPr>
              <a:t>Pragmatic Performance Portability with </a:t>
            </a:r>
            <a:r>
              <a:rPr sz="1368" i="1" kern="0" err="1">
                <a:solidFill>
                  <a:srgbClr val="000000"/>
                </a:solidFill>
                <a:latin typeface="Arial"/>
                <a:ea typeface="Arial"/>
                <a:cs typeface="Arial"/>
                <a:sym typeface="Arial"/>
              </a:rPr>
              <a:t>OpenMP</a:t>
            </a:r>
            <a:r>
              <a:rPr sz="1368" i="1" kern="0">
                <a:solidFill>
                  <a:srgbClr val="000000"/>
                </a:solidFill>
                <a:latin typeface="Arial"/>
                <a:ea typeface="Arial"/>
                <a:cs typeface="Arial"/>
                <a:sym typeface="Arial"/>
              </a:rPr>
              <a:t> 4.x, 2016, IWOMP’16</a:t>
            </a:r>
          </a:p>
        </p:txBody>
      </p:sp>
      <p:sp>
        <p:nvSpPr>
          <p:cNvPr id="7" name="TextBox 6"/>
          <p:cNvSpPr txBox="1"/>
          <p:nvPr/>
        </p:nvSpPr>
        <p:spPr>
          <a:xfrm>
            <a:off x="-314" y="6604962"/>
            <a:ext cx="4333231" cy="276999"/>
          </a:xfrm>
          <a:prstGeom prst="rect">
            <a:avLst/>
          </a:prstGeom>
          <a:noFill/>
        </p:spPr>
        <p:txBody>
          <a:bodyPr wrap="square" rtlCol="0">
            <a:spAutoFit/>
          </a:bodyPr>
          <a:lstStyle/>
          <a:p>
            <a:r>
              <a:rPr lang="en-US" sz="1200"/>
              <a:t>Third party names are the property of their owners.</a:t>
            </a:r>
          </a:p>
        </p:txBody>
      </p:sp>
    </p:spTree>
    <p:extLst>
      <p:ext uri="{BB962C8B-B14F-4D97-AF65-F5344CB8AC3E}">
        <p14:creationId xmlns:p14="http://schemas.microsoft.com/office/powerpoint/2010/main" val="1097148504"/>
      </p:ext>
    </p:extLst>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p:cNvSpPr>
          <p:nvPr>
            <p:ph type="title"/>
          </p:nvPr>
        </p:nvSpPr>
        <p:spPr>
          <a:prstGeom prst="rect">
            <a:avLst/>
          </a:prstGeom>
        </p:spPr>
        <p:txBody>
          <a:bodyPr/>
          <a:lstStyle/>
          <a:p>
            <a:r>
              <a:t>The worst case scenarios.</a:t>
            </a:r>
          </a:p>
        </p:txBody>
      </p:sp>
      <p:sp>
        <p:nvSpPr>
          <p:cNvPr id="155" name="Shape 15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123</a:t>
            </a:fld>
            <a:endParaRPr/>
          </a:p>
        </p:txBody>
      </p:sp>
      <p:sp>
        <p:nvSpPr>
          <p:cNvPr id="156" name="Shape 156"/>
          <p:cNvSpPr>
            <a:spLocks noGrp="1"/>
          </p:cNvSpPr>
          <p:nvPr>
            <p:ph type="body" sz="quarter" idx="1"/>
          </p:nvPr>
        </p:nvSpPr>
        <p:spPr>
          <a:xfrm>
            <a:off x="506414" y="5991830"/>
            <a:ext cx="8451905" cy="484796"/>
          </a:xfrm>
          <a:prstGeom prst="rect">
            <a:avLst/>
          </a:prstGeom>
        </p:spPr>
        <p:txBody>
          <a:bodyPr/>
          <a:lstStyle>
            <a:lvl1pPr marL="0" indent="0">
              <a:buSzTx/>
              <a:buNone/>
            </a:lvl1pPr>
          </a:lstStyle>
          <a:p>
            <a:r>
              <a:t>Four different ways of writing for the same kernel…</a:t>
            </a:r>
          </a:p>
        </p:txBody>
      </p:sp>
      <p:pic>
        <p:nvPicPr>
          <p:cNvPr id="157" name="Screen Shot 2016-09-02 at 1.40.52 PM.png"/>
          <p:cNvPicPr>
            <a:picLocks noChangeAspect="1"/>
          </p:cNvPicPr>
          <p:nvPr/>
        </p:nvPicPr>
        <p:blipFill>
          <a:blip r:embed="rId2">
            <a:extLst/>
          </a:blip>
          <a:stretch>
            <a:fillRect/>
          </a:stretch>
        </p:blipFill>
        <p:spPr>
          <a:xfrm>
            <a:off x="281317" y="866275"/>
            <a:ext cx="8414970" cy="5048982"/>
          </a:xfrm>
          <a:prstGeom prst="rect">
            <a:avLst/>
          </a:prstGeom>
          <a:ln w="12700">
            <a:miter lim="400000"/>
          </a:ln>
        </p:spPr>
      </p:pic>
    </p:spTree>
    <p:extLst>
      <p:ext uri="{BB962C8B-B14F-4D97-AF65-F5344CB8AC3E}">
        <p14:creationId xmlns:p14="http://schemas.microsoft.com/office/powerpoint/2010/main" val="2531872720"/>
      </p:ext>
    </p:extLst>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r>
              <a:t>The answer:</a:t>
            </a:r>
          </a:p>
        </p:txBody>
      </p:sp>
      <p:sp>
        <p:nvSpPr>
          <p:cNvPr id="160" name="Shape 16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124</a:t>
            </a:fld>
            <a:endParaRPr/>
          </a:p>
        </p:txBody>
      </p:sp>
      <p:sp>
        <p:nvSpPr>
          <p:cNvPr id="161" name="Shape 161"/>
          <p:cNvSpPr>
            <a:spLocks noGrp="1"/>
          </p:cNvSpPr>
          <p:nvPr>
            <p:ph type="body" idx="1"/>
          </p:nvPr>
        </p:nvSpPr>
        <p:spPr>
          <a:xfrm>
            <a:off x="379414" y="1925934"/>
            <a:ext cx="8237539" cy="4512680"/>
          </a:xfrm>
          <a:prstGeom prst="rect">
            <a:avLst/>
          </a:prstGeom>
        </p:spPr>
        <p:txBody>
          <a:bodyPr/>
          <a:lstStyle/>
          <a:p>
            <a:pPr marL="240631" indent="-240631"/>
            <a:r>
              <a:t>The compilers would accept the combined construct </a:t>
            </a:r>
            <a:r>
              <a:rPr b="1"/>
              <a:t>#pragma omp target teams distribute parallel for</a:t>
            </a:r>
            <a:r>
              <a:t> </a:t>
            </a:r>
          </a:p>
          <a:p>
            <a:pPr marL="240631" indent="-240631"/>
            <a:endParaRPr/>
          </a:p>
          <a:p>
            <a:pPr marL="240631" indent="-240631"/>
            <a:endParaRPr/>
          </a:p>
          <a:p>
            <a:pPr marL="240631" indent="-240631"/>
            <a:r>
              <a:t>This </a:t>
            </a:r>
            <a:r>
              <a:rPr i="1"/>
              <a:t>does not</a:t>
            </a:r>
            <a:r>
              <a:t> generalize to all algorithms unfortunately, but the majority can be adapted.</a:t>
            </a:r>
          </a:p>
          <a:p>
            <a:pPr marL="240631" indent="-240631"/>
            <a:endParaRPr/>
          </a:p>
          <a:p>
            <a:pPr marL="240631" indent="-240631"/>
            <a:endParaRPr/>
          </a:p>
          <a:p>
            <a:pPr marL="240631" indent="-240631"/>
            <a:r>
              <a:t>The construct makes a lot of guarantees to the compiler and it is very easy to reason about for good performance.</a:t>
            </a:r>
          </a:p>
        </p:txBody>
      </p:sp>
      <p:sp>
        <p:nvSpPr>
          <p:cNvPr id="162" name="Shape 162"/>
          <p:cNvSpPr/>
          <p:nvPr/>
        </p:nvSpPr>
        <p:spPr>
          <a:xfrm>
            <a:off x="4341814" y="1076930"/>
            <a:ext cx="4579893" cy="48479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defTabSz="694944" hangingPunct="0">
              <a:spcBef>
                <a:spcPts val="400"/>
              </a:spcBef>
              <a:defRPr sz="1824">
                <a:latin typeface="Arial"/>
                <a:ea typeface="Arial"/>
                <a:cs typeface="Arial"/>
                <a:sym typeface="Arial"/>
              </a:defRPr>
            </a:pPr>
            <a:r>
              <a:rPr sz="1824" i="1" kern="0">
                <a:solidFill>
                  <a:srgbClr val="000000"/>
                </a:solidFill>
                <a:latin typeface="Arial"/>
                <a:ea typeface="Arial"/>
                <a:cs typeface="Arial"/>
                <a:sym typeface="Arial"/>
              </a:rPr>
              <a:t>If you can</a:t>
            </a:r>
            <a:r>
              <a:rPr sz="1824" kern="0">
                <a:solidFill>
                  <a:srgbClr val="000000"/>
                </a:solidFill>
                <a:latin typeface="Arial"/>
                <a:ea typeface="Arial"/>
                <a:cs typeface="Arial"/>
                <a:sym typeface="Arial"/>
              </a:rPr>
              <a:t> - just use the combined construct!</a:t>
            </a:r>
          </a:p>
        </p:txBody>
      </p:sp>
      <p:pic>
        <p:nvPicPr>
          <p:cNvPr id="163" name="Screen Shot 2016-09-02 at 1.10.53 PM.png"/>
          <p:cNvPicPr>
            <a:picLocks noChangeAspect="1"/>
          </p:cNvPicPr>
          <p:nvPr/>
        </p:nvPicPr>
        <p:blipFill>
          <a:blip r:embed="rId2">
            <a:extLst/>
          </a:blip>
          <a:stretch>
            <a:fillRect/>
          </a:stretch>
        </p:blipFill>
        <p:spPr>
          <a:xfrm>
            <a:off x="3371850" y="273645"/>
            <a:ext cx="5588000" cy="812801"/>
          </a:xfrm>
          <a:prstGeom prst="rect">
            <a:avLst/>
          </a:prstGeom>
          <a:ln w="12700">
            <a:miter lim="400000"/>
          </a:ln>
        </p:spPr>
      </p:pic>
    </p:spTree>
    <p:extLst>
      <p:ext uri="{BB962C8B-B14F-4D97-AF65-F5344CB8AC3E}">
        <p14:creationId xmlns:p14="http://schemas.microsoft.com/office/powerpoint/2010/main" val="1468366885"/>
      </p:ext>
    </p:extLst>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title"/>
          </p:nvPr>
        </p:nvSpPr>
        <p:spPr>
          <a:prstGeom prst="rect">
            <a:avLst/>
          </a:prstGeom>
        </p:spPr>
        <p:txBody>
          <a:bodyPr/>
          <a:lstStyle/>
          <a:p>
            <a:r>
              <a:t>Caveats</a:t>
            </a:r>
          </a:p>
        </p:txBody>
      </p:sp>
      <p:sp>
        <p:nvSpPr>
          <p:cNvPr id="166" name="Shape 16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125</a:t>
            </a:fld>
            <a:endParaRPr/>
          </a:p>
        </p:txBody>
      </p:sp>
      <p:sp>
        <p:nvSpPr>
          <p:cNvPr id="167" name="Shape 167"/>
          <p:cNvSpPr>
            <a:spLocks noGrp="1"/>
          </p:cNvSpPr>
          <p:nvPr>
            <p:ph type="body" idx="1"/>
          </p:nvPr>
        </p:nvSpPr>
        <p:spPr>
          <a:xfrm>
            <a:off x="379414" y="2014834"/>
            <a:ext cx="8237539" cy="4828493"/>
          </a:xfrm>
          <a:prstGeom prst="rect">
            <a:avLst/>
          </a:prstGeom>
        </p:spPr>
        <p:txBody>
          <a:bodyPr lIns="0" tIns="0" rIns="0" bIns="0" anchor="t">
            <a:normAutofit/>
          </a:bodyPr>
          <a:lstStyle/>
          <a:p>
            <a:pPr marL="240030" indent="-240030"/>
            <a:r>
              <a:rPr i="1"/>
              <a:t>Real applications</a:t>
            </a:r>
            <a:r>
              <a:t> will have algorithms that are structured such that they can’t immediately use the combined construct.</a:t>
            </a:r>
            <a:endParaRPr lang="en-US"/>
          </a:p>
          <a:p>
            <a:pPr marL="240030" indent="-240030"/>
            <a:endParaRPr/>
          </a:p>
          <a:p>
            <a:pPr marL="240030" indent="-240030"/>
            <a:r>
              <a:t>The handling of </a:t>
            </a:r>
            <a:r>
              <a:rPr b="1"/>
              <a:t>clauses</a:t>
            </a:r>
            <a:r>
              <a:t>, such as </a:t>
            </a:r>
            <a:r>
              <a:rPr b="1"/>
              <a:t>collapse</a:t>
            </a:r>
            <a:r>
              <a:t>, can be tricky from a performance portability perspective.</a:t>
            </a:r>
          </a:p>
          <a:p>
            <a:pPr marL="240030" indent="-240030"/>
            <a:endParaRPr/>
          </a:p>
          <a:p>
            <a:pPr marL="240030" indent="-240030"/>
            <a:r>
              <a:t>Don’t be misguided… performance is possible without using the combined construct, but it likely won’t be consistent across </a:t>
            </a:r>
            <a:r>
              <a:rPr lang="en-US"/>
              <a:t>architectures</a:t>
            </a:r>
            <a:r>
              <a:t>.</a:t>
            </a:r>
          </a:p>
        </p:txBody>
      </p:sp>
      <p:sp>
        <p:nvSpPr>
          <p:cNvPr id="168" name="Shape 168"/>
          <p:cNvSpPr/>
          <p:nvPr/>
        </p:nvSpPr>
        <p:spPr>
          <a:xfrm>
            <a:off x="4341814" y="1076930"/>
            <a:ext cx="4579893" cy="48479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defTabSz="694944" hangingPunct="0">
              <a:spcBef>
                <a:spcPts val="400"/>
              </a:spcBef>
              <a:defRPr sz="1824">
                <a:latin typeface="Arial"/>
                <a:ea typeface="Arial"/>
                <a:cs typeface="Arial"/>
                <a:sym typeface="Arial"/>
              </a:defRPr>
            </a:pPr>
            <a:r>
              <a:rPr sz="1824" i="1" kern="0">
                <a:solidFill>
                  <a:srgbClr val="000000"/>
                </a:solidFill>
                <a:latin typeface="Arial"/>
                <a:ea typeface="Arial"/>
                <a:cs typeface="Arial"/>
                <a:sym typeface="Arial"/>
              </a:rPr>
              <a:t>If you can</a:t>
            </a:r>
            <a:r>
              <a:rPr sz="1824" kern="0">
                <a:solidFill>
                  <a:srgbClr val="000000"/>
                </a:solidFill>
                <a:latin typeface="Arial"/>
                <a:ea typeface="Arial"/>
                <a:cs typeface="Arial"/>
                <a:sym typeface="Arial"/>
              </a:rPr>
              <a:t> - just use the combined construct!</a:t>
            </a:r>
          </a:p>
        </p:txBody>
      </p:sp>
      <p:pic>
        <p:nvPicPr>
          <p:cNvPr id="169" name="Screen Shot 2016-09-02 at 1.10.53 PM.png"/>
          <p:cNvPicPr>
            <a:picLocks noChangeAspect="1"/>
          </p:cNvPicPr>
          <p:nvPr/>
        </p:nvPicPr>
        <p:blipFill>
          <a:blip r:embed="rId2">
            <a:extLst/>
          </a:blip>
          <a:stretch>
            <a:fillRect/>
          </a:stretch>
        </p:blipFill>
        <p:spPr>
          <a:xfrm>
            <a:off x="3371850" y="273645"/>
            <a:ext cx="5588000" cy="812801"/>
          </a:xfrm>
          <a:prstGeom prst="rect">
            <a:avLst/>
          </a:prstGeom>
          <a:ln w="12700">
            <a:miter lim="400000"/>
          </a:ln>
        </p:spPr>
      </p:pic>
    </p:spTree>
    <p:extLst>
      <p:ext uri="{BB962C8B-B14F-4D97-AF65-F5344CB8AC3E}">
        <p14:creationId xmlns:p14="http://schemas.microsoft.com/office/powerpoint/2010/main" val="2219092278"/>
      </p:ext>
    </p:extLst>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title"/>
          </p:nvPr>
        </p:nvSpPr>
        <p:spPr>
          <a:xfrm>
            <a:off x="166689" y="192087"/>
            <a:ext cx="8237539" cy="1142164"/>
          </a:xfrm>
          <a:prstGeom prst="rect">
            <a:avLst/>
          </a:prstGeom>
        </p:spPr>
        <p:txBody>
          <a:bodyPr/>
          <a:lstStyle/>
          <a:p>
            <a:r>
              <a:t>Performance</a:t>
            </a:r>
          </a:p>
          <a:p>
            <a:r>
              <a:t>Portability</a:t>
            </a:r>
          </a:p>
        </p:txBody>
      </p:sp>
      <p:sp>
        <p:nvSpPr>
          <p:cNvPr id="172" name="Shape 17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126</a:t>
            </a:fld>
            <a:endParaRPr/>
          </a:p>
        </p:txBody>
      </p:sp>
      <p:sp>
        <p:nvSpPr>
          <p:cNvPr id="173" name="Shape 173"/>
          <p:cNvSpPr>
            <a:spLocks noGrp="1"/>
          </p:cNvSpPr>
          <p:nvPr>
            <p:ph type="body" idx="1"/>
          </p:nvPr>
        </p:nvSpPr>
        <p:spPr>
          <a:xfrm>
            <a:off x="379414" y="1557634"/>
            <a:ext cx="8237539" cy="4828493"/>
          </a:xfrm>
          <a:prstGeom prst="rect">
            <a:avLst/>
          </a:prstGeom>
        </p:spPr>
        <p:txBody>
          <a:bodyPr>
            <a:normAutofit lnSpcReduction="10000"/>
          </a:bodyPr>
          <a:lstStyle/>
          <a:p>
            <a:pPr marL="211755" indent="-211755" defTabSz="804672">
              <a:defRPr sz="2112"/>
            </a:pPr>
            <a:r>
              <a:t>Feature complete implementations will allow you to write performant code, and they will allow you to write portable code. </a:t>
            </a:r>
          </a:p>
          <a:p>
            <a:pPr marL="211755" indent="-211755" defTabSz="804672">
              <a:defRPr sz="2112"/>
            </a:pPr>
            <a:endParaRPr/>
          </a:p>
          <a:p>
            <a:pPr marL="211755" indent="-211755" defTabSz="804672">
              <a:defRPr sz="2112"/>
            </a:pPr>
            <a:r>
              <a:t>To get both will likely require algorithmic changes, and a careful approach to using OpenMP 4.5 in your application.</a:t>
            </a:r>
          </a:p>
          <a:p>
            <a:pPr marL="211755" indent="-211755" defTabSz="804672">
              <a:defRPr sz="2112"/>
            </a:pPr>
            <a:endParaRPr/>
          </a:p>
          <a:p>
            <a:pPr marL="211755" indent="-211755" defTabSz="804672">
              <a:defRPr sz="2112"/>
            </a:pPr>
            <a:r>
              <a:t>Avoid setting </a:t>
            </a:r>
            <a:r>
              <a:rPr b="1"/>
              <a:t>num_teams(nt)</a:t>
            </a:r>
            <a:r>
              <a:t> and </a:t>
            </a:r>
            <a:r>
              <a:rPr b="1"/>
              <a:t>thread_limit(tl)</a:t>
            </a:r>
            <a:r>
              <a:t> if you can, this is definitely </a:t>
            </a:r>
            <a:r>
              <a:rPr u="sng"/>
              <a:t>not</a:t>
            </a:r>
            <a:r>
              <a:t> going to be performance portable.</a:t>
            </a:r>
          </a:p>
          <a:p>
            <a:pPr marL="211755" indent="-211755" defTabSz="804672">
              <a:defRPr sz="2112"/>
            </a:pPr>
            <a:endParaRPr/>
          </a:p>
          <a:p>
            <a:pPr marL="211755" indent="-211755" defTabSz="804672">
              <a:defRPr sz="2112"/>
            </a:pPr>
            <a:r>
              <a:t>Use </a:t>
            </a:r>
            <a:r>
              <a:rPr b="1"/>
              <a:t>collapse(n)</a:t>
            </a:r>
            <a:r>
              <a:t> in all situations where you expect the trip count of the outer loop to be short, but be aware that it can have a negative effect on CPU performance.</a:t>
            </a:r>
          </a:p>
          <a:p>
            <a:pPr marL="211755" indent="-211755" defTabSz="804672">
              <a:defRPr sz="2112"/>
            </a:pPr>
            <a:endParaRPr/>
          </a:p>
          <a:p>
            <a:pPr marL="211755" indent="-211755" defTabSz="804672">
              <a:defRPr sz="2112"/>
            </a:pPr>
            <a:r>
              <a:t>Use the combined construct whenever you can.</a:t>
            </a:r>
          </a:p>
        </p:txBody>
      </p:sp>
      <p:sp>
        <p:nvSpPr>
          <p:cNvPr id="174" name="Shape 174"/>
          <p:cNvSpPr/>
          <p:nvPr/>
        </p:nvSpPr>
        <p:spPr>
          <a:xfrm>
            <a:off x="4341814" y="1076930"/>
            <a:ext cx="4579893" cy="48479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defTabSz="694944" hangingPunct="0">
              <a:spcBef>
                <a:spcPts val="400"/>
              </a:spcBef>
              <a:defRPr sz="1824">
                <a:latin typeface="Arial"/>
                <a:ea typeface="Arial"/>
                <a:cs typeface="Arial"/>
                <a:sym typeface="Arial"/>
              </a:defRPr>
            </a:pPr>
            <a:r>
              <a:rPr sz="1824" i="1" kern="0">
                <a:solidFill>
                  <a:srgbClr val="000000"/>
                </a:solidFill>
                <a:latin typeface="Arial"/>
                <a:ea typeface="Arial"/>
                <a:cs typeface="Arial"/>
                <a:sym typeface="Arial"/>
              </a:rPr>
              <a:t>If you can</a:t>
            </a:r>
            <a:r>
              <a:rPr sz="1824" kern="0">
                <a:solidFill>
                  <a:srgbClr val="000000"/>
                </a:solidFill>
                <a:latin typeface="Arial"/>
                <a:ea typeface="Arial"/>
                <a:cs typeface="Arial"/>
                <a:sym typeface="Arial"/>
              </a:rPr>
              <a:t> - just use the combined construct!</a:t>
            </a:r>
          </a:p>
        </p:txBody>
      </p:sp>
      <p:pic>
        <p:nvPicPr>
          <p:cNvPr id="175" name="Screen Shot 2016-09-02 at 1.10.53 PM.png"/>
          <p:cNvPicPr>
            <a:picLocks noChangeAspect="1"/>
          </p:cNvPicPr>
          <p:nvPr/>
        </p:nvPicPr>
        <p:blipFill>
          <a:blip r:embed="rId2">
            <a:extLst/>
          </a:blip>
          <a:stretch>
            <a:fillRect/>
          </a:stretch>
        </p:blipFill>
        <p:spPr>
          <a:xfrm>
            <a:off x="3556000" y="264129"/>
            <a:ext cx="5588000" cy="812801"/>
          </a:xfrm>
          <a:prstGeom prst="rect">
            <a:avLst/>
          </a:prstGeom>
          <a:ln w="12700">
            <a:miter lim="400000"/>
          </a:ln>
        </p:spPr>
      </p:pic>
    </p:spTree>
    <p:extLst>
      <p:ext uri="{BB962C8B-B14F-4D97-AF65-F5344CB8AC3E}">
        <p14:creationId xmlns:p14="http://schemas.microsoft.com/office/powerpoint/2010/main" val="979047955"/>
      </p:ext>
    </p:extLst>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a:t>Agenda</a:t>
            </a:r>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err="1"/>
              <a:t>OpenMP</a:t>
            </a:r>
            <a:r>
              <a:rPr lang="en-US"/>
              <a:t> overview</a:t>
            </a:r>
          </a:p>
          <a:p>
            <a:pPr eaLnBrk="1" fontAlgn="t" hangingPunct="1"/>
            <a:r>
              <a:rPr lang="en-US"/>
              <a:t>The device model in OpenMP</a:t>
            </a:r>
          </a:p>
          <a:p>
            <a:pPr eaLnBrk="1" fontAlgn="t" hangingPunct="1"/>
            <a:r>
              <a:rPr lang="en-US"/>
              <a:t>Understanding execution on the GPU with </a:t>
            </a:r>
            <a:r>
              <a:rPr lang="en-US" err="1"/>
              <a:t>nvprof</a:t>
            </a:r>
            <a:endParaRPr lang="en-US"/>
          </a:p>
          <a:p>
            <a:pPr eaLnBrk="1" fontAlgn="t" hangingPunct="1"/>
            <a:r>
              <a:rPr lang="en-US"/>
              <a:t>Moving memory to/from the device</a:t>
            </a:r>
          </a:p>
          <a:p>
            <a:pPr eaLnBrk="1" fontAlgn="t" hangingPunct="1"/>
            <a:r>
              <a:rPr lang="en-US"/>
              <a:t>Working with the target directive</a:t>
            </a:r>
          </a:p>
          <a:p>
            <a:pPr eaLnBrk="1" fontAlgn="t" hangingPunct="1"/>
            <a:r>
              <a:rPr lang="en-US"/>
              <a:t>Controlling memory movement</a:t>
            </a:r>
          </a:p>
          <a:p>
            <a:pPr eaLnBrk="1" fontAlgn="t" hangingPunct="1"/>
            <a:r>
              <a:rPr lang="en-US"/>
              <a:t>Optimizing GPU code</a:t>
            </a:r>
          </a:p>
          <a:p>
            <a:pPr eaLnBrk="1" fontAlgn="t" hangingPunct="1"/>
            <a:r>
              <a:rPr lang="en-US"/>
              <a:t>CPU/GPU portability</a:t>
            </a:r>
          </a:p>
          <a:p>
            <a:pPr eaLnBrk="1" fontAlgn="t" hangingPunct="1"/>
            <a:r>
              <a:rPr lang="en-US"/>
              <a:t>5-point stencil</a:t>
            </a:r>
          </a:p>
          <a:p>
            <a:pPr eaLnBrk="1" fontAlgn="t" hangingPunct="1"/>
            <a:r>
              <a:rPr lang="en-US"/>
              <a:t>OpenMP 5.0</a:t>
            </a:r>
          </a:p>
        </p:txBody>
      </p:sp>
      <p:sp>
        <p:nvSpPr>
          <p:cNvPr id="4" name="Right Arrow 3"/>
          <p:cNvSpPr/>
          <p:nvPr/>
        </p:nvSpPr>
        <p:spPr>
          <a:xfrm>
            <a:off x="236525" y="4339358"/>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051213025"/>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title"/>
          </p:nvPr>
        </p:nvSpPr>
        <p:spPr>
          <a:prstGeom prst="rect">
            <a:avLst/>
          </a:prstGeom>
        </p:spPr>
        <p:txBody>
          <a:bodyPr/>
          <a:lstStyle/>
          <a:p>
            <a:r>
              <a:rPr lang="en-GB"/>
              <a:t>5-point stencil: the heat program</a:t>
            </a:r>
            <a:endParaRPr/>
          </a:p>
        </p:txBody>
      </p:sp>
      <mc:AlternateContent xmlns:mc="http://schemas.openxmlformats.org/markup-compatibility/2006" xmlns:a14="http://schemas.microsoft.com/office/drawing/2010/main">
        <mc:Choice Requires="a14">
          <p:sp>
            <p:nvSpPr>
              <p:cNvPr id="139" name="Shape 139"/>
              <p:cNvSpPr>
                <a:spLocks noGrp="1"/>
              </p:cNvSpPr>
              <p:nvPr>
                <p:ph type="body" idx="1"/>
              </p:nvPr>
            </p:nvSpPr>
            <p:spPr>
              <a:prstGeom prst="rect">
                <a:avLst/>
              </a:prstGeom>
            </p:spPr>
            <p:txBody>
              <a:bodyPr>
                <a:normAutofit fontScale="92500" lnSpcReduction="10000"/>
              </a:bodyPr>
              <a:lstStyle/>
              <a:p>
                <a:r>
                  <a:rPr lang="en-GB" sz="2000"/>
                  <a:t>Heat equation models the changes in temperature over time.</a:t>
                </a:r>
              </a:p>
              <a:p>
                <a:endParaRPr lang="en-GB" sz="2000"/>
              </a:p>
              <a:p>
                <a:endParaRPr lang="en-GB" sz="2000"/>
              </a:p>
              <a:p>
                <a:endParaRPr lang="en-GB" sz="2000"/>
              </a:p>
              <a:p>
                <a:r>
                  <a:rPr lang="en-GB" sz="2000"/>
                  <a:t>We’ll solve this numerically on a computer using an explicit </a:t>
                </a:r>
                <a:r>
                  <a:rPr lang="en-GB" sz="2000" b="1"/>
                  <a:t>finite difference</a:t>
                </a:r>
                <a:r>
                  <a:rPr lang="en-GB" sz="2000"/>
                  <a:t> discretisation.</a:t>
                </a:r>
              </a:p>
              <a:p>
                <a14:m>
                  <m:oMath xmlns:m="http://schemas.openxmlformats.org/officeDocument/2006/math">
                    <m:r>
                      <a:rPr lang="en-GB" sz="2000" b="0" i="1" smtClean="0">
                        <a:latin typeface="Cambria Math" panose="02040503050406030204" pitchFamily="18" charset="0"/>
                      </a:rPr>
                      <m:t>𝑢</m:t>
                    </m:r>
                    <m:r>
                      <a:rPr lang="en-GB" sz="2000" b="0" i="1" smtClean="0">
                        <a:latin typeface="Cambria Math" panose="02040503050406030204" pitchFamily="18" charset="0"/>
                      </a:rPr>
                      <m:t>=</m:t>
                    </m:r>
                    <m:r>
                      <a:rPr lang="en-GB" sz="2000" b="0" i="1" smtClean="0">
                        <a:latin typeface="Cambria Math" panose="02040503050406030204" pitchFamily="18" charset="0"/>
                      </a:rPr>
                      <m:t>𝑢</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𝑡</m:t>
                        </m:r>
                        <m:r>
                          <a:rPr lang="en-GB" sz="2000" b="0" i="1" smtClean="0">
                            <a:latin typeface="Cambria Math" panose="02040503050406030204" pitchFamily="18" charset="0"/>
                          </a:rPr>
                          <m:t>,</m:t>
                        </m:r>
                        <m:r>
                          <a:rPr lang="en-GB" sz="2000" b="0" i="1" smtClean="0">
                            <a:latin typeface="Cambria Math" panose="02040503050406030204" pitchFamily="18" charset="0"/>
                          </a:rPr>
                          <m:t>𝑥</m:t>
                        </m:r>
                        <m:r>
                          <a:rPr lang="en-GB" sz="2000" b="0" i="1" smtClean="0">
                            <a:latin typeface="Cambria Math" panose="02040503050406030204" pitchFamily="18" charset="0"/>
                          </a:rPr>
                          <m:t>,</m:t>
                        </m:r>
                        <m:r>
                          <a:rPr lang="en-GB" sz="2000" b="0" i="1" smtClean="0">
                            <a:latin typeface="Cambria Math" panose="02040503050406030204" pitchFamily="18" charset="0"/>
                          </a:rPr>
                          <m:t>𝑦</m:t>
                        </m:r>
                      </m:e>
                    </m:d>
                  </m:oMath>
                </a14:m>
                <a:r>
                  <a:rPr lang="en-GB" sz="2000"/>
                  <a:t> is a function of space and time.</a:t>
                </a:r>
              </a:p>
              <a:p>
                <a:r>
                  <a:rPr lang="en-GB" sz="2000"/>
                  <a:t>Partial differentials are approximated using diamond difference formulae:</a:t>
                </a:r>
                <a:br>
                  <a:rPr lang="en-GB" sz="2000"/>
                </a:br>
                <a:br>
                  <a:rPr lang="en-GB" sz="2000"/>
                </a:br>
                <a14:m>
                  <m:oMath xmlns:m="http://schemas.openxmlformats.org/officeDocument/2006/math">
                    <m:f>
                      <m:fPr>
                        <m:ctrlPr>
                          <a:rPr lang="en-GB" sz="2000" i="1" smtClean="0">
                            <a:latin typeface="Cambria Math" panose="02040503050406030204" pitchFamily="18" charset="0"/>
                          </a:rPr>
                        </m:ctrlPr>
                      </m:fPr>
                      <m:num>
                        <m:r>
                          <a:rPr lang="en-GB" sz="2000" i="1" smtClean="0">
                            <a:latin typeface="Cambria Math" panose="02040503050406030204" pitchFamily="18" charset="0"/>
                          </a:rPr>
                          <m:t>𝜕</m:t>
                        </m:r>
                        <m:r>
                          <a:rPr lang="en-GB" sz="2000" b="0" i="1" smtClean="0">
                            <a:latin typeface="Cambria Math" panose="02040503050406030204" pitchFamily="18" charset="0"/>
                          </a:rPr>
                          <m:t>𝑢</m:t>
                        </m:r>
                      </m:num>
                      <m:den>
                        <m:r>
                          <a:rPr lang="en-GB" sz="2000" i="1" smtClean="0">
                            <a:latin typeface="Cambria Math" panose="02040503050406030204" pitchFamily="18" charset="0"/>
                          </a:rPr>
                          <m:t>𝜕</m:t>
                        </m:r>
                        <m:r>
                          <a:rPr lang="en-GB" sz="2000" b="0" i="1" smtClean="0">
                            <a:latin typeface="Cambria Math" panose="02040503050406030204" pitchFamily="18" charset="0"/>
                          </a:rPr>
                          <m:t>𝑡</m:t>
                        </m:r>
                      </m:den>
                    </m:f>
                    <m:r>
                      <a:rPr lang="en-GB" sz="2000" i="1">
                        <a:latin typeface="Cambria Math" panose="02040503050406030204" pitchFamily="18" charset="0"/>
                        <a:ea typeface="Cambria Math" panose="02040503050406030204" pitchFamily="18" charset="0"/>
                      </a:rPr>
                      <m:t>≈</m:t>
                    </m:r>
                    <m:f>
                      <m:fPr>
                        <m:ctrlPr>
                          <a:rPr lang="en-GB" sz="200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𝑢</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𝑡</m:t>
                            </m:r>
                            <m:r>
                              <a:rPr lang="en-GB" sz="2000" b="0" i="1" smtClean="0">
                                <a:latin typeface="Cambria Math" panose="02040503050406030204" pitchFamily="18" charset="0"/>
                                <a:ea typeface="Cambria Math" panose="02040503050406030204" pitchFamily="18" charset="0"/>
                              </a:rPr>
                              <m:t>+1, </m:t>
                            </m:r>
                            <m:r>
                              <a:rPr lang="en-GB" sz="2000" b="0" i="1" smtClean="0">
                                <a:latin typeface="Cambria Math" panose="02040503050406030204" pitchFamily="18" charset="0"/>
                                <a:ea typeface="Cambria Math" panose="02040503050406030204" pitchFamily="18" charset="0"/>
                              </a:rPr>
                              <m:t>𝑥</m:t>
                            </m:r>
                            <m:r>
                              <a:rPr lang="en-GB" sz="2000" b="0" i="1" smtClean="0">
                                <a:latin typeface="Cambria Math" panose="02040503050406030204" pitchFamily="18" charset="0"/>
                                <a:ea typeface="Cambria Math" panose="02040503050406030204" pitchFamily="18" charset="0"/>
                              </a:rPr>
                              <m:t>, </m:t>
                            </m:r>
                            <m:r>
                              <a:rPr lang="en-GB" sz="2000" b="0" i="1" smtClean="0">
                                <a:latin typeface="Cambria Math" panose="02040503050406030204" pitchFamily="18" charset="0"/>
                                <a:ea typeface="Cambria Math" panose="02040503050406030204" pitchFamily="18" charset="0"/>
                              </a:rPr>
                              <m:t>𝑦</m:t>
                            </m:r>
                          </m:e>
                        </m:d>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𝑢</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𝑡</m:t>
                            </m:r>
                            <m:r>
                              <a:rPr lang="en-GB" sz="2000" b="0" i="1" smtClean="0">
                                <a:latin typeface="Cambria Math" panose="02040503050406030204" pitchFamily="18" charset="0"/>
                                <a:ea typeface="Cambria Math" panose="02040503050406030204" pitchFamily="18" charset="0"/>
                              </a:rPr>
                              <m:t>, </m:t>
                            </m:r>
                            <m:r>
                              <a:rPr lang="en-GB" sz="2000" b="0" i="1" smtClean="0">
                                <a:latin typeface="Cambria Math" panose="02040503050406030204" pitchFamily="18" charset="0"/>
                                <a:ea typeface="Cambria Math" panose="02040503050406030204" pitchFamily="18" charset="0"/>
                              </a:rPr>
                              <m:t>𝑥</m:t>
                            </m:r>
                            <m:r>
                              <a:rPr lang="en-GB" sz="2000" b="0" i="1" smtClean="0">
                                <a:latin typeface="Cambria Math" panose="02040503050406030204" pitchFamily="18" charset="0"/>
                                <a:ea typeface="Cambria Math" panose="02040503050406030204" pitchFamily="18" charset="0"/>
                              </a:rPr>
                              <m:t>, </m:t>
                            </m:r>
                            <m:r>
                              <a:rPr lang="en-GB" sz="2000" b="0" i="1" smtClean="0">
                                <a:latin typeface="Cambria Math" panose="02040503050406030204" pitchFamily="18" charset="0"/>
                                <a:ea typeface="Cambria Math" panose="02040503050406030204" pitchFamily="18" charset="0"/>
                              </a:rPr>
                              <m:t>𝑦</m:t>
                            </m:r>
                          </m:e>
                        </m:d>
                      </m:num>
                      <m:den>
                        <m:r>
                          <a:rPr lang="en-GB" sz="2000" b="0" i="1" smtClean="0">
                            <a:latin typeface="Cambria Math" panose="02040503050406030204" pitchFamily="18" charset="0"/>
                            <a:ea typeface="Cambria Math" panose="02040503050406030204" pitchFamily="18" charset="0"/>
                          </a:rPr>
                          <m:t>𝑑𝑡</m:t>
                        </m:r>
                      </m:den>
                    </m:f>
                  </m:oMath>
                </a14:m>
                <a:br>
                  <a:rPr lang="en-GB" sz="2000"/>
                </a:br>
                <a:br>
                  <a:rPr lang="en-GB" sz="2000"/>
                </a:br>
                <a14:m>
                  <m:oMath xmlns:m="http://schemas.openxmlformats.org/officeDocument/2006/math">
                    <m:f>
                      <m:fPr>
                        <m:ctrlPr>
                          <a:rPr lang="en-GB" sz="2000" i="1" smtClean="0">
                            <a:latin typeface="Cambria Math" panose="02040503050406030204" pitchFamily="18" charset="0"/>
                          </a:rPr>
                        </m:ctrlPr>
                      </m:fPr>
                      <m:num>
                        <m:sSup>
                          <m:sSupPr>
                            <m:ctrlPr>
                              <a:rPr lang="en-GB" sz="2000" i="1" smtClean="0">
                                <a:latin typeface="Cambria Math" panose="02040503050406030204" pitchFamily="18" charset="0"/>
                              </a:rPr>
                            </m:ctrlPr>
                          </m:sSupPr>
                          <m:e>
                            <m:r>
                              <a:rPr lang="en-GB" sz="2000" i="1" smtClean="0">
                                <a:latin typeface="Cambria Math" panose="02040503050406030204" pitchFamily="18" charset="0"/>
                                <a:ea typeface="Cambria Math" panose="02040503050406030204" pitchFamily="18" charset="0"/>
                              </a:rPr>
                              <m:t>𝜕</m:t>
                            </m:r>
                          </m:e>
                          <m:sup>
                            <m:r>
                              <a:rPr lang="en-GB" sz="2000" i="1" smtClean="0">
                                <a:latin typeface="Cambria Math" panose="02040503050406030204" pitchFamily="18" charset="0"/>
                              </a:rPr>
                              <m:t>2</m:t>
                            </m:r>
                          </m:sup>
                        </m:sSup>
                        <m:r>
                          <a:rPr lang="en-GB" sz="2000" b="0" i="1" smtClean="0">
                            <a:latin typeface="Cambria Math" panose="02040503050406030204" pitchFamily="18" charset="0"/>
                          </a:rPr>
                          <m:t>𝑢</m:t>
                        </m:r>
                      </m:num>
                      <m:den>
                        <m:r>
                          <a:rPr lang="en-GB" sz="2000" i="1" smtClean="0">
                            <a:latin typeface="Cambria Math" panose="02040503050406030204" pitchFamily="18" charset="0"/>
                          </a:rPr>
                          <m:t>𝜕</m:t>
                        </m:r>
                        <m:sSup>
                          <m:sSupPr>
                            <m:ctrlPr>
                              <a:rPr lang="en-GB" sz="2000" i="1" smtClean="0">
                                <a:latin typeface="Cambria Math" panose="02040503050406030204" pitchFamily="18" charset="0"/>
                              </a:rPr>
                            </m:ctrlPr>
                          </m:sSupPr>
                          <m:e>
                            <m:r>
                              <a:rPr lang="en-GB" sz="2000" i="1" smtClean="0">
                                <a:latin typeface="Cambria Math" panose="02040503050406030204" pitchFamily="18" charset="0"/>
                              </a:rPr>
                              <m:t>𝑥</m:t>
                            </m:r>
                          </m:e>
                          <m:sup>
                            <m:r>
                              <a:rPr lang="en-GB" sz="2000" i="1" smtClean="0">
                                <a:latin typeface="Cambria Math" panose="02040503050406030204" pitchFamily="18" charset="0"/>
                              </a:rPr>
                              <m:t>2</m:t>
                            </m:r>
                          </m:sup>
                        </m:sSup>
                      </m:den>
                    </m:f>
                    <m:r>
                      <a:rPr lang="en-GB" sz="2000" b="0" i="1" smtClean="0">
                        <a:latin typeface="Cambria Math" panose="02040503050406030204" pitchFamily="18" charset="0"/>
                      </a:rPr>
                      <m:t> </m:t>
                    </m:r>
                    <m:r>
                      <a:rPr lang="en-GB" sz="2000" b="0" i="1" smtClean="0">
                        <a:latin typeface="Cambria Math" panose="02040503050406030204" pitchFamily="18" charset="0"/>
                        <a:ea typeface="Cambria Math" panose="02040503050406030204" pitchFamily="18" charset="0"/>
                      </a:rPr>
                      <m:t>≈ </m:t>
                    </m:r>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𝑢</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𝑡</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𝑥</m:t>
                            </m:r>
                            <m:r>
                              <a:rPr lang="en-GB" sz="2000" b="0" i="1" smtClean="0">
                                <a:latin typeface="Cambria Math" panose="02040503050406030204" pitchFamily="18" charset="0"/>
                                <a:ea typeface="Cambria Math" panose="02040503050406030204" pitchFamily="18" charset="0"/>
                              </a:rPr>
                              <m:t>+1, </m:t>
                            </m:r>
                            <m:r>
                              <a:rPr lang="en-GB" sz="2000" b="0" i="1" smtClean="0">
                                <a:latin typeface="Cambria Math" panose="02040503050406030204" pitchFamily="18" charset="0"/>
                                <a:ea typeface="Cambria Math" panose="02040503050406030204" pitchFamily="18" charset="0"/>
                              </a:rPr>
                              <m:t>𝑦</m:t>
                            </m:r>
                          </m:e>
                        </m:d>
                        <m:r>
                          <a:rPr lang="en-GB" sz="2000" b="0" i="1" smtClean="0">
                            <a:latin typeface="Cambria Math" panose="02040503050406030204" pitchFamily="18" charset="0"/>
                            <a:ea typeface="Cambria Math" panose="02040503050406030204" pitchFamily="18" charset="0"/>
                          </a:rPr>
                          <m:t>−2</m:t>
                        </m:r>
                        <m:r>
                          <a:rPr lang="en-GB" sz="2000" b="0" i="1" smtClean="0">
                            <a:latin typeface="Cambria Math" panose="02040503050406030204" pitchFamily="18" charset="0"/>
                            <a:ea typeface="Cambria Math" panose="02040503050406030204" pitchFamily="18" charset="0"/>
                          </a:rPr>
                          <m:t>𝑢</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𝑡</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𝑥</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𝑦</m:t>
                            </m:r>
                          </m:e>
                        </m:d>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𝑢</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𝑡</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𝑥</m:t>
                        </m:r>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𝑦</m:t>
                        </m:r>
                        <m:r>
                          <a:rPr lang="en-GB" sz="2000" b="0" i="1" smtClean="0">
                            <a:latin typeface="Cambria Math" panose="02040503050406030204" pitchFamily="18" charset="0"/>
                            <a:ea typeface="Cambria Math" panose="02040503050406030204" pitchFamily="18" charset="0"/>
                          </a:rPr>
                          <m:t>)</m:t>
                        </m:r>
                      </m:num>
                      <m:den>
                        <m:r>
                          <a:rPr lang="en-GB" sz="2000" b="0" i="1" smtClean="0">
                            <a:latin typeface="Cambria Math" panose="02040503050406030204" pitchFamily="18" charset="0"/>
                            <a:ea typeface="Cambria Math" panose="02040503050406030204" pitchFamily="18" charset="0"/>
                          </a:rPr>
                          <m:t>𝑑</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𝑥</m:t>
                            </m:r>
                          </m:e>
                          <m:sup>
                            <m:r>
                              <a:rPr lang="en-GB" sz="2000" b="0" i="1" smtClean="0">
                                <a:latin typeface="Cambria Math" panose="02040503050406030204" pitchFamily="18" charset="0"/>
                                <a:ea typeface="Cambria Math" panose="02040503050406030204" pitchFamily="18" charset="0"/>
                              </a:rPr>
                              <m:t>2</m:t>
                            </m:r>
                          </m:sup>
                        </m:sSup>
                      </m:den>
                    </m:f>
                  </m:oMath>
                </a14:m>
                <a:endParaRPr lang="en-GB" sz="2000"/>
              </a:p>
              <a:p>
                <a:endParaRPr lang="en-GB" sz="2000"/>
              </a:p>
              <a:p>
                <a:pPr lvl="1"/>
                <a:r>
                  <a:rPr lang="en-GB" sz="2000"/>
                  <a:t>Forward finite difference in time, central finite difference in space.</a:t>
                </a:r>
              </a:p>
            </p:txBody>
          </p:sp>
        </mc:Choice>
        <mc:Fallback xmlns="">
          <p:sp>
            <p:nvSpPr>
              <p:cNvPr id="139" name="Shape 139"/>
              <p:cNvSpPr>
                <a:spLocks noGrp="1" noRot="1" noChangeAspect="1" noMove="1" noResize="1" noEditPoints="1" noAdjustHandles="1" noChangeArrowheads="1" noChangeShapeType="1" noTextEdit="1"/>
              </p:cNvSpPr>
              <p:nvPr>
                <p:ph type="body" idx="1"/>
              </p:nvPr>
            </p:nvSpPr>
            <p:spPr>
              <a:prstGeom prst="rect">
                <a:avLst/>
              </a:prstGeom>
              <a:blipFill>
                <a:blip r:embed="rId2"/>
                <a:stretch>
                  <a:fillRect l="-1732" t="-2031" r="-866"/>
                </a:stretch>
              </a:blipFill>
            </p:spPr>
            <p:txBody>
              <a:bodyPr/>
              <a:lstStyle/>
              <a:p>
                <a:r>
                  <a:rPr lang="en-US">
                    <a:noFill/>
                  </a:rPr>
                  <a:t> </a:t>
                </a:r>
              </a:p>
            </p:txBody>
          </p:sp>
        </mc:Fallback>
      </mc:AlternateContent>
      <p:sp>
        <p:nvSpPr>
          <p:cNvPr id="137" name="Shape 13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128</a:t>
            </a:f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AEA0C24-E9D3-CE44-A752-0DE9C3B92AF3}"/>
                  </a:ext>
                </a:extLst>
              </p:cNvPr>
              <p:cNvSpPr txBox="1"/>
              <p:nvPr/>
            </p:nvSpPr>
            <p:spPr>
              <a:xfrm>
                <a:off x="3087478" y="1790019"/>
                <a:ext cx="2395960" cy="5266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f>
                        <m:f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Cambria"/>
                              <a:cs typeface="Cambria"/>
                              <a:sym typeface="Cambria"/>
                            </a:rPr>
                          </m:ctrlPr>
                        </m:fPr>
                        <m:num>
                          <m:r>
                            <a:rPr kumimoji="0" lang="en-US" sz="1800" b="0" i="1" u="none" strike="noStrike" cap="none" spc="0" normalizeH="0" baseline="0" smtClean="0">
                              <a:ln>
                                <a:noFill/>
                              </a:ln>
                              <a:solidFill>
                                <a:srgbClr val="000000"/>
                              </a:solidFill>
                              <a:effectLst/>
                              <a:uFillTx/>
                              <a:latin typeface="Cambria Math" panose="02040503050406030204" pitchFamily="18" charset="0"/>
                              <a:ea typeface="Cambria"/>
                              <a:cs typeface="Cambria"/>
                              <a:sym typeface="Cambria"/>
                            </a:rPr>
                            <m:t>𝜕</m:t>
                          </m:r>
                          <m:r>
                            <a:rPr kumimoji="0" lang="en-GB" sz="1800" b="0" i="1" u="none" strike="noStrike" cap="none" spc="0" normalizeH="0" baseline="0" smtClean="0">
                              <a:ln>
                                <a:noFill/>
                              </a:ln>
                              <a:solidFill>
                                <a:srgbClr val="000000"/>
                              </a:solidFill>
                              <a:effectLst/>
                              <a:uFillTx/>
                              <a:latin typeface="Cambria Math" panose="02040503050406030204" pitchFamily="18" charset="0"/>
                              <a:ea typeface="Cambria"/>
                              <a:cs typeface="Cambria"/>
                              <a:sym typeface="Cambria"/>
                            </a:rPr>
                            <m:t>𝑢</m:t>
                          </m:r>
                        </m:num>
                        <m:den>
                          <m:r>
                            <a:rPr kumimoji="0" lang="en-US" sz="1800" b="0" i="1" u="none" strike="noStrike" cap="none" spc="0" normalizeH="0" baseline="0" smtClean="0">
                              <a:ln>
                                <a:noFill/>
                              </a:ln>
                              <a:solidFill>
                                <a:srgbClr val="000000"/>
                              </a:solidFill>
                              <a:effectLst/>
                              <a:uFillTx/>
                              <a:latin typeface="Cambria Math" panose="02040503050406030204" pitchFamily="18" charset="0"/>
                              <a:ea typeface="Cambria"/>
                              <a:cs typeface="Cambria"/>
                              <a:sym typeface="Cambria"/>
                            </a:rPr>
                            <m:t>𝜕</m:t>
                          </m:r>
                          <m:r>
                            <a:rPr kumimoji="0" lang="en-GB" sz="1800" b="0" i="1" u="none" strike="noStrike" cap="none" spc="0" normalizeH="0" baseline="0" smtClean="0">
                              <a:ln>
                                <a:noFill/>
                              </a:ln>
                              <a:solidFill>
                                <a:srgbClr val="000000"/>
                              </a:solidFill>
                              <a:effectLst/>
                              <a:uFillTx/>
                              <a:latin typeface="Cambria Math" panose="02040503050406030204" pitchFamily="18" charset="0"/>
                              <a:ea typeface="Cambria"/>
                              <a:cs typeface="Cambria"/>
                              <a:sym typeface="Cambria"/>
                            </a:rPr>
                            <m:t>𝑡</m:t>
                          </m:r>
                        </m:den>
                      </m:f>
                      <m:r>
                        <a:rPr kumimoji="0" lang="en-GB" sz="1800" b="0" i="0" u="none" strike="noStrike" cap="none" spc="0" normalizeH="0" baseline="0" smtClean="0">
                          <a:ln>
                            <a:noFill/>
                          </a:ln>
                          <a:solidFill>
                            <a:srgbClr val="000000"/>
                          </a:solidFill>
                          <a:effectLst/>
                          <a:uFillTx/>
                          <a:latin typeface="Cambria Math" panose="02040503050406030204" pitchFamily="18" charset="0"/>
                          <a:ea typeface="Cambria"/>
                          <a:cs typeface="Cambria"/>
                          <a:sym typeface="Cambria"/>
                        </a:rPr>
                        <m:t>−</m:t>
                      </m:r>
                      <m:sSup>
                        <m:sSupPr>
                          <m:ctrlPr>
                            <a:rPr kumimoji="0" lang="en-GB" sz="18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Cambria"/>
                            </a:rPr>
                          </m:ctrlPr>
                        </m:sSupPr>
                        <m:e>
                          <m:r>
                            <a:rPr kumimoji="0" lang="en-GB" sz="18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Cambria"/>
                            </a:rPr>
                            <m:t>𝛼</m:t>
                          </m:r>
                          <m:r>
                            <m:rPr>
                              <m:sty m:val="p"/>
                            </m:rPr>
                            <a:rPr kumimoji="0" lang="en-GB" sz="18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Cambria"/>
                            </a:rPr>
                            <m:t>∇</m:t>
                          </m:r>
                        </m:e>
                        <m:sup>
                          <m:r>
                            <a:rPr kumimoji="0" lang="en-GB" sz="18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Cambria"/>
                            </a:rPr>
                            <m:t>2</m:t>
                          </m:r>
                        </m:sup>
                      </m:sSup>
                      <m:r>
                        <a:rPr kumimoji="0" lang="en-GB" sz="18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Cambria"/>
                        </a:rPr>
                        <m:t>𝑢</m:t>
                      </m:r>
                      <m:r>
                        <a:rPr kumimoji="0" lang="en-GB" sz="18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Cambria"/>
                        </a:rPr>
                        <m:t>=0</m:t>
                      </m:r>
                    </m:oMath>
                  </m:oMathPara>
                </a14:m>
                <a:endParaRPr kumimoji="0" lang="en-US" sz="1800" b="0" i="0" u="none" strike="noStrike" cap="none" spc="0" normalizeH="0" baseline="0">
                  <a:ln>
                    <a:noFill/>
                  </a:ln>
                  <a:solidFill>
                    <a:srgbClr val="000000"/>
                  </a:solidFill>
                  <a:effectLst/>
                  <a:uFillTx/>
                  <a:latin typeface="Cambria"/>
                  <a:ea typeface="Cambria"/>
                  <a:cs typeface="Cambria"/>
                  <a:sym typeface="Cambria"/>
                </a:endParaRPr>
              </a:p>
            </p:txBody>
          </p:sp>
        </mc:Choice>
        <mc:Fallback xmlns="">
          <p:sp>
            <p:nvSpPr>
              <p:cNvPr id="2" name="TextBox 1">
                <a:extLst>
                  <a:ext uri="{FF2B5EF4-FFF2-40B4-BE49-F238E27FC236}">
                    <a16:creationId xmlns:a16="http://schemas.microsoft.com/office/drawing/2014/main" id="{5AEA0C24-E9D3-CE44-A752-0DE9C3B92AF3}"/>
                  </a:ext>
                </a:extLst>
              </p:cNvPr>
              <p:cNvSpPr txBox="1">
                <a:spLocks noRot="1" noChangeAspect="1" noMove="1" noResize="1" noEditPoints="1" noAdjustHandles="1" noChangeArrowheads="1" noChangeShapeType="1" noTextEdit="1"/>
              </p:cNvSpPr>
              <p:nvPr/>
            </p:nvSpPr>
            <p:spPr>
              <a:xfrm>
                <a:off x="3087478" y="1790019"/>
                <a:ext cx="2395960" cy="526683"/>
              </a:xfrm>
              <a:prstGeom prst="rect">
                <a:avLst/>
              </a:prstGeom>
              <a:blipFill>
                <a:blip r:embed="rId3"/>
                <a:stretch>
                  <a:fillRect/>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26207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title"/>
          </p:nvPr>
        </p:nvSpPr>
        <p:spPr>
          <a:prstGeom prst="rect">
            <a:avLst/>
          </a:prstGeom>
        </p:spPr>
        <p:txBody>
          <a:bodyPr/>
          <a:lstStyle/>
          <a:p>
            <a:r>
              <a:rPr lang="en-GB"/>
              <a:t>5-point stencil: the heat program</a:t>
            </a:r>
            <a:endParaRPr/>
          </a:p>
        </p:txBody>
      </p:sp>
      <mc:AlternateContent xmlns:mc="http://schemas.openxmlformats.org/markup-compatibility/2006" xmlns:a14="http://schemas.microsoft.com/office/drawing/2010/main">
        <mc:Choice Requires="a14">
          <p:sp>
            <p:nvSpPr>
              <p:cNvPr id="139" name="Shape 139"/>
              <p:cNvSpPr>
                <a:spLocks noGrp="1"/>
              </p:cNvSpPr>
              <p:nvPr>
                <p:ph type="body" idx="1"/>
              </p:nvPr>
            </p:nvSpPr>
            <p:spPr>
              <a:prstGeom prst="rect">
                <a:avLst/>
              </a:prstGeom>
            </p:spPr>
            <p:txBody>
              <a:bodyPr>
                <a:normAutofit/>
              </a:bodyPr>
              <a:lstStyle/>
              <a:p>
                <a:r>
                  <a:rPr lang="en-GB" sz="2000"/>
                  <a:t>Given an initial value of </a:t>
                </a:r>
                <a14:m>
                  <m:oMath xmlns:m="http://schemas.openxmlformats.org/officeDocument/2006/math">
                    <m:r>
                      <a:rPr lang="en-GB" sz="2000" i="1">
                        <a:latin typeface="Cambria Math" panose="02040503050406030204" pitchFamily="18" charset="0"/>
                      </a:rPr>
                      <m:t>𝑢</m:t>
                    </m:r>
                    <m:r>
                      <a:rPr lang="en-GB" sz="2000" b="0" i="1" smtClean="0">
                        <a:latin typeface="Cambria Math" panose="02040503050406030204" pitchFamily="18" charset="0"/>
                      </a:rPr>
                      <m:t>,</m:t>
                    </m:r>
                  </m:oMath>
                </a14:m>
                <a:r>
                  <a:rPr lang="en-GB" sz="2000"/>
                  <a:t> and any boundary conditions, can calculate the value of </a:t>
                </a:r>
                <a14:m>
                  <m:oMath xmlns:m="http://schemas.openxmlformats.org/officeDocument/2006/math">
                    <m:r>
                      <a:rPr lang="en-GB" sz="2000" i="1">
                        <a:latin typeface="Cambria Math" panose="02040503050406030204" pitchFamily="18" charset="0"/>
                      </a:rPr>
                      <m:t>𝑢</m:t>
                    </m:r>
                    <m:r>
                      <a:rPr lang="en-GB" sz="2000" i="1">
                        <a:latin typeface="Cambria Math" panose="02040503050406030204" pitchFamily="18" charset="0"/>
                      </a:rPr>
                      <m:t> </m:t>
                    </m:r>
                  </m:oMath>
                </a14:m>
                <a:r>
                  <a:rPr lang="en-GB" sz="2000"/>
                  <a:t>at time t+1 given the value at time t.</a:t>
                </a:r>
              </a:p>
              <a:p>
                <a:r>
                  <a:rPr lang="en-GB" sz="2000"/>
                  <a:t>Each update requires values from the north, south, east and west neighbours only:</a:t>
                </a:r>
                <a:br>
                  <a:rPr lang="en-GB" sz="2000"/>
                </a:br>
                <a:endParaRPr lang="en-GB" sz="2000"/>
              </a:p>
              <a:p>
                <a:endParaRPr lang="en-GB" sz="2000"/>
              </a:p>
              <a:p>
                <a:endParaRPr lang="en-GB" sz="2000"/>
              </a:p>
              <a:p>
                <a:endParaRPr lang="en-GB" sz="2000"/>
              </a:p>
              <a:p>
                <a:endParaRPr lang="en-GB" sz="2000"/>
              </a:p>
              <a:p>
                <a:endParaRPr lang="en-GB" sz="2000"/>
              </a:p>
              <a:p>
                <a:r>
                  <a:rPr lang="en-GB" sz="2000"/>
                  <a:t>Computation is essentially a weighted average of each cell and its neighbouring cells.</a:t>
                </a:r>
              </a:p>
              <a:p>
                <a:r>
                  <a:rPr lang="en-GB" sz="2000"/>
                  <a:t>If on a boundary, look up a boundary condition instead.</a:t>
                </a:r>
                <a:br>
                  <a:rPr lang="en-GB" sz="2000"/>
                </a:br>
                <a:br>
                  <a:rPr lang="en-GB" sz="2000"/>
                </a:br>
                <a:endParaRPr lang="en-GB" sz="2000"/>
              </a:p>
            </p:txBody>
          </p:sp>
        </mc:Choice>
        <mc:Fallback xmlns="">
          <p:sp>
            <p:nvSpPr>
              <p:cNvPr id="139" name="Shape 139"/>
              <p:cNvSpPr>
                <a:spLocks noGrp="1" noRot="1" noChangeAspect="1" noMove="1" noResize="1" noEditPoints="1" noAdjustHandles="1" noChangeArrowheads="1" noChangeShapeType="1" noTextEdit="1"/>
              </p:cNvSpPr>
              <p:nvPr>
                <p:ph type="body" idx="1"/>
              </p:nvPr>
            </p:nvSpPr>
            <p:spPr>
              <a:prstGeom prst="rect">
                <a:avLst/>
              </a:prstGeom>
              <a:blipFill>
                <a:blip r:embed="rId2"/>
                <a:stretch>
                  <a:fillRect l="-1732" t="-1434"/>
                </a:stretch>
              </a:blipFill>
            </p:spPr>
            <p:txBody>
              <a:bodyPr/>
              <a:lstStyle/>
              <a:p>
                <a:r>
                  <a:rPr lang="en-US">
                    <a:noFill/>
                  </a:rPr>
                  <a:t> </a:t>
                </a:r>
              </a:p>
            </p:txBody>
          </p:sp>
        </mc:Fallback>
      </mc:AlternateContent>
      <p:sp>
        <p:nvSpPr>
          <p:cNvPr id="137" name="Shape 13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129</a:t>
            </a:fld>
            <a:endParaRPr/>
          </a:p>
        </p:txBody>
      </p:sp>
      <p:grpSp>
        <p:nvGrpSpPr>
          <p:cNvPr id="6" name="Group 5">
            <a:extLst>
              <a:ext uri="{FF2B5EF4-FFF2-40B4-BE49-F238E27FC236}">
                <a16:creationId xmlns:a16="http://schemas.microsoft.com/office/drawing/2014/main" id="{A414CEB6-2A5C-A949-AA5C-323B0879E4A5}"/>
              </a:ext>
            </a:extLst>
          </p:cNvPr>
          <p:cNvGrpSpPr/>
          <p:nvPr/>
        </p:nvGrpSpPr>
        <p:grpSpPr>
          <a:xfrm>
            <a:off x="3368318" y="2594708"/>
            <a:ext cx="1834279" cy="1836616"/>
            <a:chOff x="3025825" y="2224141"/>
            <a:chExt cx="3049128" cy="3053013"/>
          </a:xfrm>
        </p:grpSpPr>
        <p:sp>
          <p:nvSpPr>
            <p:cNvPr id="5" name="Rectangle 4">
              <a:extLst>
                <a:ext uri="{FF2B5EF4-FFF2-40B4-BE49-F238E27FC236}">
                  <a16:creationId xmlns:a16="http://schemas.microsoft.com/office/drawing/2014/main" id="{D824E932-0497-634A-89C8-D17E55D43C08}"/>
                </a:ext>
              </a:extLst>
            </p:cNvPr>
            <p:cNvSpPr/>
            <p:nvPr/>
          </p:nvSpPr>
          <p:spPr>
            <a:xfrm>
              <a:off x="4039565" y="3241812"/>
              <a:ext cx="1017671" cy="1017671"/>
            </a:xfrm>
            <a:prstGeom prst="rect">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mbria"/>
                <a:ea typeface="Cambria"/>
                <a:cs typeface="Cambria"/>
                <a:sym typeface="Cambria"/>
              </a:endParaRPr>
            </a:p>
          </p:txBody>
        </p:sp>
        <p:sp>
          <p:nvSpPr>
            <p:cNvPr id="9" name="Rectangle 8">
              <a:extLst>
                <a:ext uri="{FF2B5EF4-FFF2-40B4-BE49-F238E27FC236}">
                  <a16:creationId xmlns:a16="http://schemas.microsoft.com/office/drawing/2014/main" id="{3C519B3F-02C3-4E45-B14F-77F56651F7CE}"/>
                </a:ext>
              </a:extLst>
            </p:cNvPr>
            <p:cNvSpPr/>
            <p:nvPr/>
          </p:nvSpPr>
          <p:spPr>
            <a:xfrm>
              <a:off x="5057282" y="3241812"/>
              <a:ext cx="1017671" cy="1017671"/>
            </a:xfrm>
            <a:prstGeom prst="rect">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mbria"/>
                <a:ea typeface="Cambria"/>
                <a:cs typeface="Cambria"/>
                <a:sym typeface="Cambria"/>
              </a:endParaRPr>
            </a:p>
          </p:txBody>
        </p:sp>
        <p:sp>
          <p:nvSpPr>
            <p:cNvPr id="10" name="Rectangle 9">
              <a:extLst>
                <a:ext uri="{FF2B5EF4-FFF2-40B4-BE49-F238E27FC236}">
                  <a16:creationId xmlns:a16="http://schemas.microsoft.com/office/drawing/2014/main" id="{804BDFD9-49AC-D146-884E-0A50B7FBCF04}"/>
                </a:ext>
              </a:extLst>
            </p:cNvPr>
            <p:cNvSpPr/>
            <p:nvPr/>
          </p:nvSpPr>
          <p:spPr>
            <a:xfrm>
              <a:off x="3025825" y="3241812"/>
              <a:ext cx="1017671" cy="1017671"/>
            </a:xfrm>
            <a:prstGeom prst="rect">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mbria"/>
                <a:ea typeface="Cambria"/>
                <a:cs typeface="Cambria"/>
                <a:sym typeface="Cambria"/>
              </a:endParaRPr>
            </a:p>
          </p:txBody>
        </p:sp>
        <p:sp>
          <p:nvSpPr>
            <p:cNvPr id="11" name="Rectangle 10">
              <a:extLst>
                <a:ext uri="{FF2B5EF4-FFF2-40B4-BE49-F238E27FC236}">
                  <a16:creationId xmlns:a16="http://schemas.microsoft.com/office/drawing/2014/main" id="{FEBF4313-8254-FD40-B5B6-6A662FDCACF6}"/>
                </a:ext>
              </a:extLst>
            </p:cNvPr>
            <p:cNvSpPr/>
            <p:nvPr/>
          </p:nvSpPr>
          <p:spPr>
            <a:xfrm>
              <a:off x="4039565" y="4259483"/>
              <a:ext cx="1017671" cy="1017671"/>
            </a:xfrm>
            <a:prstGeom prst="rect">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mbria"/>
                <a:ea typeface="Cambria"/>
                <a:cs typeface="Cambria"/>
                <a:sym typeface="Cambria"/>
              </a:endParaRPr>
            </a:p>
          </p:txBody>
        </p:sp>
        <p:sp>
          <p:nvSpPr>
            <p:cNvPr id="12" name="Rectangle 11">
              <a:extLst>
                <a:ext uri="{FF2B5EF4-FFF2-40B4-BE49-F238E27FC236}">
                  <a16:creationId xmlns:a16="http://schemas.microsoft.com/office/drawing/2014/main" id="{83BB75C3-9231-1C40-ABE0-3D425DC38A43}"/>
                </a:ext>
              </a:extLst>
            </p:cNvPr>
            <p:cNvSpPr/>
            <p:nvPr/>
          </p:nvSpPr>
          <p:spPr>
            <a:xfrm>
              <a:off x="5057282" y="4259483"/>
              <a:ext cx="1017671" cy="1017671"/>
            </a:xfrm>
            <a:prstGeom prst="rect">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mbria"/>
                <a:ea typeface="Cambria"/>
                <a:cs typeface="Cambria"/>
                <a:sym typeface="Cambria"/>
              </a:endParaRPr>
            </a:p>
          </p:txBody>
        </p:sp>
        <p:sp>
          <p:nvSpPr>
            <p:cNvPr id="13" name="Rectangle 12">
              <a:extLst>
                <a:ext uri="{FF2B5EF4-FFF2-40B4-BE49-F238E27FC236}">
                  <a16:creationId xmlns:a16="http://schemas.microsoft.com/office/drawing/2014/main" id="{95BAF18F-D31F-2C49-8478-C209F0EE2CF7}"/>
                </a:ext>
              </a:extLst>
            </p:cNvPr>
            <p:cNvSpPr/>
            <p:nvPr/>
          </p:nvSpPr>
          <p:spPr>
            <a:xfrm>
              <a:off x="3025825" y="4259483"/>
              <a:ext cx="1017671" cy="1017671"/>
            </a:xfrm>
            <a:prstGeom prst="rect">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mbria"/>
                <a:ea typeface="Cambria"/>
                <a:cs typeface="Cambria"/>
                <a:sym typeface="Cambria"/>
              </a:endParaRPr>
            </a:p>
          </p:txBody>
        </p:sp>
        <p:sp>
          <p:nvSpPr>
            <p:cNvPr id="14" name="Rectangle 13">
              <a:extLst>
                <a:ext uri="{FF2B5EF4-FFF2-40B4-BE49-F238E27FC236}">
                  <a16:creationId xmlns:a16="http://schemas.microsoft.com/office/drawing/2014/main" id="{488719D3-955C-CE41-968A-81C6BFBADE79}"/>
                </a:ext>
              </a:extLst>
            </p:cNvPr>
            <p:cNvSpPr/>
            <p:nvPr/>
          </p:nvSpPr>
          <p:spPr>
            <a:xfrm>
              <a:off x="4039565" y="2224141"/>
              <a:ext cx="1017671" cy="1017671"/>
            </a:xfrm>
            <a:prstGeom prst="rect">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mbria"/>
                <a:ea typeface="Cambria"/>
                <a:cs typeface="Cambria"/>
                <a:sym typeface="Cambria"/>
              </a:endParaRPr>
            </a:p>
          </p:txBody>
        </p:sp>
        <p:sp>
          <p:nvSpPr>
            <p:cNvPr id="15" name="Rectangle 14">
              <a:extLst>
                <a:ext uri="{FF2B5EF4-FFF2-40B4-BE49-F238E27FC236}">
                  <a16:creationId xmlns:a16="http://schemas.microsoft.com/office/drawing/2014/main" id="{B80C9C0A-C4A3-F549-A9C7-717E0C71AC44}"/>
                </a:ext>
              </a:extLst>
            </p:cNvPr>
            <p:cNvSpPr/>
            <p:nvPr/>
          </p:nvSpPr>
          <p:spPr>
            <a:xfrm>
              <a:off x="5057282" y="2224141"/>
              <a:ext cx="1017671" cy="1017671"/>
            </a:xfrm>
            <a:prstGeom prst="rect">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mbria"/>
                <a:ea typeface="Cambria"/>
                <a:cs typeface="Cambria"/>
                <a:sym typeface="Cambria"/>
              </a:endParaRPr>
            </a:p>
          </p:txBody>
        </p:sp>
        <p:sp>
          <p:nvSpPr>
            <p:cNvPr id="16" name="Rectangle 15">
              <a:extLst>
                <a:ext uri="{FF2B5EF4-FFF2-40B4-BE49-F238E27FC236}">
                  <a16:creationId xmlns:a16="http://schemas.microsoft.com/office/drawing/2014/main" id="{D22E39B0-2B97-4D41-B830-D50FE6E53A89}"/>
                </a:ext>
              </a:extLst>
            </p:cNvPr>
            <p:cNvSpPr/>
            <p:nvPr/>
          </p:nvSpPr>
          <p:spPr>
            <a:xfrm>
              <a:off x="3025825" y="2224141"/>
              <a:ext cx="1017671" cy="1017671"/>
            </a:xfrm>
            <a:prstGeom prst="rect">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mbria"/>
                <a:ea typeface="Cambria"/>
                <a:cs typeface="Cambria"/>
                <a:sym typeface="Cambria"/>
              </a:endParaRPr>
            </a:p>
          </p:txBody>
        </p:sp>
        <p:sp>
          <p:nvSpPr>
            <p:cNvPr id="3" name="Quad Arrow 2">
              <a:extLst>
                <a:ext uri="{FF2B5EF4-FFF2-40B4-BE49-F238E27FC236}">
                  <a16:creationId xmlns:a16="http://schemas.microsoft.com/office/drawing/2014/main" id="{9F47D1CA-17D0-A444-9DBD-A5C377ADDC8E}"/>
                </a:ext>
              </a:extLst>
            </p:cNvPr>
            <p:cNvSpPr/>
            <p:nvPr/>
          </p:nvSpPr>
          <p:spPr>
            <a:xfrm>
              <a:off x="3449255" y="2654387"/>
              <a:ext cx="2199190" cy="2199190"/>
            </a:xfrm>
            <a:prstGeom prst="quadArrow">
              <a:avLst>
                <a:gd name="adj1" fmla="val 5658"/>
                <a:gd name="adj2" fmla="val 11974"/>
                <a:gd name="adj3" fmla="val 15132"/>
              </a:avLst>
            </a:prstGeom>
            <a:solidFill>
              <a:schemeClr val="accent3">
                <a:lumOff val="44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mbria"/>
                <a:ea typeface="Cambria"/>
                <a:cs typeface="Cambria"/>
                <a:sym typeface="Cambria"/>
              </a:endParaRPr>
            </a:p>
          </p:txBody>
        </p:sp>
      </p:grpSp>
    </p:spTree>
    <p:extLst>
      <p:ext uri="{BB962C8B-B14F-4D97-AF65-F5344CB8AC3E}">
        <p14:creationId xmlns:p14="http://schemas.microsoft.com/office/powerpoint/2010/main" val="371578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BC14A6A0-9609-4C0D-B71F-44F6036866A3}" type="slidenum">
              <a:rPr lang="zh-CN" altLang="en-US">
                <a:solidFill>
                  <a:srgbClr val="000000"/>
                </a:solidFill>
              </a:rPr>
              <a:pPr>
                <a:defRPr/>
              </a:pPr>
              <a:t>13</a:t>
            </a:fld>
            <a:endParaRPr lang="en-US" altLang="zh-CN">
              <a:solidFill>
                <a:srgbClr val="000000"/>
              </a:solidFill>
            </a:endParaRPr>
          </a:p>
        </p:txBody>
      </p:sp>
      <p:sp>
        <p:nvSpPr>
          <p:cNvPr id="27651" name="Rectangle 2"/>
          <p:cNvSpPr>
            <a:spLocks noGrp="1" noChangeArrowheads="1"/>
          </p:cNvSpPr>
          <p:nvPr>
            <p:ph type="title"/>
          </p:nvPr>
        </p:nvSpPr>
        <p:spPr>
          <a:xfrm>
            <a:off x="144463" y="-201807"/>
            <a:ext cx="8237538" cy="889000"/>
          </a:xfrm>
          <a:noFill/>
        </p:spPr>
        <p:txBody>
          <a:bodyPr/>
          <a:lstStyle/>
          <a:p>
            <a:pPr eaLnBrk="1" hangingPunct="1">
              <a:lnSpc>
                <a:spcPct val="89000"/>
              </a:lnSpc>
            </a:pPr>
            <a:br>
              <a:rPr lang="en-US" altLang="zh-CN" sz="3600">
                <a:ea typeface="SimSun" pitchFamily="2" charset="-122"/>
              </a:rPr>
            </a:br>
            <a:r>
              <a:rPr lang="en-US" altLang="zh-CN" sz="3600">
                <a:ea typeface="SimSun" pitchFamily="2" charset="-122"/>
              </a:rPr>
              <a:t>Serial PI program</a:t>
            </a:r>
          </a:p>
        </p:txBody>
      </p:sp>
      <p:sp>
        <p:nvSpPr>
          <p:cNvPr id="27652" name="Rectangle 3"/>
          <p:cNvSpPr>
            <a:spLocks noChangeArrowheads="1"/>
          </p:cNvSpPr>
          <p:nvPr/>
        </p:nvSpPr>
        <p:spPr bwMode="auto">
          <a:xfrm>
            <a:off x="914400" y="2057400"/>
            <a:ext cx="7696200" cy="457200"/>
          </a:xfrm>
          <a:prstGeom prst="rect">
            <a:avLst/>
          </a:prstGeom>
          <a:noFill/>
          <a:ln w="9525">
            <a:noFill/>
            <a:miter lim="800000"/>
            <a:headEnd/>
            <a:tailEnd/>
          </a:ln>
        </p:spPr>
        <p:txBody>
          <a:bodyPr lIns="92075" tIns="46038" rIns="92075" bIns="46038">
            <a:spAutoFit/>
          </a:bodyPr>
          <a:lstStyle/>
          <a:p>
            <a:pPr>
              <a:spcBef>
                <a:spcPct val="50000"/>
              </a:spcBef>
            </a:pPr>
            <a:endParaRPr lang="zh-CN" altLang="en-US">
              <a:solidFill>
                <a:srgbClr val="000000"/>
              </a:solidFill>
              <a:latin typeface="Arial" charset="0"/>
            </a:endParaRPr>
          </a:p>
        </p:txBody>
      </p:sp>
      <p:sp>
        <p:nvSpPr>
          <p:cNvPr id="3139588" name="Rectangle 4"/>
          <p:cNvSpPr>
            <a:spLocks noChangeArrowheads="1"/>
          </p:cNvSpPr>
          <p:nvPr/>
        </p:nvSpPr>
        <p:spPr bwMode="auto">
          <a:xfrm>
            <a:off x="1447800" y="1367118"/>
            <a:ext cx="6629400" cy="4094070"/>
          </a:xfrm>
          <a:prstGeom prst="rect">
            <a:avLst/>
          </a:prstGeom>
          <a:noFill/>
          <a:ln w="9525">
            <a:noFill/>
            <a:miter lim="800000"/>
            <a:headEnd/>
            <a:tailEnd/>
          </a:ln>
          <a:effectLst/>
        </p:spPr>
        <p:txBody>
          <a:bodyPr lIns="92075" tIns="46038" rIns="92075" bIns="46038">
            <a:spAutoFit/>
          </a:bodyPr>
          <a:lstStyle/>
          <a:p>
            <a:pPr eaLnBrk="0" hangingPunct="0">
              <a:defRPr/>
            </a:pPr>
            <a:r>
              <a:rPr lang="en-US" altLang="zh-CN" sz="2000">
                <a:solidFill>
                  <a:srgbClr val="000000"/>
                </a:solidFill>
                <a:latin typeface="Arial" charset="0"/>
              </a:rPr>
              <a:t>static long </a:t>
            </a:r>
            <a:r>
              <a:rPr lang="en-US" altLang="zh-CN" sz="2000" err="1">
                <a:solidFill>
                  <a:srgbClr val="000000"/>
                </a:solidFill>
                <a:latin typeface="Arial" charset="0"/>
              </a:rPr>
              <a:t>num_steps</a:t>
            </a:r>
            <a:r>
              <a:rPr lang="en-US" altLang="zh-CN" sz="2000">
                <a:solidFill>
                  <a:srgbClr val="000000"/>
                </a:solidFill>
                <a:latin typeface="Arial" charset="0"/>
              </a:rPr>
              <a:t> = 100000;</a:t>
            </a:r>
          </a:p>
          <a:p>
            <a:pPr eaLnBrk="0" hangingPunct="0">
              <a:defRPr/>
            </a:pPr>
            <a:r>
              <a:rPr lang="en-US" altLang="zh-CN" sz="2000">
                <a:solidFill>
                  <a:srgbClr val="000000"/>
                </a:solidFill>
                <a:latin typeface="Arial" charset="0"/>
              </a:rPr>
              <a:t>double step;</a:t>
            </a:r>
          </a:p>
          <a:p>
            <a:pPr eaLnBrk="0" hangingPunct="0">
              <a:defRPr/>
            </a:pPr>
            <a:r>
              <a:rPr lang="en-US" altLang="zh-CN" sz="2000" err="1">
                <a:solidFill>
                  <a:srgbClr val="000000"/>
                </a:solidFill>
                <a:latin typeface="Arial" charset="0"/>
              </a:rPr>
              <a:t>int</a:t>
            </a:r>
            <a:r>
              <a:rPr lang="en-US" altLang="zh-CN" sz="2000">
                <a:solidFill>
                  <a:srgbClr val="000000"/>
                </a:solidFill>
                <a:latin typeface="Arial" charset="0"/>
              </a:rPr>
              <a:t> main ()</a:t>
            </a:r>
          </a:p>
          <a:p>
            <a:pPr eaLnBrk="0" hangingPunct="0">
              <a:defRPr/>
            </a:pPr>
            <a:r>
              <a:rPr lang="en-US" altLang="zh-CN" sz="2000">
                <a:solidFill>
                  <a:srgbClr val="000000"/>
                </a:solidFill>
                <a:latin typeface="Arial" charset="0"/>
              </a:rPr>
              <a:t>{	  </a:t>
            </a:r>
            <a:r>
              <a:rPr lang="en-US" altLang="zh-CN" sz="2000" err="1">
                <a:solidFill>
                  <a:srgbClr val="000000"/>
                </a:solidFill>
                <a:latin typeface="Arial" charset="0"/>
              </a:rPr>
              <a:t>int</a:t>
            </a:r>
            <a:r>
              <a:rPr lang="en-US" altLang="zh-CN" sz="2000">
                <a:solidFill>
                  <a:srgbClr val="000000"/>
                </a:solidFill>
                <a:latin typeface="Arial" charset="0"/>
              </a:rPr>
              <a:t> i; 	  double x, pi, sum = 0.0;</a:t>
            </a:r>
          </a:p>
          <a:p>
            <a:pPr eaLnBrk="0" hangingPunct="0">
              <a:defRPr/>
            </a:pPr>
            <a:endParaRPr lang="en-US" altLang="zh-CN" sz="2000">
              <a:solidFill>
                <a:srgbClr val="000000"/>
              </a:solidFill>
              <a:latin typeface="Arial" charset="0"/>
            </a:endParaRPr>
          </a:p>
          <a:p>
            <a:pPr eaLnBrk="0" hangingPunct="0">
              <a:defRPr/>
            </a:pPr>
            <a:r>
              <a:rPr lang="en-US" altLang="zh-CN" sz="2000">
                <a:solidFill>
                  <a:srgbClr val="000000"/>
                </a:solidFill>
                <a:latin typeface="Arial" charset="0"/>
              </a:rPr>
              <a:t>	  step = 1.0/(double) </a:t>
            </a:r>
            <a:r>
              <a:rPr lang="en-US" altLang="zh-CN" sz="2000" err="1">
                <a:solidFill>
                  <a:srgbClr val="000000"/>
                </a:solidFill>
                <a:latin typeface="Arial" charset="0"/>
              </a:rPr>
              <a:t>num_steps</a:t>
            </a:r>
            <a:r>
              <a:rPr lang="en-US" altLang="zh-CN" sz="2000">
                <a:solidFill>
                  <a:srgbClr val="000000"/>
                </a:solidFill>
                <a:latin typeface="Arial" charset="0"/>
              </a:rPr>
              <a:t>;</a:t>
            </a:r>
          </a:p>
          <a:p>
            <a:pPr eaLnBrk="0" hangingPunct="0">
              <a:defRPr/>
            </a:pPr>
            <a:endParaRPr lang="en-US" altLang="zh-CN" sz="2000">
              <a:solidFill>
                <a:srgbClr val="000000"/>
              </a:solidFill>
              <a:latin typeface="Arial" charset="0"/>
            </a:endParaRPr>
          </a:p>
          <a:p>
            <a:pPr eaLnBrk="0" hangingPunct="0">
              <a:defRPr/>
            </a:pPr>
            <a:r>
              <a:rPr lang="en-US" altLang="zh-CN" sz="2000">
                <a:solidFill>
                  <a:srgbClr val="000000"/>
                </a:solidFill>
                <a:latin typeface="Arial" charset="0"/>
              </a:rPr>
              <a:t>	  for (</a:t>
            </a:r>
            <a:r>
              <a:rPr lang="en-US" altLang="zh-CN" sz="2000" err="1">
                <a:solidFill>
                  <a:srgbClr val="000000"/>
                </a:solidFill>
                <a:latin typeface="Arial" charset="0"/>
              </a:rPr>
              <a:t>i</a:t>
            </a:r>
            <a:r>
              <a:rPr lang="en-US" altLang="zh-CN" sz="2000">
                <a:solidFill>
                  <a:srgbClr val="000000"/>
                </a:solidFill>
                <a:latin typeface="Arial" charset="0"/>
              </a:rPr>
              <a:t>=0; </a:t>
            </a:r>
            <a:r>
              <a:rPr lang="en-US" altLang="zh-CN" sz="2000" err="1">
                <a:solidFill>
                  <a:srgbClr val="000000"/>
                </a:solidFill>
                <a:latin typeface="Arial" charset="0"/>
              </a:rPr>
              <a:t>i</a:t>
            </a:r>
            <a:r>
              <a:rPr lang="en-US" altLang="zh-CN" sz="2000">
                <a:solidFill>
                  <a:srgbClr val="000000"/>
                </a:solidFill>
                <a:latin typeface="Arial" charset="0"/>
              </a:rPr>
              <a:t>&lt; </a:t>
            </a:r>
            <a:r>
              <a:rPr lang="en-US" altLang="zh-CN" sz="2000" err="1">
                <a:solidFill>
                  <a:srgbClr val="000000"/>
                </a:solidFill>
                <a:latin typeface="Arial" charset="0"/>
              </a:rPr>
              <a:t>num_steps</a:t>
            </a:r>
            <a:r>
              <a:rPr lang="en-US" altLang="zh-CN" sz="2000">
                <a:solidFill>
                  <a:srgbClr val="000000"/>
                </a:solidFill>
                <a:latin typeface="Arial" charset="0"/>
              </a:rPr>
              <a:t>; i++){</a:t>
            </a:r>
          </a:p>
          <a:p>
            <a:pPr eaLnBrk="0" hangingPunct="0">
              <a:defRPr/>
            </a:pPr>
            <a:r>
              <a:rPr lang="en-US" altLang="zh-CN" sz="2000">
                <a:solidFill>
                  <a:srgbClr val="000000"/>
                </a:solidFill>
                <a:latin typeface="Arial" charset="0"/>
              </a:rPr>
              <a:t>		  x = (i+0.5)*step;</a:t>
            </a:r>
          </a:p>
          <a:p>
            <a:pPr eaLnBrk="0" hangingPunct="0">
              <a:defRPr/>
            </a:pPr>
            <a:r>
              <a:rPr lang="en-US" altLang="zh-CN" sz="2000">
                <a:solidFill>
                  <a:srgbClr val="000000"/>
                </a:solidFill>
                <a:latin typeface="Arial" charset="0"/>
              </a:rPr>
              <a:t>		  sum = sum + 4.0/(1.0+x*x);</a:t>
            </a:r>
          </a:p>
          <a:p>
            <a:pPr eaLnBrk="0" hangingPunct="0">
              <a:defRPr/>
            </a:pPr>
            <a:r>
              <a:rPr lang="en-US" altLang="zh-CN" sz="2000">
                <a:solidFill>
                  <a:srgbClr val="000000"/>
                </a:solidFill>
                <a:latin typeface="Arial" charset="0"/>
              </a:rPr>
              <a:t>	  }</a:t>
            </a:r>
          </a:p>
          <a:p>
            <a:pPr eaLnBrk="0" hangingPunct="0">
              <a:defRPr/>
            </a:pPr>
            <a:r>
              <a:rPr lang="en-US" altLang="zh-CN" sz="2000">
                <a:solidFill>
                  <a:srgbClr val="000000"/>
                </a:solidFill>
                <a:latin typeface="Arial" charset="0"/>
              </a:rPr>
              <a:t>	  pi = step * sum;</a:t>
            </a:r>
          </a:p>
          <a:p>
            <a:pPr eaLnBrk="0" hangingPunct="0">
              <a:defRPr/>
            </a:pPr>
            <a:r>
              <a:rPr lang="en-US" altLang="zh-CN" sz="2000">
                <a:solidFill>
                  <a:srgbClr val="000000"/>
                </a:solidFill>
                <a:effectLst>
                  <a:outerShdw blurRad="38100" dist="38100" dir="2700000" algn="tl">
                    <a:srgbClr val="000000"/>
                  </a:outerShdw>
                </a:effectLst>
              </a:rPr>
              <a:t>}</a:t>
            </a:r>
          </a:p>
        </p:txBody>
      </p:sp>
      <p:sp>
        <p:nvSpPr>
          <p:cNvPr id="2" name="TextBox 1"/>
          <p:cNvSpPr txBox="1"/>
          <p:nvPr/>
        </p:nvSpPr>
        <p:spPr>
          <a:xfrm>
            <a:off x="0" y="6434401"/>
            <a:ext cx="4464424" cy="369332"/>
          </a:xfrm>
          <a:prstGeom prst="rect">
            <a:avLst/>
          </a:prstGeom>
          <a:noFill/>
        </p:spPr>
        <p:txBody>
          <a:bodyPr wrap="square" rtlCol="0">
            <a:spAutoFit/>
          </a:bodyPr>
          <a:lstStyle/>
          <a:p>
            <a:r>
              <a:rPr lang="en-US">
                <a:solidFill>
                  <a:srgbClr val="000000"/>
                </a:solidFill>
              </a:rPr>
              <a:t>See </a:t>
            </a:r>
            <a:r>
              <a:rPr lang="en-US"/>
              <a:t>sc18-tutorial</a:t>
            </a:r>
            <a:r>
              <a:rPr lang="en-US">
                <a:solidFill>
                  <a:srgbClr val="000000"/>
                </a:solidFill>
              </a:rPr>
              <a:t>/</a:t>
            </a:r>
            <a:r>
              <a:rPr lang="en-US" err="1">
                <a:solidFill>
                  <a:srgbClr val="000000"/>
                </a:solidFill>
              </a:rPr>
              <a:t>pi.c</a:t>
            </a:r>
            <a:endParaRPr lang="en-US">
              <a:solidFill>
                <a:srgbClr val="000000"/>
              </a:solidFill>
            </a:endParaRPr>
          </a:p>
        </p:txBody>
      </p:sp>
    </p:spTree>
    <p:extLst>
      <p:ext uri="{BB962C8B-B14F-4D97-AF65-F5344CB8AC3E}">
        <p14:creationId xmlns:p14="http://schemas.microsoft.com/office/powerpoint/2010/main" val="3413292256"/>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title"/>
          </p:nvPr>
        </p:nvSpPr>
        <p:spPr>
          <a:prstGeom prst="rect">
            <a:avLst/>
          </a:prstGeom>
        </p:spPr>
        <p:txBody>
          <a:bodyPr>
            <a:normAutofit/>
          </a:bodyPr>
          <a:lstStyle/>
          <a:p>
            <a:r>
              <a:rPr lang="en-GB"/>
              <a:t>Method of Manufactured Solution</a:t>
            </a:r>
            <a:endParaRPr/>
          </a:p>
        </p:txBody>
      </p:sp>
      <p:sp>
        <p:nvSpPr>
          <p:cNvPr id="139" name="Shape 139"/>
          <p:cNvSpPr>
            <a:spLocks noGrp="1"/>
          </p:cNvSpPr>
          <p:nvPr>
            <p:ph type="body" idx="1"/>
          </p:nvPr>
        </p:nvSpPr>
        <p:spPr>
          <a:prstGeom prst="rect">
            <a:avLst/>
          </a:prstGeom>
        </p:spPr>
        <p:txBody>
          <a:bodyPr wrap="square">
            <a:normAutofit/>
          </a:bodyPr>
          <a:lstStyle/>
          <a:p>
            <a:r>
              <a:rPr lang="en-GB" sz="2000"/>
              <a:t>Stencil codes are notoriously difficult to </a:t>
            </a:r>
            <a:r>
              <a:rPr lang="en-GB" sz="2000" b="1"/>
              <a:t>know</a:t>
            </a:r>
            <a:r>
              <a:rPr lang="en-GB" sz="2000"/>
              <a:t> if the answer is “correct”.</a:t>
            </a:r>
          </a:p>
          <a:p>
            <a:endParaRPr lang="en-GB" sz="2000"/>
          </a:p>
          <a:p>
            <a:r>
              <a:rPr lang="en-GB" sz="2000"/>
              <a:t>Analytic solutions hard to come by:</a:t>
            </a:r>
          </a:p>
          <a:p>
            <a:pPr lvl="1"/>
            <a:r>
              <a:rPr lang="en-GB" sz="2000"/>
              <a:t>It’s why you’re using a computer to solve the equation approximately after all!</a:t>
            </a:r>
          </a:p>
          <a:p>
            <a:pPr lvl="1"/>
            <a:endParaRPr lang="en-GB" sz="2000"/>
          </a:p>
          <a:p>
            <a:pPr lvl="1"/>
            <a:endParaRPr lang="en-GB" sz="2000"/>
          </a:p>
          <a:p>
            <a:r>
              <a:rPr lang="en-GB" sz="2000"/>
              <a:t>Method of Manufactured Solution (MMS) is a way to help determine if the code does the correct thing.</a:t>
            </a:r>
          </a:p>
          <a:p>
            <a:r>
              <a:rPr lang="en-GB" sz="2000"/>
              <a:t>An approach often used to find errors in CFD codes and check convergence properties.</a:t>
            </a:r>
          </a:p>
          <a:p>
            <a:pPr marL="0" indent="0">
              <a:buNone/>
            </a:pPr>
            <a:endParaRPr lang="en-GB" sz="2000"/>
          </a:p>
        </p:txBody>
      </p:sp>
      <p:sp>
        <p:nvSpPr>
          <p:cNvPr id="137" name="Shape 13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130</a:t>
            </a:fld>
            <a:endParaRPr/>
          </a:p>
        </p:txBody>
      </p:sp>
    </p:spTree>
    <p:extLst>
      <p:ext uri="{BB962C8B-B14F-4D97-AF65-F5344CB8AC3E}">
        <p14:creationId xmlns:p14="http://schemas.microsoft.com/office/powerpoint/2010/main" val="397463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title"/>
          </p:nvPr>
        </p:nvSpPr>
        <p:spPr>
          <a:prstGeom prst="rect">
            <a:avLst/>
          </a:prstGeom>
        </p:spPr>
        <p:txBody>
          <a:bodyPr>
            <a:normAutofit/>
          </a:bodyPr>
          <a:lstStyle/>
          <a:p>
            <a:r>
              <a:rPr lang="en-GB"/>
              <a:t>Method of Manufactured Solution</a:t>
            </a:r>
            <a:endParaRPr/>
          </a:p>
        </p:txBody>
      </p:sp>
      <mc:AlternateContent xmlns:mc="http://schemas.openxmlformats.org/markup-compatibility/2006" xmlns:a14="http://schemas.microsoft.com/office/drawing/2010/main">
        <mc:Choice Requires="a14">
          <p:sp>
            <p:nvSpPr>
              <p:cNvPr id="139" name="Shape 139"/>
              <p:cNvSpPr>
                <a:spLocks noGrp="1"/>
              </p:cNvSpPr>
              <p:nvPr>
                <p:ph type="body" idx="1"/>
              </p:nvPr>
            </p:nvSpPr>
            <p:spPr>
              <a:prstGeom prst="rect">
                <a:avLst/>
              </a:prstGeom>
            </p:spPr>
            <p:txBody>
              <a:bodyPr wrap="square">
                <a:normAutofit lnSpcReduction="10000"/>
              </a:bodyPr>
              <a:lstStyle/>
              <a:p>
                <a:r>
                  <a:rPr lang="en-GB" sz="2000" b="1"/>
                  <a:t>Choose</a:t>
                </a:r>
                <a:r>
                  <a:rPr lang="en-GB" sz="2000"/>
                  <a:t> a function for </a:t>
                </a:r>
                <a14:m>
                  <m:oMath xmlns:m="http://schemas.openxmlformats.org/officeDocument/2006/math">
                    <m:r>
                      <a:rPr lang="en-GB" sz="2000" i="1">
                        <a:latin typeface="Cambria Math" panose="02040503050406030204" pitchFamily="18" charset="0"/>
                      </a:rPr>
                      <m:t>𝑢</m:t>
                    </m:r>
                    <m:r>
                      <a:rPr lang="en-GB" sz="2000" b="0" i="1" smtClean="0">
                        <a:latin typeface="Cambria Math" panose="02040503050406030204" pitchFamily="18" charset="0"/>
                      </a:rPr>
                      <m:t>(</m:t>
                    </m:r>
                    <m:r>
                      <a:rPr lang="en-GB" sz="2000" b="0" i="1" smtClean="0">
                        <a:latin typeface="Cambria Math" panose="02040503050406030204" pitchFamily="18" charset="0"/>
                      </a:rPr>
                      <m:t>𝑡</m:t>
                    </m:r>
                    <m:r>
                      <a:rPr lang="en-GB" sz="2000" b="0" i="1" smtClean="0">
                        <a:latin typeface="Cambria Math" panose="02040503050406030204" pitchFamily="18" charset="0"/>
                      </a:rPr>
                      <m:t>,</m:t>
                    </m:r>
                    <m:r>
                      <a:rPr lang="en-GB" sz="2000" b="0" i="1" smtClean="0">
                        <a:latin typeface="Cambria Math" panose="02040503050406030204" pitchFamily="18" charset="0"/>
                      </a:rPr>
                      <m:t>𝑥</m:t>
                    </m:r>
                    <m:r>
                      <a:rPr lang="en-GB" sz="2000" b="0" i="1" smtClean="0">
                        <a:latin typeface="Cambria Math" panose="02040503050406030204" pitchFamily="18" charset="0"/>
                      </a:rPr>
                      <m:t>,</m:t>
                    </m:r>
                    <m:r>
                      <a:rPr lang="en-GB" sz="2000" b="0" i="1" smtClean="0">
                        <a:latin typeface="Cambria Math" panose="02040503050406030204" pitchFamily="18" charset="0"/>
                      </a:rPr>
                      <m:t>𝑦</m:t>
                    </m:r>
                    <m:r>
                      <a:rPr lang="en-GB" sz="2000" b="0" i="1" smtClean="0">
                        <a:latin typeface="Cambria Math" panose="02040503050406030204" pitchFamily="18" charset="0"/>
                      </a:rPr>
                      <m:t>)</m:t>
                    </m:r>
                  </m:oMath>
                </a14:m>
                <a:r>
                  <a:rPr lang="en-GB" sz="2000"/>
                  <a:t>, substitute into the equation and work through the algebra.</a:t>
                </a:r>
              </a:p>
              <a:p>
                <a:endParaRPr lang="en-GB" sz="2000"/>
              </a:p>
              <a:p>
                <a:r>
                  <a:rPr lang="en-GB" sz="2000"/>
                  <a:t>Ideally like the equation to evaluate to zero so don’t need to consider a right-hand side to the equation.</a:t>
                </a:r>
              </a:p>
              <a:p>
                <a:endParaRPr lang="en-GB" sz="2000"/>
              </a:p>
              <a:p>
                <a14:m>
                  <m:oMath xmlns:m="http://schemas.openxmlformats.org/officeDocument/2006/math">
                    <m:r>
                      <a:rPr lang="en-GB" sz="2000" i="1">
                        <a:latin typeface="Cambria Math" panose="02040503050406030204" pitchFamily="18" charset="0"/>
                      </a:rPr>
                      <m:t>𝑢</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0,</m:t>
                        </m:r>
                        <m:r>
                          <a:rPr lang="en-GB" sz="2000" b="0" i="1" smtClean="0">
                            <a:latin typeface="Cambria Math" panose="02040503050406030204" pitchFamily="18" charset="0"/>
                          </a:rPr>
                          <m:t>𝑥</m:t>
                        </m:r>
                        <m:r>
                          <a:rPr lang="en-GB" sz="2000" b="0" i="1" smtClean="0">
                            <a:latin typeface="Cambria Math" panose="02040503050406030204" pitchFamily="18" charset="0"/>
                          </a:rPr>
                          <m:t>,</m:t>
                        </m:r>
                        <m:r>
                          <a:rPr lang="en-GB" sz="2000" b="0" i="1" smtClean="0">
                            <a:latin typeface="Cambria Math" panose="02040503050406030204" pitchFamily="18" charset="0"/>
                          </a:rPr>
                          <m:t>𝑦</m:t>
                        </m:r>
                      </m:e>
                    </m:d>
                  </m:oMath>
                </a14:m>
                <a:r>
                  <a:rPr lang="en-GB" sz="2000"/>
                  <a:t> gives the initial conditions.</a:t>
                </a:r>
              </a:p>
              <a:p>
                <a:r>
                  <a:rPr lang="en-GB" sz="2000"/>
                  <a:t>Can evaluate boundary conditions, e.g. bottom boundary </a:t>
                </a:r>
                <a14:m>
                  <m:oMath xmlns:m="http://schemas.openxmlformats.org/officeDocument/2006/math">
                    <m:r>
                      <a:rPr lang="en-GB" sz="2000" i="1">
                        <a:latin typeface="Cambria Math" panose="02040503050406030204" pitchFamily="18" charset="0"/>
                      </a:rPr>
                      <m:t>𝑢</m:t>
                    </m:r>
                    <m:d>
                      <m:dPr>
                        <m:ctrlPr>
                          <a:rPr lang="en-GB" sz="2000" i="1">
                            <a:latin typeface="Cambria Math" panose="02040503050406030204" pitchFamily="18" charset="0"/>
                          </a:rPr>
                        </m:ctrlPr>
                      </m:dPr>
                      <m:e>
                        <m:r>
                          <a:rPr lang="en-GB" sz="2000" i="1">
                            <a:latin typeface="Cambria Math" panose="02040503050406030204" pitchFamily="18" charset="0"/>
                          </a:rPr>
                          <m:t>0,</m:t>
                        </m:r>
                        <m:r>
                          <a:rPr lang="en-GB" sz="2000" b="0" i="1" smtClean="0">
                            <a:latin typeface="Cambria Math" panose="02040503050406030204" pitchFamily="18" charset="0"/>
                          </a:rPr>
                          <m:t>0</m:t>
                        </m:r>
                        <m:r>
                          <a:rPr lang="en-GB" sz="2000" i="1">
                            <a:latin typeface="Cambria Math" panose="02040503050406030204" pitchFamily="18" charset="0"/>
                          </a:rPr>
                          <m:t>,</m:t>
                        </m:r>
                        <m:r>
                          <a:rPr lang="en-GB" sz="2000" b="0" i="1" smtClean="0">
                            <a:latin typeface="Cambria Math" panose="02040503050406030204" pitchFamily="18" charset="0"/>
                          </a:rPr>
                          <m:t>𝑦</m:t>
                        </m:r>
                      </m:e>
                    </m:d>
                  </m:oMath>
                </a14:m>
                <a:endParaRPr lang="en-GB" sz="2000"/>
              </a:p>
              <a:p>
                <a:endParaRPr lang="en-GB" sz="2000"/>
              </a:p>
              <a:p>
                <a:r>
                  <a:rPr lang="en-GB" sz="2000"/>
                  <a:t>Because </a:t>
                </a:r>
                <a14:m>
                  <m:oMath xmlns:m="http://schemas.openxmlformats.org/officeDocument/2006/math">
                    <m:r>
                      <a:rPr lang="en-GB" sz="2000" i="1">
                        <a:latin typeface="Cambria Math" panose="02040503050406030204" pitchFamily="18" charset="0"/>
                      </a:rPr>
                      <m:t>𝑢</m:t>
                    </m:r>
                  </m:oMath>
                </a14:m>
                <a:r>
                  <a:rPr lang="en-GB" sz="2000"/>
                  <a:t> is </a:t>
                </a:r>
                <a:r>
                  <a:rPr lang="en-GB" sz="2000" b="1"/>
                  <a:t>known</a:t>
                </a:r>
                <a:r>
                  <a:rPr lang="en-GB" sz="2000"/>
                  <a:t> for all timesteps (it was chosen!), the exact solution is </a:t>
                </a:r>
                <a:r>
                  <a:rPr lang="en-GB" sz="2000" b="1"/>
                  <a:t>known</a:t>
                </a:r>
                <a:r>
                  <a:rPr lang="en-GB" sz="2000"/>
                  <a:t>.</a:t>
                </a:r>
              </a:p>
              <a:p>
                <a:endParaRPr lang="en-GB" sz="2000"/>
              </a:p>
              <a:p>
                <a:r>
                  <a:rPr lang="en-GB" sz="2000"/>
                  <a:t>Compare the </a:t>
                </a:r>
                <a:r>
                  <a:rPr lang="en-GB" sz="2000" b="1"/>
                  <a:t>computed</a:t>
                </a:r>
                <a:r>
                  <a:rPr lang="en-GB" sz="2000"/>
                  <a:t> solution to the known </a:t>
                </a:r>
                <a14:m>
                  <m:oMath xmlns:m="http://schemas.openxmlformats.org/officeDocument/2006/math">
                    <m:r>
                      <a:rPr lang="en-GB" sz="2000" i="1">
                        <a:latin typeface="Cambria Math" panose="02040503050406030204" pitchFamily="18" charset="0"/>
                      </a:rPr>
                      <m:t>𝑢</m:t>
                    </m:r>
                  </m:oMath>
                </a14:m>
                <a:r>
                  <a:rPr lang="en-GB" sz="2000"/>
                  <a:t> to compute an error.</a:t>
                </a:r>
              </a:p>
              <a:p>
                <a:r>
                  <a:rPr lang="en-GB" sz="2000"/>
                  <a:t>Any differences come from approximations in the method, or a bug in your code.</a:t>
                </a:r>
              </a:p>
              <a:p>
                <a:pPr marL="0" indent="0">
                  <a:buNone/>
                </a:pPr>
                <a:endParaRPr lang="en-GB" sz="2000"/>
              </a:p>
            </p:txBody>
          </p:sp>
        </mc:Choice>
        <mc:Fallback xmlns="">
          <p:sp>
            <p:nvSpPr>
              <p:cNvPr id="139" name="Shape 139"/>
              <p:cNvSpPr>
                <a:spLocks noGrp="1" noRot="1" noChangeAspect="1" noMove="1" noResize="1" noEditPoints="1" noAdjustHandles="1" noChangeArrowheads="1" noChangeShapeType="1" noTextEdit="1"/>
              </p:cNvSpPr>
              <p:nvPr>
                <p:ph type="body" idx="1"/>
              </p:nvPr>
            </p:nvSpPr>
            <p:spPr>
              <a:prstGeom prst="rect">
                <a:avLst/>
              </a:prstGeom>
              <a:blipFill>
                <a:blip r:embed="rId2"/>
                <a:stretch>
                  <a:fillRect l="-1804" t="-2031" r="-1732"/>
                </a:stretch>
              </a:blipFill>
            </p:spPr>
            <p:txBody>
              <a:bodyPr/>
              <a:lstStyle/>
              <a:p>
                <a:r>
                  <a:rPr lang="en-US">
                    <a:noFill/>
                  </a:rPr>
                  <a:t> </a:t>
                </a:r>
              </a:p>
            </p:txBody>
          </p:sp>
        </mc:Fallback>
      </mc:AlternateContent>
      <p:sp>
        <p:nvSpPr>
          <p:cNvPr id="137" name="Shape 13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131</a:t>
            </a:fld>
            <a:endParaRPr/>
          </a:p>
        </p:txBody>
      </p:sp>
    </p:spTree>
    <p:extLst>
      <p:ext uri="{BB962C8B-B14F-4D97-AF65-F5344CB8AC3E}">
        <p14:creationId xmlns:p14="http://schemas.microsoft.com/office/powerpoint/2010/main" val="83119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title"/>
          </p:nvPr>
        </p:nvSpPr>
        <p:spPr>
          <a:prstGeom prst="rect">
            <a:avLst/>
          </a:prstGeom>
        </p:spPr>
        <p:txBody>
          <a:bodyPr>
            <a:normAutofit/>
          </a:bodyPr>
          <a:lstStyle/>
          <a:p>
            <a:r>
              <a:rPr lang="en-GB"/>
              <a:t>Method of Manufactured Solution</a:t>
            </a:r>
            <a:endParaRPr/>
          </a:p>
        </p:txBody>
      </p:sp>
      <mc:AlternateContent xmlns:mc="http://schemas.openxmlformats.org/markup-compatibility/2006" xmlns:a14="http://schemas.microsoft.com/office/drawing/2010/main">
        <mc:Choice Requires="a14">
          <p:sp>
            <p:nvSpPr>
              <p:cNvPr id="139" name="Shape 139"/>
              <p:cNvSpPr>
                <a:spLocks noGrp="1"/>
              </p:cNvSpPr>
              <p:nvPr>
                <p:ph type="body" idx="1"/>
              </p:nvPr>
            </p:nvSpPr>
            <p:spPr>
              <a:prstGeom prst="rect">
                <a:avLst/>
              </a:prstGeom>
            </p:spPr>
            <p:txBody>
              <a:bodyPr wrap="square">
                <a:normAutofit/>
              </a:bodyPr>
              <a:lstStyle/>
              <a:p>
                <a:r>
                  <a:rPr lang="en-GB" sz="2000"/>
                  <a:t>For the problem of length </a:t>
                </a:r>
                <a14:m>
                  <m:oMath xmlns:m="http://schemas.openxmlformats.org/officeDocument/2006/math">
                    <m:r>
                      <a:rPr lang="en-GB" sz="2000" i="1">
                        <a:latin typeface="Cambria Math" panose="02040503050406030204" pitchFamily="18" charset="0"/>
                      </a:rPr>
                      <m:t>𝑙</m:t>
                    </m:r>
                  </m:oMath>
                </a14:m>
                <a:r>
                  <a:rPr lang="en-GB" sz="2000"/>
                  <a:t>, choose </a:t>
                </a:r>
                <a14:m>
                  <m:oMath xmlns:m="http://schemas.openxmlformats.org/officeDocument/2006/math">
                    <m:r>
                      <a:rPr lang="en-GB" sz="2000" i="1">
                        <a:latin typeface="Cambria Math" panose="02040503050406030204" pitchFamily="18" charset="0"/>
                      </a:rPr>
                      <m:t>𝑢</m:t>
                    </m:r>
                  </m:oMath>
                </a14:m>
                <a:r>
                  <a:rPr lang="en-GB" sz="2000"/>
                  <a:t>:</a:t>
                </a:r>
              </a:p>
              <a:p>
                <a:pPr marL="339725" lvl="1" indent="0">
                  <a:buNone/>
                </a:pPr>
                <a:br>
                  <a:rPr lang="en-GB" sz="2000"/>
                </a:br>
                <a:r>
                  <a:rPr lang="en-GB" sz="2000"/>
                  <a:t>		</a:t>
                </a:r>
                <a14:m>
                  <m:oMath xmlns:m="http://schemas.openxmlformats.org/officeDocument/2006/math">
                    <m:r>
                      <a:rPr lang="en-GB" sz="2000" i="1">
                        <a:latin typeface="Cambria Math" panose="02040503050406030204" pitchFamily="18" charset="0"/>
                      </a:rPr>
                      <m:t>𝑢</m:t>
                    </m:r>
                    <m:d>
                      <m:dPr>
                        <m:ctrlPr>
                          <a:rPr lang="en-GB" sz="2000" i="1">
                            <a:latin typeface="Cambria Math" panose="02040503050406030204" pitchFamily="18" charset="0"/>
                          </a:rPr>
                        </m:ctrlPr>
                      </m:dPr>
                      <m:e>
                        <m:r>
                          <a:rPr lang="en-GB" sz="2000" i="1">
                            <a:latin typeface="Cambria Math" panose="02040503050406030204" pitchFamily="18" charset="0"/>
                          </a:rPr>
                          <m:t>𝑡</m:t>
                        </m:r>
                        <m:r>
                          <a:rPr lang="en-GB" sz="2000" i="1">
                            <a:latin typeface="Cambria Math" panose="02040503050406030204" pitchFamily="18" charset="0"/>
                          </a:rPr>
                          <m:t>,</m:t>
                        </m:r>
                        <m:r>
                          <a:rPr lang="en-GB" sz="2000" i="1">
                            <a:latin typeface="Cambria Math" panose="02040503050406030204" pitchFamily="18" charset="0"/>
                          </a:rPr>
                          <m:t>𝑥</m:t>
                        </m:r>
                        <m:r>
                          <a:rPr lang="en-GB" sz="2000" i="1">
                            <a:latin typeface="Cambria Math" panose="02040503050406030204" pitchFamily="18" charset="0"/>
                          </a:rPr>
                          <m:t>,</m:t>
                        </m:r>
                        <m:r>
                          <a:rPr lang="en-GB" sz="2000" i="1">
                            <a:latin typeface="Cambria Math" panose="02040503050406030204" pitchFamily="18" charset="0"/>
                          </a:rPr>
                          <m:t>𝑦</m:t>
                        </m:r>
                      </m:e>
                    </m:d>
                    <m:r>
                      <a:rPr lang="en-GB" sz="2000" i="1">
                        <a:latin typeface="Cambria Math" panose="02040503050406030204" pitchFamily="18" charset="0"/>
                      </a:rPr>
                      <m:t>= </m:t>
                    </m:r>
                    <m:sSup>
                      <m:sSupPr>
                        <m:ctrlPr>
                          <a:rPr lang="en-GB" sz="2000" i="1">
                            <a:latin typeface="Cambria Math" panose="02040503050406030204" pitchFamily="18" charset="0"/>
                          </a:rPr>
                        </m:ctrlPr>
                      </m:sSupPr>
                      <m:e>
                        <m:r>
                          <a:rPr lang="en-GB" sz="2000" i="1">
                            <a:latin typeface="Cambria Math" panose="02040503050406030204" pitchFamily="18" charset="0"/>
                          </a:rPr>
                          <m:t>𝑒</m:t>
                        </m:r>
                      </m:e>
                      <m:sup>
                        <m:box>
                          <m:boxPr>
                            <m:ctrlPr>
                              <a:rPr lang="en-GB" sz="2000" i="1">
                                <a:latin typeface="Cambria Math" panose="02040503050406030204" pitchFamily="18" charset="0"/>
                                <a:ea typeface="Cambria Math" panose="02040503050406030204" pitchFamily="18" charset="0"/>
                              </a:rPr>
                            </m:ctrlPr>
                          </m:boxPr>
                          <m:e>
                            <m:argPr>
                              <m:argSz m:val="-1"/>
                            </m:argPr>
                            <m:f>
                              <m:fPr>
                                <m:ctrlPr>
                                  <a:rPr lang="en-GB" sz="2000" i="1">
                                    <a:latin typeface="Cambria Math" panose="02040503050406030204" pitchFamily="18" charset="0"/>
                                    <a:ea typeface="Cambria Math" panose="02040503050406030204" pitchFamily="18" charset="0"/>
                                  </a:rPr>
                                </m:ctrlPr>
                              </m:fPr>
                              <m:num>
                                <m:r>
                                  <a:rPr lang="en-GB" sz="2000" i="1">
                                    <a:latin typeface="Cambria Math" panose="02040503050406030204" pitchFamily="18" charset="0"/>
                                  </a:rPr>
                                  <m:t>−2</m:t>
                                </m:r>
                                <m:r>
                                  <a:rPr lang="en-GB" sz="2000" i="1">
                                    <a:latin typeface="Cambria Math" panose="02040503050406030204" pitchFamily="18" charset="0"/>
                                    <a:ea typeface="Cambria Math" panose="02040503050406030204" pitchFamily="18" charset="0"/>
                                  </a:rPr>
                                  <m:t>𝛼</m:t>
                                </m:r>
                                <m:sSup>
                                  <m:sSupPr>
                                    <m:ctrlPr>
                                      <a:rPr lang="en-GB" sz="2000" i="1">
                                        <a:latin typeface="Cambria Math" panose="02040503050406030204" pitchFamily="18" charset="0"/>
                                        <a:ea typeface="Cambria Math" panose="02040503050406030204" pitchFamily="18" charset="0"/>
                                      </a:rPr>
                                    </m:ctrlPr>
                                  </m:sSupPr>
                                  <m:e>
                                    <m:r>
                                      <a:rPr lang="en-GB" sz="2000" i="1">
                                        <a:latin typeface="Cambria Math" panose="02040503050406030204" pitchFamily="18" charset="0"/>
                                        <a:ea typeface="Cambria Math" panose="02040503050406030204" pitchFamily="18" charset="0"/>
                                      </a:rPr>
                                      <m:t>𝜋</m:t>
                                    </m:r>
                                  </m:e>
                                  <m:sup>
                                    <m:r>
                                      <a:rPr lang="en-GB" sz="2000" i="1">
                                        <a:latin typeface="Cambria Math" panose="02040503050406030204" pitchFamily="18" charset="0"/>
                                        <a:ea typeface="Cambria Math" panose="02040503050406030204" pitchFamily="18" charset="0"/>
                                      </a:rPr>
                                      <m:t>2</m:t>
                                    </m:r>
                                  </m:sup>
                                </m:sSup>
                                <m:r>
                                  <a:rPr lang="en-GB" sz="2000" i="1">
                                    <a:latin typeface="Cambria Math" panose="02040503050406030204" pitchFamily="18" charset="0"/>
                                    <a:ea typeface="Cambria Math" panose="02040503050406030204" pitchFamily="18" charset="0"/>
                                  </a:rPr>
                                  <m:t>𝑡</m:t>
                                </m:r>
                              </m:num>
                              <m:den>
                                <m:sSup>
                                  <m:sSupPr>
                                    <m:ctrlPr>
                                      <a:rPr lang="en-GB" sz="2000" i="1">
                                        <a:latin typeface="Cambria Math" panose="02040503050406030204" pitchFamily="18" charset="0"/>
                                        <a:ea typeface="Cambria Math" panose="02040503050406030204" pitchFamily="18" charset="0"/>
                                      </a:rPr>
                                    </m:ctrlPr>
                                  </m:sSupPr>
                                  <m:e>
                                    <m:r>
                                      <a:rPr lang="en-GB" sz="2000" i="1">
                                        <a:latin typeface="Cambria Math" panose="02040503050406030204" pitchFamily="18" charset="0"/>
                                        <a:ea typeface="Cambria Math" panose="02040503050406030204" pitchFamily="18" charset="0"/>
                                      </a:rPr>
                                      <m:t>𝑙</m:t>
                                    </m:r>
                                  </m:e>
                                  <m:sup>
                                    <m:r>
                                      <a:rPr lang="en-GB" sz="2000" i="1">
                                        <a:latin typeface="Cambria Math" panose="02040503050406030204" pitchFamily="18" charset="0"/>
                                        <a:ea typeface="Cambria Math" panose="02040503050406030204" pitchFamily="18" charset="0"/>
                                      </a:rPr>
                                      <m:t>2</m:t>
                                    </m:r>
                                  </m:sup>
                                </m:sSup>
                              </m:den>
                            </m:f>
                          </m:e>
                        </m:box>
                      </m:sup>
                    </m:sSup>
                    <m:func>
                      <m:funcPr>
                        <m:ctrlPr>
                          <a:rPr lang="en-GB" sz="2000" i="1">
                            <a:latin typeface="Cambria Math" panose="02040503050406030204" pitchFamily="18" charset="0"/>
                          </a:rPr>
                        </m:ctrlPr>
                      </m:funcPr>
                      <m:fName>
                        <m:r>
                          <m:rPr>
                            <m:sty m:val="p"/>
                          </m:rPr>
                          <a:rPr lang="en-GB" sz="2000">
                            <a:latin typeface="Cambria Math" panose="02040503050406030204" pitchFamily="18" charset="0"/>
                          </a:rPr>
                          <m:t>sin</m:t>
                        </m:r>
                      </m:fName>
                      <m:e>
                        <m:f>
                          <m:fPr>
                            <m:ctrlPr>
                              <a:rPr lang="el-GR" sz="2000" i="1">
                                <a:latin typeface="Cambria Math" panose="02040503050406030204" pitchFamily="18" charset="0"/>
                              </a:rPr>
                            </m:ctrlPr>
                          </m:fPr>
                          <m:num>
                            <m:r>
                              <a:rPr lang="el-GR" sz="2000" i="1">
                                <a:latin typeface="Cambria Math" panose="02040503050406030204" pitchFamily="18" charset="0"/>
                              </a:rPr>
                              <m:t>𝜋</m:t>
                            </m:r>
                            <m:r>
                              <a:rPr lang="en-GB" sz="2000" i="1">
                                <a:latin typeface="Cambria Math" panose="02040503050406030204" pitchFamily="18" charset="0"/>
                              </a:rPr>
                              <m:t>𝑥</m:t>
                            </m:r>
                          </m:num>
                          <m:den>
                            <m:r>
                              <a:rPr lang="en-GB" sz="2000" i="1">
                                <a:latin typeface="Cambria Math" panose="02040503050406030204" pitchFamily="18" charset="0"/>
                              </a:rPr>
                              <m:t>𝑙</m:t>
                            </m:r>
                          </m:den>
                        </m:f>
                      </m:e>
                    </m:func>
                    <m:func>
                      <m:funcPr>
                        <m:ctrlPr>
                          <a:rPr lang="en-GB" sz="2000" i="1">
                            <a:latin typeface="Cambria Math" panose="02040503050406030204" pitchFamily="18" charset="0"/>
                          </a:rPr>
                        </m:ctrlPr>
                      </m:funcPr>
                      <m:fName>
                        <m:r>
                          <m:rPr>
                            <m:sty m:val="p"/>
                          </m:rPr>
                          <a:rPr lang="en-GB" sz="2000">
                            <a:latin typeface="Cambria Math" panose="02040503050406030204" pitchFamily="18" charset="0"/>
                          </a:rPr>
                          <m:t>sin</m:t>
                        </m:r>
                      </m:fName>
                      <m:e>
                        <m:f>
                          <m:fPr>
                            <m:ctrlPr>
                              <a:rPr lang="el-GR" sz="2000" i="1">
                                <a:latin typeface="Cambria Math" panose="02040503050406030204" pitchFamily="18" charset="0"/>
                              </a:rPr>
                            </m:ctrlPr>
                          </m:fPr>
                          <m:num>
                            <m:r>
                              <a:rPr lang="el-GR" sz="2000" i="1">
                                <a:latin typeface="Cambria Math" panose="02040503050406030204" pitchFamily="18" charset="0"/>
                              </a:rPr>
                              <m:t>𝜋</m:t>
                            </m:r>
                            <m:r>
                              <a:rPr lang="en-GB" sz="2000" i="1">
                                <a:latin typeface="Cambria Math" panose="02040503050406030204" pitchFamily="18" charset="0"/>
                              </a:rPr>
                              <m:t>𝑦</m:t>
                            </m:r>
                          </m:num>
                          <m:den>
                            <m:r>
                              <a:rPr lang="en-GB" sz="2000" i="1">
                                <a:latin typeface="Cambria Math" panose="02040503050406030204" pitchFamily="18" charset="0"/>
                              </a:rPr>
                              <m:t>𝑙</m:t>
                            </m:r>
                          </m:den>
                        </m:f>
                      </m:e>
                    </m:func>
                  </m:oMath>
                </a14:m>
                <a:endParaRPr lang="en-GB" sz="2000"/>
              </a:p>
              <a:p>
                <a:pPr marL="339725" lvl="1" indent="0">
                  <a:buNone/>
                </a:pPr>
                <a:endParaRPr lang="en-GB" sz="2000"/>
              </a:p>
              <a:p>
                <a:r>
                  <a:rPr lang="en-GB" sz="2000"/>
                  <a:t>Boundary conditions: </a:t>
                </a:r>
                <a14:m>
                  <m:oMath xmlns:m="http://schemas.openxmlformats.org/officeDocument/2006/math">
                    <m:r>
                      <a:rPr lang="en-GB" sz="2000" i="1" smtClean="0">
                        <a:latin typeface="Cambria Math" panose="02040503050406030204" pitchFamily="18" charset="0"/>
                      </a:rPr>
                      <m:t>𝑢</m:t>
                    </m:r>
                  </m:oMath>
                </a14:m>
                <a:r>
                  <a:rPr lang="en-GB" sz="2000"/>
                  <a:t> is always zero on the boundaries</a:t>
                </a:r>
              </a:p>
              <a:p>
                <a:pPr marL="339725" lvl="1" indent="0">
                  <a:buNone/>
                </a:pPr>
                <a:endParaRPr lang="en-GB" sz="2000"/>
              </a:p>
              <a:p>
                <a:r>
                  <a:rPr lang="en-GB" sz="2000"/>
                  <a:t>Initial value of grid is then </a:t>
                </a:r>
                <a14:m>
                  <m:oMath xmlns:m="http://schemas.openxmlformats.org/officeDocument/2006/math">
                    <m:r>
                      <a:rPr lang="en-GB" sz="2000" i="1">
                        <a:latin typeface="Cambria Math" panose="02040503050406030204" pitchFamily="18" charset="0"/>
                      </a:rPr>
                      <m:t>𝑢</m:t>
                    </m:r>
                    <m:d>
                      <m:dPr>
                        <m:ctrlPr>
                          <a:rPr lang="en-GB" sz="2000" i="1">
                            <a:latin typeface="Cambria Math" panose="02040503050406030204" pitchFamily="18" charset="0"/>
                          </a:rPr>
                        </m:ctrlPr>
                      </m:dPr>
                      <m:e>
                        <m:r>
                          <a:rPr lang="en-GB" sz="2000" b="0" i="1" smtClean="0">
                            <a:latin typeface="Cambria Math" panose="02040503050406030204" pitchFamily="18" charset="0"/>
                          </a:rPr>
                          <m:t>0</m:t>
                        </m:r>
                        <m:r>
                          <a:rPr lang="en-GB" sz="2000" i="1">
                            <a:latin typeface="Cambria Math" panose="02040503050406030204" pitchFamily="18" charset="0"/>
                          </a:rPr>
                          <m:t>,</m:t>
                        </m:r>
                        <m:r>
                          <a:rPr lang="en-GB" sz="2000" i="1">
                            <a:latin typeface="Cambria Math" panose="02040503050406030204" pitchFamily="18" charset="0"/>
                          </a:rPr>
                          <m:t>𝑥</m:t>
                        </m:r>
                        <m:r>
                          <a:rPr lang="en-GB" sz="2000" i="1">
                            <a:latin typeface="Cambria Math" panose="02040503050406030204" pitchFamily="18" charset="0"/>
                          </a:rPr>
                          <m:t>,</m:t>
                        </m:r>
                        <m:r>
                          <a:rPr lang="en-GB" sz="2000" i="1">
                            <a:latin typeface="Cambria Math" panose="02040503050406030204" pitchFamily="18" charset="0"/>
                          </a:rPr>
                          <m:t>𝑦</m:t>
                        </m:r>
                      </m:e>
                    </m:d>
                    <m:r>
                      <a:rPr lang="en-GB" sz="2000" i="1">
                        <a:latin typeface="Cambria Math" panose="02040503050406030204" pitchFamily="18" charset="0"/>
                      </a:rPr>
                      <m:t>= </m:t>
                    </m:r>
                    <m:func>
                      <m:funcPr>
                        <m:ctrlPr>
                          <a:rPr lang="en-GB" sz="2000" i="1">
                            <a:latin typeface="Cambria Math" panose="02040503050406030204" pitchFamily="18" charset="0"/>
                          </a:rPr>
                        </m:ctrlPr>
                      </m:funcPr>
                      <m:fName>
                        <m:r>
                          <m:rPr>
                            <m:sty m:val="p"/>
                          </m:rPr>
                          <a:rPr lang="en-GB" sz="2000">
                            <a:latin typeface="Cambria Math" panose="02040503050406030204" pitchFamily="18" charset="0"/>
                          </a:rPr>
                          <m:t>sin</m:t>
                        </m:r>
                      </m:fName>
                      <m:e>
                        <m:f>
                          <m:fPr>
                            <m:ctrlPr>
                              <a:rPr lang="el-GR" sz="2000" i="1">
                                <a:latin typeface="Cambria Math" panose="02040503050406030204" pitchFamily="18" charset="0"/>
                              </a:rPr>
                            </m:ctrlPr>
                          </m:fPr>
                          <m:num>
                            <m:r>
                              <a:rPr lang="el-GR" sz="2000" i="1">
                                <a:latin typeface="Cambria Math" panose="02040503050406030204" pitchFamily="18" charset="0"/>
                              </a:rPr>
                              <m:t>𝜋</m:t>
                            </m:r>
                            <m:r>
                              <a:rPr lang="en-GB" sz="2000" i="1">
                                <a:latin typeface="Cambria Math" panose="02040503050406030204" pitchFamily="18" charset="0"/>
                              </a:rPr>
                              <m:t>𝑥</m:t>
                            </m:r>
                          </m:num>
                          <m:den>
                            <m:r>
                              <a:rPr lang="en-GB" sz="2000" i="1">
                                <a:latin typeface="Cambria Math" panose="02040503050406030204" pitchFamily="18" charset="0"/>
                              </a:rPr>
                              <m:t>𝑙</m:t>
                            </m:r>
                          </m:den>
                        </m:f>
                      </m:e>
                    </m:func>
                    <m:func>
                      <m:funcPr>
                        <m:ctrlPr>
                          <a:rPr lang="en-GB" sz="2000" i="1">
                            <a:latin typeface="Cambria Math" panose="02040503050406030204" pitchFamily="18" charset="0"/>
                          </a:rPr>
                        </m:ctrlPr>
                      </m:funcPr>
                      <m:fName>
                        <m:r>
                          <m:rPr>
                            <m:sty m:val="p"/>
                          </m:rPr>
                          <a:rPr lang="en-GB" sz="2000">
                            <a:latin typeface="Cambria Math" panose="02040503050406030204" pitchFamily="18" charset="0"/>
                          </a:rPr>
                          <m:t>sin</m:t>
                        </m:r>
                      </m:fName>
                      <m:e>
                        <m:f>
                          <m:fPr>
                            <m:ctrlPr>
                              <a:rPr lang="el-GR" sz="2000" i="1">
                                <a:latin typeface="Cambria Math" panose="02040503050406030204" pitchFamily="18" charset="0"/>
                              </a:rPr>
                            </m:ctrlPr>
                          </m:fPr>
                          <m:num>
                            <m:r>
                              <a:rPr lang="el-GR" sz="2000" i="1">
                                <a:latin typeface="Cambria Math" panose="02040503050406030204" pitchFamily="18" charset="0"/>
                              </a:rPr>
                              <m:t>𝜋</m:t>
                            </m:r>
                            <m:r>
                              <a:rPr lang="en-GB" sz="2000" i="1">
                                <a:latin typeface="Cambria Math" panose="02040503050406030204" pitchFamily="18" charset="0"/>
                              </a:rPr>
                              <m:t>𝑦</m:t>
                            </m:r>
                          </m:num>
                          <m:den>
                            <m:r>
                              <a:rPr lang="en-GB" sz="2000" i="1">
                                <a:latin typeface="Cambria Math" panose="02040503050406030204" pitchFamily="18" charset="0"/>
                              </a:rPr>
                              <m:t>𝑙</m:t>
                            </m:r>
                          </m:den>
                        </m:f>
                      </m:e>
                    </m:func>
                  </m:oMath>
                </a14:m>
                <a:endParaRPr lang="en-GB" sz="2000"/>
              </a:p>
              <a:p>
                <a:endParaRPr lang="en-GB" sz="2000"/>
              </a:p>
            </p:txBody>
          </p:sp>
        </mc:Choice>
        <mc:Fallback xmlns="">
          <p:sp>
            <p:nvSpPr>
              <p:cNvPr id="139" name="Shape 139"/>
              <p:cNvSpPr>
                <a:spLocks noGrp="1" noRot="1" noChangeAspect="1" noMove="1" noResize="1" noEditPoints="1" noAdjustHandles="1" noChangeArrowheads="1" noChangeShapeType="1" noTextEdit="1"/>
              </p:cNvSpPr>
              <p:nvPr>
                <p:ph type="body" idx="1"/>
              </p:nvPr>
            </p:nvSpPr>
            <p:spPr>
              <a:prstGeom prst="rect">
                <a:avLst/>
              </a:prstGeom>
              <a:blipFill>
                <a:blip r:embed="rId2"/>
                <a:stretch>
                  <a:fillRect l="-1732" t="-1434"/>
                </a:stretch>
              </a:blipFill>
            </p:spPr>
            <p:txBody>
              <a:bodyPr/>
              <a:lstStyle/>
              <a:p>
                <a:r>
                  <a:rPr lang="en-US">
                    <a:noFill/>
                  </a:rPr>
                  <a:t> </a:t>
                </a:r>
              </a:p>
            </p:txBody>
          </p:sp>
        </mc:Fallback>
      </mc:AlternateContent>
      <p:sp>
        <p:nvSpPr>
          <p:cNvPr id="137" name="Shape 13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132</a:t>
            </a:fld>
            <a:endParaRPr/>
          </a:p>
        </p:txBody>
      </p:sp>
      <p:pic>
        <p:nvPicPr>
          <p:cNvPr id="7" name="Picture 6">
            <a:extLst>
              <a:ext uri="{FF2B5EF4-FFF2-40B4-BE49-F238E27FC236}">
                <a16:creationId xmlns:a16="http://schemas.microsoft.com/office/drawing/2014/main" id="{F19544F6-1CA7-944D-A978-40C5C37F55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690" y="3409901"/>
            <a:ext cx="5978325" cy="3586995"/>
          </a:xfrm>
          <a:prstGeom prst="rect">
            <a:avLst/>
          </a:prstGeom>
        </p:spPr>
      </p:pic>
    </p:spTree>
    <p:extLst>
      <p:ext uri="{BB962C8B-B14F-4D97-AF65-F5344CB8AC3E}">
        <p14:creationId xmlns:p14="http://schemas.microsoft.com/office/powerpoint/2010/main" val="259164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title"/>
          </p:nvPr>
        </p:nvSpPr>
        <p:spPr>
          <a:xfrm>
            <a:off x="166689" y="192087"/>
            <a:ext cx="8237539" cy="889001"/>
          </a:xfrm>
          <a:prstGeom prst="rect">
            <a:avLst/>
          </a:prstGeom>
        </p:spPr>
        <p:txBody>
          <a:bodyPr/>
          <a:lstStyle/>
          <a:p>
            <a:r>
              <a:rPr lang="en-GB"/>
              <a:t>5-point stencil: solve kernel</a:t>
            </a:r>
            <a:endParaRPr/>
          </a:p>
        </p:txBody>
      </p:sp>
      <p:sp>
        <p:nvSpPr>
          <p:cNvPr id="139" name="Shape 139"/>
          <p:cNvSpPr>
            <a:spLocks noGrp="1"/>
          </p:cNvSpPr>
          <p:nvPr>
            <p:ph type="body" idx="1"/>
          </p:nvPr>
        </p:nvSpPr>
        <p:spPr>
          <a:prstGeom prst="rect">
            <a:avLst/>
          </a:prstGeom>
        </p:spPr>
        <p:txBody>
          <a:bodyPr>
            <a:normAutofit fontScale="85000" lnSpcReduction="20000"/>
          </a:bodyPr>
          <a:lstStyle/>
          <a:p>
            <a:pPr marL="0" indent="0">
              <a:buNone/>
            </a:pPr>
            <a:r>
              <a:rPr lang="en-GB" sz="2000"/>
              <a:t>void solve(…) {</a:t>
            </a:r>
          </a:p>
          <a:p>
            <a:pPr marL="0" indent="0">
              <a:buNone/>
            </a:pPr>
            <a:r>
              <a:rPr lang="en-GB" sz="2000"/>
              <a:t>  // Finite difference constant multiplier</a:t>
            </a:r>
          </a:p>
          <a:p>
            <a:pPr marL="0" indent="0">
              <a:buNone/>
            </a:pPr>
            <a:r>
              <a:rPr lang="en-GB" sz="2000"/>
              <a:t>  </a:t>
            </a:r>
            <a:r>
              <a:rPr lang="en-GB" sz="2000" err="1"/>
              <a:t>const</a:t>
            </a:r>
            <a:r>
              <a:rPr lang="en-GB" sz="2000"/>
              <a:t> double r = alpha * </a:t>
            </a:r>
            <a:r>
              <a:rPr lang="en-GB" sz="2000" err="1"/>
              <a:t>dt</a:t>
            </a:r>
            <a:r>
              <a:rPr lang="en-GB" sz="2000"/>
              <a:t> / (dx * dx);</a:t>
            </a:r>
          </a:p>
          <a:p>
            <a:pPr marL="0" indent="0">
              <a:buNone/>
            </a:pPr>
            <a:r>
              <a:rPr lang="en-GB" sz="2000"/>
              <a:t>  </a:t>
            </a:r>
            <a:r>
              <a:rPr lang="en-GB" sz="2000" err="1"/>
              <a:t>const</a:t>
            </a:r>
            <a:r>
              <a:rPr lang="en-GB" sz="2000"/>
              <a:t> double r2 = 1.0 - 4.0*r;</a:t>
            </a:r>
          </a:p>
          <a:p>
            <a:pPr marL="0" indent="0">
              <a:buNone/>
            </a:pPr>
            <a:endParaRPr lang="en-GB" sz="2000"/>
          </a:p>
          <a:p>
            <a:pPr marL="0" indent="0">
              <a:buNone/>
            </a:pPr>
            <a:r>
              <a:rPr lang="en-GB" sz="2000"/>
              <a:t>  // Loop over the </a:t>
            </a:r>
            <a:r>
              <a:rPr lang="en-GB" sz="2000" err="1"/>
              <a:t>nxn</a:t>
            </a:r>
            <a:r>
              <a:rPr lang="en-GB" sz="2000"/>
              <a:t> grid</a:t>
            </a:r>
          </a:p>
          <a:p>
            <a:pPr marL="0" indent="0">
              <a:buNone/>
            </a:pPr>
            <a:r>
              <a:rPr lang="en-GB" sz="2000"/>
              <a:t>  for (</a:t>
            </a:r>
            <a:r>
              <a:rPr lang="en-GB" sz="2000" err="1"/>
              <a:t>int</a:t>
            </a:r>
            <a:r>
              <a:rPr lang="en-GB" sz="2000"/>
              <a:t> j = 0; j &lt; n; ++j) {</a:t>
            </a:r>
          </a:p>
          <a:p>
            <a:pPr marL="0" indent="0">
              <a:buNone/>
            </a:pPr>
            <a:r>
              <a:rPr lang="en-GB" sz="2000"/>
              <a:t>    for (</a:t>
            </a:r>
            <a:r>
              <a:rPr lang="en-GB" sz="2000" err="1"/>
              <a:t>int</a:t>
            </a:r>
            <a:r>
              <a:rPr lang="en-GB" sz="2000"/>
              <a:t> </a:t>
            </a:r>
            <a:r>
              <a:rPr lang="en-GB" sz="2000" err="1"/>
              <a:t>i</a:t>
            </a:r>
            <a:r>
              <a:rPr lang="en-GB" sz="2000"/>
              <a:t> = 0; </a:t>
            </a:r>
            <a:r>
              <a:rPr lang="en-GB" sz="2000" err="1"/>
              <a:t>i</a:t>
            </a:r>
            <a:r>
              <a:rPr lang="en-GB" sz="2000"/>
              <a:t> &lt; n; ++</a:t>
            </a:r>
            <a:r>
              <a:rPr lang="en-GB" sz="2000" err="1"/>
              <a:t>i</a:t>
            </a:r>
            <a:r>
              <a:rPr lang="en-GB" sz="2000"/>
              <a:t>) {</a:t>
            </a:r>
          </a:p>
          <a:p>
            <a:pPr marL="0" indent="0">
              <a:buNone/>
            </a:pPr>
            <a:endParaRPr lang="en-GB" sz="2000"/>
          </a:p>
          <a:p>
            <a:pPr marL="0" indent="0">
              <a:buNone/>
            </a:pPr>
            <a:r>
              <a:rPr lang="en-GB" sz="2000"/>
              <a:t>      // Update the 5-point stencil, using boundary conditions on the edges of the domain.</a:t>
            </a:r>
          </a:p>
          <a:p>
            <a:pPr marL="0" indent="0">
              <a:buNone/>
            </a:pPr>
            <a:r>
              <a:rPr lang="en-GB" sz="2000"/>
              <a:t>      // Boundaries are zero because the MMS solution is zero there.</a:t>
            </a:r>
          </a:p>
          <a:p>
            <a:pPr marL="0" indent="0">
              <a:buNone/>
            </a:pPr>
            <a:r>
              <a:rPr lang="en-GB" sz="2000"/>
              <a:t>      </a:t>
            </a:r>
            <a:r>
              <a:rPr lang="en-GB" sz="2000" err="1"/>
              <a:t>u_tmp</a:t>
            </a:r>
            <a:r>
              <a:rPr lang="en-GB" sz="2000"/>
              <a:t>[</a:t>
            </a:r>
            <a:r>
              <a:rPr lang="en-GB" sz="2000" err="1"/>
              <a:t>i+j</a:t>
            </a:r>
            <a:r>
              <a:rPr lang="en-GB" sz="2000"/>
              <a:t>*n] =  r2 * u[</a:t>
            </a:r>
            <a:r>
              <a:rPr lang="en-GB" sz="2000" err="1"/>
              <a:t>i+j</a:t>
            </a:r>
            <a:r>
              <a:rPr lang="en-GB" sz="2000"/>
              <a:t>*n] +</a:t>
            </a:r>
          </a:p>
          <a:p>
            <a:pPr marL="0" indent="0">
              <a:buNone/>
            </a:pPr>
            <a:r>
              <a:rPr lang="en-GB" sz="2000"/>
              <a:t>      r * ((</a:t>
            </a:r>
            <a:r>
              <a:rPr lang="en-GB" sz="2000" err="1"/>
              <a:t>i</a:t>
            </a:r>
            <a:r>
              <a:rPr lang="en-GB" sz="2000"/>
              <a:t> &lt; n-1) ? u[i+1+j*n] : 0.0) +</a:t>
            </a:r>
          </a:p>
          <a:p>
            <a:pPr marL="0" indent="0">
              <a:buNone/>
            </a:pPr>
            <a:r>
              <a:rPr lang="en-GB" sz="2000"/>
              <a:t>      r * ((</a:t>
            </a:r>
            <a:r>
              <a:rPr lang="en-GB" sz="2000" err="1"/>
              <a:t>i</a:t>
            </a:r>
            <a:r>
              <a:rPr lang="en-GB" sz="2000"/>
              <a:t> &gt; 0)   ? u[i-1+j*n] : 0.0) +</a:t>
            </a:r>
          </a:p>
          <a:p>
            <a:pPr marL="0" indent="0">
              <a:buNone/>
            </a:pPr>
            <a:r>
              <a:rPr lang="en-GB" sz="2000"/>
              <a:t>      r * ((j &lt; n-1) ? u[</a:t>
            </a:r>
            <a:r>
              <a:rPr lang="en-GB" sz="2000" err="1"/>
              <a:t>i</a:t>
            </a:r>
            <a:r>
              <a:rPr lang="en-GB" sz="2000"/>
              <a:t>+(j+1)*n] : 0.0) +</a:t>
            </a:r>
          </a:p>
          <a:p>
            <a:pPr marL="0" indent="0">
              <a:buNone/>
            </a:pPr>
            <a:r>
              <a:rPr lang="en-GB" sz="2000"/>
              <a:t>      r * ((j &gt; 0)   ? u[</a:t>
            </a:r>
            <a:r>
              <a:rPr lang="en-GB" sz="2000" err="1"/>
              <a:t>i</a:t>
            </a:r>
            <a:r>
              <a:rPr lang="en-GB" sz="2000"/>
              <a:t>+(j-1)*n] : 0.0);</a:t>
            </a:r>
          </a:p>
          <a:p>
            <a:pPr marL="0" indent="0">
              <a:buNone/>
            </a:pPr>
            <a:r>
              <a:rPr lang="en-GB" sz="2000"/>
              <a:t>    }</a:t>
            </a:r>
          </a:p>
          <a:p>
            <a:pPr marL="0" indent="0">
              <a:buNone/>
            </a:pPr>
            <a:r>
              <a:rPr lang="en-GB" sz="2000"/>
              <a:t>  }</a:t>
            </a:r>
          </a:p>
          <a:p>
            <a:pPr marL="0" indent="0">
              <a:buNone/>
            </a:pPr>
            <a:r>
              <a:rPr lang="en-GB" sz="2000"/>
              <a:t>}</a:t>
            </a:r>
          </a:p>
        </p:txBody>
      </p:sp>
      <p:sp>
        <p:nvSpPr>
          <p:cNvPr id="137" name="Shape 13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133</a:t>
            </a:fld>
            <a:endParaRPr/>
          </a:p>
        </p:txBody>
      </p:sp>
    </p:spTree>
    <p:extLst>
      <p:ext uri="{BB962C8B-B14F-4D97-AF65-F5344CB8AC3E}">
        <p14:creationId xmlns:p14="http://schemas.microsoft.com/office/powerpoint/2010/main" val="396316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167" y="337357"/>
            <a:ext cx="8229600" cy="1143000"/>
          </a:xfrm>
        </p:spPr>
        <p:txBody>
          <a:bodyPr/>
          <a:lstStyle/>
          <a:p>
            <a:r>
              <a:rPr lang="en-US"/>
              <a:t>Exercise: </a:t>
            </a:r>
            <a:r>
              <a:rPr lang="en-US" sz="2400"/>
              <a:t>heat program </a:t>
            </a:r>
          </a:p>
        </p:txBody>
      </p:sp>
      <p:sp>
        <p:nvSpPr>
          <p:cNvPr id="3" name="Content Placeholder 2"/>
          <p:cNvSpPr>
            <a:spLocks noGrp="1"/>
          </p:cNvSpPr>
          <p:nvPr>
            <p:ph idx="1"/>
          </p:nvPr>
        </p:nvSpPr>
        <p:spPr>
          <a:xfrm>
            <a:off x="457200" y="1600200"/>
            <a:ext cx="8526104" cy="4525963"/>
          </a:xfrm>
        </p:spPr>
        <p:txBody>
          <a:bodyPr>
            <a:normAutofit/>
          </a:bodyPr>
          <a:lstStyle/>
          <a:p>
            <a:r>
              <a:rPr lang="en-US" sz="2400"/>
              <a:t>Start from the provided </a:t>
            </a:r>
            <a:r>
              <a:rPr lang="en-US"/>
              <a:t>heat</a:t>
            </a:r>
            <a:r>
              <a:rPr lang="en-US" sz="2400"/>
              <a:t> program.  Verify that you can run it serially.</a:t>
            </a:r>
          </a:p>
          <a:p>
            <a:pPr lvl="1"/>
            <a:r>
              <a:rPr lang="en-US"/>
              <a:t>A good problem to start with is ./heat 1000 10</a:t>
            </a:r>
          </a:p>
          <a:p>
            <a:pPr lvl="2"/>
            <a:r>
              <a:rPr lang="en-US"/>
              <a:t>1000x1000 cells, 10 timesteps.</a:t>
            </a:r>
          </a:p>
          <a:p>
            <a:pPr lvl="1"/>
            <a:r>
              <a:rPr lang="en-US"/>
              <a:t>If you try other problems, make sure r &lt; 0.5. The code prints a warning if it isn’t.</a:t>
            </a:r>
          </a:p>
          <a:p>
            <a:pPr lvl="1"/>
            <a:endParaRPr lang="en-US"/>
          </a:p>
          <a:p>
            <a:r>
              <a:rPr lang="en-US"/>
              <a:t>Parallelize for a CPU using the </a:t>
            </a:r>
            <a:r>
              <a:rPr lang="en-US" i="1"/>
              <a:t>parallel for </a:t>
            </a:r>
            <a:r>
              <a:rPr lang="en-US"/>
              <a:t>construct on the major loops.</a:t>
            </a:r>
            <a:endParaRPr lang="en-US" sz="2400"/>
          </a:p>
          <a:p>
            <a:endParaRPr lang="en-US" sz="2400"/>
          </a:p>
          <a:p>
            <a:r>
              <a:rPr lang="en-US" sz="2400"/>
              <a:t>Use </a:t>
            </a:r>
            <a:r>
              <a:rPr lang="en-US" sz="2400" i="1"/>
              <a:t>target</a:t>
            </a:r>
            <a:r>
              <a:rPr lang="en-US" sz="2400"/>
              <a:t> directives to run on a GPU.</a:t>
            </a:r>
          </a:p>
        </p:txBody>
      </p:sp>
    </p:spTree>
    <p:extLst>
      <p:ext uri="{BB962C8B-B14F-4D97-AF65-F5344CB8AC3E}">
        <p14:creationId xmlns:p14="http://schemas.microsoft.com/office/powerpoint/2010/main" val="419233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title"/>
          </p:nvPr>
        </p:nvSpPr>
        <p:spPr>
          <a:prstGeom prst="rect">
            <a:avLst/>
          </a:prstGeom>
        </p:spPr>
        <p:txBody>
          <a:bodyPr>
            <a:normAutofit fontScale="90000"/>
          </a:bodyPr>
          <a:lstStyle/>
          <a:p>
            <a:r>
              <a:rPr lang="en-GB"/>
              <a:t>Solution (1/2): moving data to/from the device</a:t>
            </a:r>
            <a:endParaRPr/>
          </a:p>
        </p:txBody>
      </p:sp>
      <p:sp>
        <p:nvSpPr>
          <p:cNvPr id="139" name="Shape 139"/>
          <p:cNvSpPr>
            <a:spLocks noGrp="1"/>
          </p:cNvSpPr>
          <p:nvPr>
            <p:ph type="body" idx="1"/>
          </p:nvPr>
        </p:nvSpPr>
        <p:spPr>
          <a:xfrm>
            <a:off x="455614" y="1201747"/>
            <a:ext cx="8451905" cy="5442121"/>
          </a:xfrm>
          <a:prstGeom prst="rect">
            <a:avLst/>
          </a:prstGeom>
        </p:spPr>
        <p:txBody>
          <a:bodyPr>
            <a:normAutofit lnSpcReduction="10000"/>
          </a:bodyPr>
          <a:lstStyle/>
          <a:p>
            <a:pPr marL="0" indent="0">
              <a:buNone/>
            </a:pPr>
            <a:r>
              <a:rPr lang="en-GB" sz="2000"/>
              <a:t>// Allocate two </a:t>
            </a:r>
            <a:r>
              <a:rPr lang="en-GB" sz="2000" err="1"/>
              <a:t>nxn</a:t>
            </a:r>
            <a:r>
              <a:rPr lang="en-GB" sz="2000"/>
              <a:t> grids</a:t>
            </a:r>
          </a:p>
          <a:p>
            <a:pPr marL="0" indent="0">
              <a:buNone/>
            </a:pPr>
            <a:r>
              <a:rPr lang="en-GB" sz="2000"/>
              <a:t>  double *u     = malloc(</a:t>
            </a:r>
            <a:r>
              <a:rPr lang="en-GB" sz="2000" err="1"/>
              <a:t>sizeof</a:t>
            </a:r>
            <a:r>
              <a:rPr lang="en-GB" sz="2000"/>
              <a:t>(double)*n*n);</a:t>
            </a:r>
          </a:p>
          <a:p>
            <a:pPr marL="0" indent="0">
              <a:buNone/>
            </a:pPr>
            <a:r>
              <a:rPr lang="en-GB" sz="2000"/>
              <a:t>  double *</a:t>
            </a:r>
            <a:r>
              <a:rPr lang="en-GB" sz="2000" err="1"/>
              <a:t>u_tmp</a:t>
            </a:r>
            <a:r>
              <a:rPr lang="en-GB" sz="2000"/>
              <a:t> = malloc(</a:t>
            </a:r>
            <a:r>
              <a:rPr lang="en-GB" sz="2000" err="1"/>
              <a:t>sizeof</a:t>
            </a:r>
            <a:r>
              <a:rPr lang="en-GB" sz="2000"/>
              <a:t>(double)*n*n);</a:t>
            </a:r>
          </a:p>
          <a:p>
            <a:pPr marL="0" indent="0">
              <a:buNone/>
            </a:pPr>
            <a:r>
              <a:rPr lang="en-GB" sz="2000"/>
              <a:t>  double *</a:t>
            </a:r>
            <a:r>
              <a:rPr lang="en-GB" sz="2000" err="1"/>
              <a:t>tmp</a:t>
            </a:r>
            <a:r>
              <a:rPr lang="en-GB" sz="2000"/>
              <a:t>;</a:t>
            </a:r>
          </a:p>
          <a:p>
            <a:pPr marL="0" indent="0">
              <a:buNone/>
            </a:pPr>
            <a:endParaRPr lang="en-GB" sz="2000"/>
          </a:p>
          <a:p>
            <a:pPr marL="0" indent="0">
              <a:buNone/>
            </a:pPr>
            <a:r>
              <a:rPr lang="en-GB" sz="2000"/>
              <a:t>  // Set the initial value of the grid under the MMS scheme</a:t>
            </a:r>
          </a:p>
          <a:p>
            <a:pPr marL="0" indent="0">
              <a:buNone/>
            </a:pPr>
            <a:r>
              <a:rPr lang="en-GB" sz="2000"/>
              <a:t>  </a:t>
            </a:r>
            <a:r>
              <a:rPr lang="en-GB" sz="2000" err="1"/>
              <a:t>initial_value</a:t>
            </a:r>
            <a:r>
              <a:rPr lang="en-GB" sz="2000"/>
              <a:t>(n, dx, length, u);</a:t>
            </a:r>
          </a:p>
          <a:p>
            <a:pPr marL="0" indent="0">
              <a:buNone/>
            </a:pPr>
            <a:r>
              <a:rPr lang="en-GB" sz="2000"/>
              <a:t>  zero(n, </a:t>
            </a:r>
            <a:r>
              <a:rPr lang="en-GB" sz="2000" err="1"/>
              <a:t>u_tmp</a:t>
            </a:r>
            <a:r>
              <a:rPr lang="en-GB" sz="2000"/>
              <a:t>);</a:t>
            </a:r>
          </a:p>
          <a:p>
            <a:pPr marL="0" indent="0">
              <a:buNone/>
            </a:pPr>
            <a:endParaRPr lang="en-GB" sz="2000"/>
          </a:p>
          <a:p>
            <a:pPr marL="0" indent="0">
              <a:buNone/>
            </a:pPr>
            <a:r>
              <a:rPr lang="en-GB" sz="2000"/>
              <a:t>  // Copy data to the device</a:t>
            </a:r>
          </a:p>
          <a:p>
            <a:pPr marL="0" indent="0">
              <a:buNone/>
            </a:pPr>
            <a:r>
              <a:rPr lang="en-US" sz="2000" b="1">
                <a:solidFill>
                  <a:srgbClr val="800000"/>
                </a:solidFill>
              </a:rPr>
              <a:t>#pragma </a:t>
            </a:r>
            <a:r>
              <a:rPr lang="en-US" sz="2000" b="1" err="1">
                <a:solidFill>
                  <a:srgbClr val="800000"/>
                </a:solidFill>
              </a:rPr>
              <a:t>omp</a:t>
            </a:r>
            <a:r>
              <a:rPr lang="en-US" sz="2000" b="1">
                <a:solidFill>
                  <a:srgbClr val="800000"/>
                </a:solidFill>
              </a:rPr>
              <a:t> target enter data map(to: u[0:n*n], </a:t>
            </a:r>
            <a:r>
              <a:rPr lang="en-US" sz="2000" b="1" err="1">
                <a:solidFill>
                  <a:srgbClr val="800000"/>
                </a:solidFill>
              </a:rPr>
              <a:t>u_tmp</a:t>
            </a:r>
            <a:r>
              <a:rPr lang="en-US" sz="2000" b="1">
                <a:solidFill>
                  <a:srgbClr val="800000"/>
                </a:solidFill>
              </a:rPr>
              <a:t>[0:n*n])</a:t>
            </a:r>
            <a:br>
              <a:rPr lang="en-US" sz="2000" b="1">
                <a:solidFill>
                  <a:srgbClr val="800000"/>
                </a:solidFill>
              </a:rPr>
            </a:br>
            <a:endParaRPr lang="en-GB" sz="2000"/>
          </a:p>
          <a:p>
            <a:pPr marL="0" indent="0">
              <a:buNone/>
            </a:pPr>
            <a:r>
              <a:rPr lang="en-GB" sz="2000"/>
              <a:t>// … timestep code omitted …</a:t>
            </a:r>
          </a:p>
          <a:p>
            <a:pPr marL="0" indent="0">
              <a:buNone/>
            </a:pPr>
            <a:endParaRPr lang="en-GB" sz="2000"/>
          </a:p>
          <a:p>
            <a:pPr marL="0" indent="0">
              <a:buNone/>
            </a:pPr>
            <a:r>
              <a:rPr lang="en-GB" sz="2000"/>
              <a:t>// Copy data from the device</a:t>
            </a:r>
          </a:p>
          <a:p>
            <a:pPr marL="0" indent="0">
              <a:buNone/>
            </a:pPr>
            <a:r>
              <a:rPr lang="en-US" sz="2000" b="1">
                <a:solidFill>
                  <a:srgbClr val="800000"/>
                </a:solidFill>
              </a:rPr>
              <a:t>#pragma </a:t>
            </a:r>
            <a:r>
              <a:rPr lang="en-US" sz="2000" b="1" err="1">
                <a:solidFill>
                  <a:srgbClr val="800000"/>
                </a:solidFill>
              </a:rPr>
              <a:t>omp</a:t>
            </a:r>
            <a:r>
              <a:rPr lang="en-US" sz="2000" b="1">
                <a:solidFill>
                  <a:srgbClr val="800000"/>
                </a:solidFill>
              </a:rPr>
              <a:t> target exit data map(from: u[0:n*n])</a:t>
            </a:r>
            <a:endParaRPr lang="en-GB" sz="2000"/>
          </a:p>
        </p:txBody>
      </p:sp>
      <p:sp>
        <p:nvSpPr>
          <p:cNvPr id="137" name="Shape 13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135</a:t>
            </a:fld>
            <a:endParaRPr/>
          </a:p>
        </p:txBody>
      </p:sp>
    </p:spTree>
    <p:extLst>
      <p:ext uri="{BB962C8B-B14F-4D97-AF65-F5344CB8AC3E}">
        <p14:creationId xmlns:p14="http://schemas.microsoft.com/office/powerpoint/2010/main" val="395594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title"/>
          </p:nvPr>
        </p:nvSpPr>
        <p:spPr>
          <a:prstGeom prst="rect">
            <a:avLst/>
          </a:prstGeom>
        </p:spPr>
        <p:txBody>
          <a:bodyPr>
            <a:normAutofit/>
          </a:bodyPr>
          <a:lstStyle/>
          <a:p>
            <a:r>
              <a:rPr lang="en-GB"/>
              <a:t>Solution (2/2): target directives on kernel</a:t>
            </a:r>
            <a:endParaRPr/>
          </a:p>
        </p:txBody>
      </p:sp>
      <p:sp>
        <p:nvSpPr>
          <p:cNvPr id="139" name="Shape 139"/>
          <p:cNvSpPr>
            <a:spLocks noGrp="1"/>
          </p:cNvSpPr>
          <p:nvPr>
            <p:ph type="body" idx="1"/>
          </p:nvPr>
        </p:nvSpPr>
        <p:spPr>
          <a:xfrm>
            <a:off x="455614" y="1201747"/>
            <a:ext cx="8451905" cy="5442121"/>
          </a:xfrm>
          <a:prstGeom prst="rect">
            <a:avLst/>
          </a:prstGeom>
        </p:spPr>
        <p:txBody>
          <a:bodyPr>
            <a:normAutofit fontScale="85000" lnSpcReduction="20000"/>
          </a:bodyPr>
          <a:lstStyle/>
          <a:p>
            <a:pPr marL="0" indent="0">
              <a:buNone/>
            </a:pPr>
            <a:r>
              <a:rPr lang="en-GB" sz="2000"/>
              <a:t>void solve(…) {</a:t>
            </a:r>
          </a:p>
          <a:p>
            <a:pPr marL="0" indent="0">
              <a:buNone/>
            </a:pPr>
            <a:r>
              <a:rPr lang="en-GB" sz="2000"/>
              <a:t>  // Finite difference constant multiplier</a:t>
            </a:r>
          </a:p>
          <a:p>
            <a:pPr marL="0" indent="0">
              <a:buNone/>
            </a:pPr>
            <a:r>
              <a:rPr lang="en-GB" sz="2000"/>
              <a:t>  </a:t>
            </a:r>
            <a:r>
              <a:rPr lang="en-GB" sz="2000" err="1"/>
              <a:t>const</a:t>
            </a:r>
            <a:r>
              <a:rPr lang="en-GB" sz="2000"/>
              <a:t> double r = alpha * </a:t>
            </a:r>
            <a:r>
              <a:rPr lang="en-GB" sz="2000" err="1"/>
              <a:t>dt</a:t>
            </a:r>
            <a:r>
              <a:rPr lang="en-GB" sz="2000"/>
              <a:t> / (dx * dx);</a:t>
            </a:r>
          </a:p>
          <a:p>
            <a:pPr marL="0" indent="0">
              <a:buNone/>
            </a:pPr>
            <a:r>
              <a:rPr lang="en-GB" sz="2000"/>
              <a:t>  </a:t>
            </a:r>
            <a:r>
              <a:rPr lang="en-GB" sz="2000" err="1"/>
              <a:t>const</a:t>
            </a:r>
            <a:r>
              <a:rPr lang="en-GB" sz="2000"/>
              <a:t> double r2 = 1.0 - 4.0*r;</a:t>
            </a:r>
          </a:p>
          <a:p>
            <a:pPr marL="0" indent="0">
              <a:buNone/>
            </a:pPr>
            <a:endParaRPr lang="en-GB" sz="2000"/>
          </a:p>
          <a:p>
            <a:pPr marL="0" indent="0">
              <a:buNone/>
            </a:pPr>
            <a:r>
              <a:rPr lang="en-GB" sz="2000"/>
              <a:t>  // Loop over the </a:t>
            </a:r>
            <a:r>
              <a:rPr lang="en-GB" sz="2000" err="1"/>
              <a:t>nxn</a:t>
            </a:r>
            <a:r>
              <a:rPr lang="en-GB" sz="2000"/>
              <a:t> grid</a:t>
            </a:r>
          </a:p>
          <a:p>
            <a:pPr marL="0" indent="0">
              <a:buNone/>
            </a:pPr>
            <a:r>
              <a:rPr lang="en-US" sz="2000" b="1">
                <a:solidFill>
                  <a:srgbClr val="800000"/>
                </a:solidFill>
              </a:rPr>
              <a:t>#pragma </a:t>
            </a:r>
            <a:r>
              <a:rPr lang="en-US" sz="2000" b="1" err="1">
                <a:solidFill>
                  <a:srgbClr val="800000"/>
                </a:solidFill>
              </a:rPr>
              <a:t>omp</a:t>
            </a:r>
            <a:r>
              <a:rPr lang="en-US" sz="2000" b="1">
                <a:solidFill>
                  <a:srgbClr val="800000"/>
                </a:solidFill>
              </a:rPr>
              <a:t> target teams distribute parallel for </a:t>
            </a:r>
            <a:r>
              <a:rPr lang="en-US" sz="2000" b="1" err="1">
                <a:solidFill>
                  <a:srgbClr val="800000"/>
                </a:solidFill>
              </a:rPr>
              <a:t>simd</a:t>
            </a:r>
            <a:r>
              <a:rPr lang="en-US" sz="2000" b="1">
                <a:solidFill>
                  <a:srgbClr val="800000"/>
                </a:solidFill>
              </a:rPr>
              <a:t> collapse(2)</a:t>
            </a:r>
            <a:endParaRPr lang="en-GB" sz="2000"/>
          </a:p>
          <a:p>
            <a:pPr marL="0" indent="0">
              <a:buNone/>
            </a:pPr>
            <a:r>
              <a:rPr lang="en-GB" sz="2000"/>
              <a:t>  for (</a:t>
            </a:r>
            <a:r>
              <a:rPr lang="en-GB" sz="2000" err="1"/>
              <a:t>int</a:t>
            </a:r>
            <a:r>
              <a:rPr lang="en-GB" sz="2000"/>
              <a:t> j = 0; j &lt; n; ++j) {</a:t>
            </a:r>
          </a:p>
          <a:p>
            <a:pPr marL="0" indent="0">
              <a:buNone/>
            </a:pPr>
            <a:r>
              <a:rPr lang="en-GB" sz="2000"/>
              <a:t>    for (</a:t>
            </a:r>
            <a:r>
              <a:rPr lang="en-GB" sz="2000" err="1"/>
              <a:t>int</a:t>
            </a:r>
            <a:r>
              <a:rPr lang="en-GB" sz="2000"/>
              <a:t> </a:t>
            </a:r>
            <a:r>
              <a:rPr lang="en-GB" sz="2000" err="1"/>
              <a:t>i</a:t>
            </a:r>
            <a:r>
              <a:rPr lang="en-GB" sz="2000"/>
              <a:t> = 0; </a:t>
            </a:r>
            <a:r>
              <a:rPr lang="en-GB" sz="2000" err="1"/>
              <a:t>i</a:t>
            </a:r>
            <a:r>
              <a:rPr lang="en-GB" sz="2000"/>
              <a:t> &lt; n; ++</a:t>
            </a:r>
            <a:r>
              <a:rPr lang="en-GB" sz="2000" err="1"/>
              <a:t>i</a:t>
            </a:r>
            <a:r>
              <a:rPr lang="en-GB" sz="2000"/>
              <a:t>) {</a:t>
            </a:r>
          </a:p>
          <a:p>
            <a:pPr marL="0" indent="0">
              <a:buNone/>
            </a:pPr>
            <a:endParaRPr lang="en-GB" sz="2000"/>
          </a:p>
          <a:p>
            <a:pPr marL="0" indent="0">
              <a:buNone/>
            </a:pPr>
            <a:r>
              <a:rPr lang="en-GB" sz="2000"/>
              <a:t>      // Update the 5-point stencil, using boundary conditions on the edges of the domain.</a:t>
            </a:r>
          </a:p>
          <a:p>
            <a:pPr marL="0" indent="0">
              <a:buNone/>
            </a:pPr>
            <a:r>
              <a:rPr lang="en-GB" sz="2000"/>
              <a:t>      // Boundaries are zero because the MMS solution is zero there.</a:t>
            </a:r>
          </a:p>
          <a:p>
            <a:pPr marL="0" indent="0">
              <a:buNone/>
            </a:pPr>
            <a:r>
              <a:rPr lang="en-GB" sz="2000"/>
              <a:t>      </a:t>
            </a:r>
            <a:r>
              <a:rPr lang="en-GB" sz="2000" err="1"/>
              <a:t>u_tmp</a:t>
            </a:r>
            <a:r>
              <a:rPr lang="en-GB" sz="2000"/>
              <a:t>[</a:t>
            </a:r>
            <a:r>
              <a:rPr lang="en-GB" sz="2000" err="1"/>
              <a:t>i+j</a:t>
            </a:r>
            <a:r>
              <a:rPr lang="en-GB" sz="2000"/>
              <a:t>*n] =  r2 * u[</a:t>
            </a:r>
            <a:r>
              <a:rPr lang="en-GB" sz="2000" err="1"/>
              <a:t>i+j</a:t>
            </a:r>
            <a:r>
              <a:rPr lang="en-GB" sz="2000"/>
              <a:t>*n] +</a:t>
            </a:r>
          </a:p>
          <a:p>
            <a:pPr marL="0" indent="0">
              <a:buNone/>
            </a:pPr>
            <a:r>
              <a:rPr lang="en-GB" sz="2000"/>
              <a:t>      r * ((</a:t>
            </a:r>
            <a:r>
              <a:rPr lang="en-GB" sz="2000" err="1"/>
              <a:t>i</a:t>
            </a:r>
            <a:r>
              <a:rPr lang="en-GB" sz="2000"/>
              <a:t> &lt; n-1) ? u[i+1+j*n] : 0.0) +</a:t>
            </a:r>
          </a:p>
          <a:p>
            <a:pPr marL="0" indent="0">
              <a:buNone/>
            </a:pPr>
            <a:r>
              <a:rPr lang="en-GB" sz="2000"/>
              <a:t>      r * ((</a:t>
            </a:r>
            <a:r>
              <a:rPr lang="en-GB" sz="2000" err="1"/>
              <a:t>i</a:t>
            </a:r>
            <a:r>
              <a:rPr lang="en-GB" sz="2000"/>
              <a:t> &gt; 0)   ? u[i-1+j*n] : 0.0) +</a:t>
            </a:r>
          </a:p>
          <a:p>
            <a:pPr marL="0" indent="0">
              <a:buNone/>
            </a:pPr>
            <a:r>
              <a:rPr lang="en-GB" sz="2000"/>
              <a:t>      r * ((j &lt; n-1) ? u[</a:t>
            </a:r>
            <a:r>
              <a:rPr lang="en-GB" sz="2000" err="1"/>
              <a:t>i</a:t>
            </a:r>
            <a:r>
              <a:rPr lang="en-GB" sz="2000"/>
              <a:t>+(j+1)*n] : 0.0) +</a:t>
            </a:r>
          </a:p>
          <a:p>
            <a:pPr marL="0" indent="0">
              <a:buNone/>
            </a:pPr>
            <a:r>
              <a:rPr lang="en-GB" sz="2000"/>
              <a:t>      r * ((j &gt; 0)   ? u[</a:t>
            </a:r>
            <a:r>
              <a:rPr lang="en-GB" sz="2000" err="1"/>
              <a:t>i</a:t>
            </a:r>
            <a:r>
              <a:rPr lang="en-GB" sz="2000"/>
              <a:t>+(j-1)*n] : 0.0);</a:t>
            </a:r>
          </a:p>
          <a:p>
            <a:pPr marL="0" indent="0">
              <a:buNone/>
            </a:pPr>
            <a:r>
              <a:rPr lang="en-GB" sz="2000"/>
              <a:t>    }</a:t>
            </a:r>
          </a:p>
          <a:p>
            <a:pPr marL="0" indent="0">
              <a:buNone/>
            </a:pPr>
            <a:r>
              <a:rPr lang="en-GB" sz="2000"/>
              <a:t>  }</a:t>
            </a:r>
          </a:p>
          <a:p>
            <a:pPr marL="0" indent="0">
              <a:buNone/>
            </a:pPr>
            <a:r>
              <a:rPr lang="en-GB" sz="2000"/>
              <a:t>}</a:t>
            </a:r>
          </a:p>
        </p:txBody>
      </p:sp>
      <p:sp>
        <p:nvSpPr>
          <p:cNvPr id="137" name="Shape 13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136</a:t>
            </a:fld>
            <a:endParaRPr/>
          </a:p>
        </p:txBody>
      </p:sp>
    </p:spTree>
    <p:extLst>
      <p:ext uri="{BB962C8B-B14F-4D97-AF65-F5344CB8AC3E}">
        <p14:creationId xmlns:p14="http://schemas.microsoft.com/office/powerpoint/2010/main" val="404778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a:t>Agenda</a:t>
            </a:r>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err="1"/>
              <a:t>OpenMP</a:t>
            </a:r>
            <a:r>
              <a:rPr lang="en-US"/>
              <a:t> overview</a:t>
            </a:r>
          </a:p>
          <a:p>
            <a:pPr eaLnBrk="1" fontAlgn="t" hangingPunct="1"/>
            <a:r>
              <a:rPr lang="en-US"/>
              <a:t>The device model in OpenMP</a:t>
            </a:r>
          </a:p>
          <a:p>
            <a:pPr eaLnBrk="1" fontAlgn="t" hangingPunct="1"/>
            <a:r>
              <a:rPr lang="en-US"/>
              <a:t>Understanding execution on the GPU with </a:t>
            </a:r>
            <a:r>
              <a:rPr lang="en-US" err="1"/>
              <a:t>nvprof</a:t>
            </a:r>
            <a:endParaRPr lang="en-US"/>
          </a:p>
          <a:p>
            <a:pPr eaLnBrk="1" fontAlgn="t" hangingPunct="1"/>
            <a:r>
              <a:rPr lang="en-US"/>
              <a:t>Moving memory to/from the device</a:t>
            </a:r>
          </a:p>
          <a:p>
            <a:pPr eaLnBrk="1" fontAlgn="t" hangingPunct="1"/>
            <a:r>
              <a:rPr lang="en-US"/>
              <a:t>Working with the target directive</a:t>
            </a:r>
          </a:p>
          <a:p>
            <a:pPr eaLnBrk="1" fontAlgn="t" hangingPunct="1"/>
            <a:r>
              <a:rPr lang="en-US"/>
              <a:t>Controlling memory movement</a:t>
            </a:r>
          </a:p>
          <a:p>
            <a:pPr eaLnBrk="1" fontAlgn="t" hangingPunct="1"/>
            <a:r>
              <a:rPr lang="en-US"/>
              <a:t>Optimizing GPU code</a:t>
            </a:r>
          </a:p>
          <a:p>
            <a:pPr eaLnBrk="1" fontAlgn="t" hangingPunct="1"/>
            <a:r>
              <a:rPr lang="en-US"/>
              <a:t>CPU/GPU portability</a:t>
            </a:r>
          </a:p>
          <a:p>
            <a:pPr eaLnBrk="1" fontAlgn="t" hangingPunct="1"/>
            <a:r>
              <a:rPr lang="en-US"/>
              <a:t>5-point stencil</a:t>
            </a:r>
          </a:p>
          <a:p>
            <a:pPr eaLnBrk="1" fontAlgn="t" hangingPunct="1"/>
            <a:r>
              <a:rPr lang="en-US"/>
              <a:t>OpenMP 5.0</a:t>
            </a:r>
          </a:p>
        </p:txBody>
      </p:sp>
      <p:sp>
        <p:nvSpPr>
          <p:cNvPr id="4" name="Right Arrow 3"/>
          <p:cNvSpPr/>
          <p:nvPr/>
        </p:nvSpPr>
        <p:spPr>
          <a:xfrm>
            <a:off x="236525" y="4753886"/>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493856671"/>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sz="3600" b="1" err="1">
                <a:solidFill>
                  <a:srgbClr val="176DB6"/>
                </a:solidFill>
                <a:latin typeface="Arial" panose="020B0604020202020204" pitchFamily="34" charset="0"/>
                <a:cs typeface="Arial" panose="020B0604020202020204" pitchFamily="34" charset="0"/>
              </a:rPr>
              <a:t>OpenMP</a:t>
            </a:r>
            <a:r>
              <a:rPr lang="en-US" sz="3600" b="1">
                <a:solidFill>
                  <a:srgbClr val="176DB6"/>
                </a:solidFill>
                <a:latin typeface="Arial" panose="020B0604020202020204" pitchFamily="34" charset="0"/>
                <a:cs typeface="Arial" panose="020B0604020202020204" pitchFamily="34" charset="0"/>
              </a:rPr>
              <a:t> 5.0: Pointer </a:t>
            </a:r>
            <a:r>
              <a:rPr lang="en-US" sz="3600">
                <a:solidFill>
                  <a:srgbClr val="176DB6"/>
                </a:solidFill>
                <a:latin typeface="Arial" panose="020B0604020202020204" pitchFamily="34" charset="0"/>
                <a:cs typeface="Arial" panose="020B0604020202020204" pitchFamily="34" charset="0"/>
              </a:rPr>
              <a:t>a</a:t>
            </a:r>
            <a:r>
              <a:rPr lang="en-US" sz="3600" b="1">
                <a:solidFill>
                  <a:srgbClr val="176DB6"/>
                </a:solidFill>
                <a:latin typeface="Arial" panose="020B0604020202020204" pitchFamily="34" charset="0"/>
                <a:cs typeface="Arial" panose="020B0604020202020204" pitchFamily="34" charset="0"/>
              </a:rPr>
              <a:t>ttachment</a:t>
            </a:r>
            <a:endParaRPr lang="en-US">
              <a:latin typeface="Arial" panose="020B0604020202020204" pitchFamily="34" charset="0"/>
              <a:cs typeface="Arial" panose="020B0604020202020204" pitchFamily="34" charset="0"/>
            </a:endParaRPr>
          </a:p>
        </p:txBody>
      </p:sp>
      <p:sp>
        <p:nvSpPr>
          <p:cNvPr id="14" name="Text Placeholder 13">
            <a:extLst>
              <a:ext uri="{FF2B5EF4-FFF2-40B4-BE49-F238E27FC236}">
                <a16:creationId xmlns:a16="http://schemas.microsoft.com/office/drawing/2014/main" id="{29CB0C4E-EBCE-D048-B7C2-3D7BD41D37A7}"/>
              </a:ext>
            </a:extLst>
          </p:cNvPr>
          <p:cNvSpPr>
            <a:spLocks noGrp="1"/>
          </p:cNvSpPr>
          <p:nvPr>
            <p:ph type="body" idx="1"/>
          </p:nvPr>
        </p:nvSpPr>
        <p:spPr>
          <a:xfrm>
            <a:off x="353865" y="918336"/>
            <a:ext cx="8451905" cy="891213"/>
          </a:xfrm>
        </p:spPr>
        <p:txBody>
          <a:bodyPr/>
          <a:lstStyle/>
          <a:p>
            <a:r>
              <a:rPr lang="en-US">
                <a:latin typeface="Arial" charset="0"/>
                <a:ea typeface="Arial" charset="0"/>
                <a:cs typeface="Arial" charset="0"/>
              </a:rPr>
              <a:t>Map pointer variables and initialize them to point to device memory.</a:t>
            </a:r>
          </a:p>
          <a:p>
            <a:pPr marL="0" indent="0">
              <a:buNone/>
            </a:pPr>
            <a:endParaRPr lang="en-US"/>
          </a:p>
        </p:txBody>
      </p:sp>
      <p:sp>
        <p:nvSpPr>
          <p:cNvPr id="4" name="Content Placeholder 2">
            <a:extLst>
              <a:ext uri="{FF2B5EF4-FFF2-40B4-BE49-F238E27FC236}">
                <a16:creationId xmlns:a16="http://schemas.microsoft.com/office/drawing/2014/main" id="{02BD37E7-DBD1-474C-9138-087CAE778FAD}"/>
              </a:ext>
            </a:extLst>
          </p:cNvPr>
          <p:cNvSpPr txBox="1">
            <a:spLocks/>
          </p:cNvSpPr>
          <p:nvPr/>
        </p:nvSpPr>
        <p:spPr>
          <a:xfrm>
            <a:off x="182175" y="1727200"/>
            <a:ext cx="8093850" cy="4663440"/>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err="1">
                <a:latin typeface="Arial" panose="020B0604020202020204" pitchFamily="34" charset="0"/>
                <a:cs typeface="Arial" panose="020B0604020202020204" pitchFamily="34" charset="0"/>
              </a:rPr>
              <a:t>struct</a:t>
            </a:r>
            <a:r>
              <a:rPr lang="en-US" sz="1600" b="1">
                <a:latin typeface="Arial" panose="020B0604020202020204" pitchFamily="34" charset="0"/>
                <a:cs typeface="Arial" panose="020B0604020202020204" pitchFamily="34" charset="0"/>
              </a:rPr>
              <a:t> {</a:t>
            </a:r>
            <a:br>
              <a:rPr lang="en-US" sz="1600" b="1">
                <a:latin typeface="Arial" panose="020B0604020202020204" pitchFamily="34" charset="0"/>
                <a:cs typeface="Arial" panose="020B0604020202020204" pitchFamily="34" charset="0"/>
              </a:rPr>
            </a:br>
            <a:r>
              <a:rPr lang="en-US" sz="1600" b="1">
                <a:latin typeface="Arial" panose="020B0604020202020204" pitchFamily="34" charset="0"/>
                <a:cs typeface="Arial" panose="020B0604020202020204" pitchFamily="34" charset="0"/>
              </a:rPr>
              <a:t>    char *p;</a:t>
            </a:r>
            <a:br>
              <a:rPr lang="en-US" sz="1600" b="1">
                <a:latin typeface="Arial" panose="020B0604020202020204" pitchFamily="34" charset="0"/>
                <a:cs typeface="Arial" panose="020B0604020202020204" pitchFamily="34" charset="0"/>
              </a:rPr>
            </a:br>
            <a:r>
              <a:rPr lang="en-US" sz="1600" b="1">
                <a:latin typeface="Arial" panose="020B0604020202020204" pitchFamily="34" charset="0"/>
                <a:cs typeface="Arial" panose="020B0604020202020204" pitchFamily="34" charset="0"/>
              </a:rPr>
              <a:t>    </a:t>
            </a:r>
            <a:r>
              <a:rPr lang="en-US" sz="1600" b="1" err="1">
                <a:latin typeface="Arial" panose="020B0604020202020204" pitchFamily="34" charset="0"/>
                <a:cs typeface="Arial" panose="020B0604020202020204" pitchFamily="34" charset="0"/>
              </a:rPr>
              <a:t>int</a:t>
            </a:r>
            <a:r>
              <a:rPr lang="en-US" sz="1600" b="1">
                <a:latin typeface="Arial" panose="020B0604020202020204" pitchFamily="34" charset="0"/>
                <a:cs typeface="Arial" panose="020B0604020202020204" pitchFamily="34" charset="0"/>
              </a:rPr>
              <a:t> a;</a:t>
            </a:r>
            <a:br>
              <a:rPr lang="en-US" sz="1600" b="1">
                <a:latin typeface="Arial" panose="020B0604020202020204" pitchFamily="34" charset="0"/>
                <a:cs typeface="Arial" panose="020B0604020202020204" pitchFamily="34" charset="0"/>
              </a:rPr>
            </a:br>
            <a:r>
              <a:rPr lang="en-US" sz="1600" b="1">
                <a:latin typeface="Arial" panose="020B0604020202020204" pitchFamily="34" charset="0"/>
                <a:cs typeface="Arial" panose="020B0604020202020204" pitchFamily="34" charset="0"/>
              </a:rPr>
              <a:t>} S;</a:t>
            </a:r>
            <a:br>
              <a:rPr lang="en-US" sz="1600" b="1">
                <a:latin typeface="Arial" panose="020B0604020202020204" pitchFamily="34" charset="0"/>
                <a:cs typeface="Arial" panose="020B0604020202020204" pitchFamily="34" charset="0"/>
              </a:rPr>
            </a:br>
            <a:r>
              <a:rPr lang="en-US" sz="1600" b="1" err="1">
                <a:latin typeface="Arial" panose="020B0604020202020204" pitchFamily="34" charset="0"/>
                <a:cs typeface="Arial" panose="020B0604020202020204" pitchFamily="34" charset="0"/>
              </a:rPr>
              <a:t>S.p</a:t>
            </a:r>
            <a:r>
              <a:rPr lang="en-US" sz="1600" b="1">
                <a:latin typeface="Arial" panose="020B0604020202020204" pitchFamily="34" charset="0"/>
                <a:cs typeface="Arial" panose="020B0604020202020204" pitchFamily="34" charset="0"/>
              </a:rPr>
              <a:t> = </a:t>
            </a:r>
            <a:r>
              <a:rPr lang="en-US" sz="1600" b="1" err="1">
                <a:latin typeface="Arial" panose="020B0604020202020204" pitchFamily="34" charset="0"/>
                <a:cs typeface="Arial" panose="020B0604020202020204" pitchFamily="34" charset="0"/>
              </a:rPr>
              <a:t>malloc</a:t>
            </a:r>
            <a:r>
              <a:rPr lang="en-US" sz="1600" b="1">
                <a:latin typeface="Arial" panose="020B0604020202020204" pitchFamily="34" charset="0"/>
                <a:cs typeface="Arial" panose="020B0604020202020204" pitchFamily="34" charset="0"/>
              </a:rPr>
              <a:t>(100);</a:t>
            </a:r>
            <a:br>
              <a:rPr lang="en-US" sz="1600" b="1">
                <a:latin typeface="Arial" panose="020B0604020202020204" pitchFamily="34" charset="0"/>
                <a:cs typeface="Arial" panose="020B0604020202020204" pitchFamily="34" charset="0"/>
              </a:rPr>
            </a:br>
            <a:br>
              <a:rPr lang="en-US" sz="1600" b="1">
                <a:latin typeface="Arial" panose="020B0604020202020204" pitchFamily="34" charset="0"/>
                <a:cs typeface="Arial" panose="020B0604020202020204" pitchFamily="34" charset="0"/>
              </a:rPr>
            </a:br>
            <a:r>
              <a:rPr lang="en-US" sz="1600" b="1">
                <a:solidFill>
                  <a:srgbClr val="C00000"/>
                </a:solidFill>
                <a:latin typeface="Arial" panose="020B0604020202020204" pitchFamily="34" charset="0"/>
                <a:cs typeface="Arial" panose="020B0604020202020204" pitchFamily="34" charset="0"/>
              </a:rPr>
              <a:t>#pragma </a:t>
            </a:r>
            <a:r>
              <a:rPr lang="en-US" sz="1600" b="1" err="1">
                <a:solidFill>
                  <a:srgbClr val="C00000"/>
                </a:solidFill>
                <a:latin typeface="Arial" panose="020B0604020202020204" pitchFamily="34" charset="0"/>
                <a:cs typeface="Arial" panose="020B0604020202020204" pitchFamily="34" charset="0"/>
              </a:rPr>
              <a:t>omp</a:t>
            </a:r>
            <a:r>
              <a:rPr lang="en-US" sz="1600" b="1">
                <a:solidFill>
                  <a:srgbClr val="C00000"/>
                </a:solidFill>
                <a:latin typeface="Arial" panose="020B0604020202020204" pitchFamily="34" charset="0"/>
                <a:cs typeface="Arial" panose="020B0604020202020204" pitchFamily="34" charset="0"/>
              </a:rPr>
              <a:t> target data map(S)</a:t>
            </a:r>
            <a:br>
              <a:rPr lang="en-US" sz="1600" b="1">
                <a:solidFill>
                  <a:srgbClr val="C00000"/>
                </a:solidFill>
                <a:latin typeface="Arial" panose="020B0604020202020204" pitchFamily="34" charset="0"/>
                <a:cs typeface="Arial" panose="020B0604020202020204" pitchFamily="34" charset="0"/>
              </a:rPr>
            </a:br>
            <a:r>
              <a:rPr lang="en-US" sz="1600" b="1">
                <a:latin typeface="Arial" panose="020B0604020202020204" pitchFamily="34" charset="0"/>
                <a:cs typeface="Arial" panose="020B0604020202020204" pitchFamily="34" charset="0"/>
              </a:rPr>
              <a:t>{</a:t>
            </a:r>
          </a:p>
          <a:p>
            <a:pPr marL="0" indent="0">
              <a:buNone/>
            </a:pPr>
            <a:r>
              <a:rPr lang="en-US" sz="1600" b="1">
                <a:solidFill>
                  <a:srgbClr val="C00000"/>
                </a:solidFill>
                <a:latin typeface="Arial" panose="020B0604020202020204" pitchFamily="34" charset="0"/>
                <a:cs typeface="Arial" panose="020B0604020202020204" pitchFamily="34" charset="0"/>
              </a:rPr>
              <a:t>#pragma </a:t>
            </a:r>
            <a:r>
              <a:rPr lang="en-US" sz="1600" b="1" err="1">
                <a:solidFill>
                  <a:srgbClr val="C00000"/>
                </a:solidFill>
                <a:latin typeface="Arial" panose="020B0604020202020204" pitchFamily="34" charset="0"/>
                <a:cs typeface="Arial" panose="020B0604020202020204" pitchFamily="34" charset="0"/>
              </a:rPr>
              <a:t>omp</a:t>
            </a:r>
            <a:r>
              <a:rPr lang="en-US" sz="1600" b="1">
                <a:solidFill>
                  <a:srgbClr val="C00000"/>
                </a:solidFill>
                <a:latin typeface="Arial" panose="020B0604020202020204" pitchFamily="34" charset="0"/>
                <a:cs typeface="Arial" panose="020B0604020202020204" pitchFamily="34" charset="0"/>
              </a:rPr>
              <a:t> target map(</a:t>
            </a:r>
            <a:r>
              <a:rPr lang="en-US" sz="1600" b="1" err="1">
                <a:solidFill>
                  <a:srgbClr val="C00000"/>
                </a:solidFill>
                <a:latin typeface="Arial" panose="020B0604020202020204" pitchFamily="34" charset="0"/>
                <a:cs typeface="Arial" panose="020B0604020202020204" pitchFamily="34" charset="0"/>
              </a:rPr>
              <a:t>S.p</a:t>
            </a:r>
            <a:r>
              <a:rPr lang="en-US" sz="1600" b="1">
                <a:solidFill>
                  <a:srgbClr val="C00000"/>
                </a:solidFill>
                <a:latin typeface="Arial" panose="020B0604020202020204" pitchFamily="34" charset="0"/>
                <a:cs typeface="Arial" panose="020B0604020202020204" pitchFamily="34" charset="0"/>
              </a:rPr>
              <a:t>[:100])</a:t>
            </a:r>
            <a:br>
              <a:rPr lang="en-US" sz="1600" b="1">
                <a:latin typeface="Arial" panose="020B0604020202020204" pitchFamily="34" charset="0"/>
                <a:cs typeface="Arial" panose="020B0604020202020204" pitchFamily="34" charset="0"/>
              </a:rPr>
            </a:br>
            <a:r>
              <a:rPr lang="en-US" sz="1600" b="1">
                <a:latin typeface="Arial" panose="020B0604020202020204" pitchFamily="34" charset="0"/>
                <a:cs typeface="Arial" panose="020B0604020202020204" pitchFamily="34" charset="0"/>
              </a:rPr>
              <a:t>{ </a:t>
            </a:r>
            <a:r>
              <a:rPr lang="en-US" sz="1600" b="1">
                <a:solidFill>
                  <a:schemeClr val="bg2">
                    <a:lumMod val="50000"/>
                  </a:schemeClr>
                </a:solidFill>
                <a:latin typeface="Arial" panose="020B0604020202020204" pitchFamily="34" charset="0"/>
                <a:cs typeface="Arial" panose="020B0604020202020204" pitchFamily="34" charset="0"/>
              </a:rPr>
              <a:t>// attach(</a:t>
            </a:r>
            <a:r>
              <a:rPr lang="en-US" sz="1600" b="1" err="1">
                <a:solidFill>
                  <a:schemeClr val="bg2">
                    <a:lumMod val="50000"/>
                  </a:schemeClr>
                </a:solidFill>
                <a:latin typeface="Arial" panose="020B0604020202020204" pitchFamily="34" charset="0"/>
                <a:cs typeface="Arial" panose="020B0604020202020204" pitchFamily="34" charset="0"/>
              </a:rPr>
              <a:t>S.p</a:t>
            </a:r>
            <a:r>
              <a:rPr lang="en-US" sz="1600" b="1">
                <a:solidFill>
                  <a:schemeClr val="bg2">
                    <a:lumMod val="50000"/>
                  </a:schemeClr>
                </a:solidFill>
                <a:latin typeface="Arial" panose="020B0604020202020204" pitchFamily="34" charset="0"/>
                <a:cs typeface="Arial" panose="020B0604020202020204" pitchFamily="34" charset="0"/>
              </a:rPr>
              <a:t>) = </a:t>
            </a:r>
            <a:r>
              <a:rPr lang="en-US" sz="1600" b="1" err="1">
                <a:solidFill>
                  <a:schemeClr val="bg2">
                    <a:lumMod val="50000"/>
                  </a:schemeClr>
                </a:solidFill>
                <a:latin typeface="Arial" panose="020B0604020202020204" pitchFamily="34" charset="0"/>
                <a:cs typeface="Arial" panose="020B0604020202020204" pitchFamily="34" charset="0"/>
              </a:rPr>
              <a:t>device_malloc</a:t>
            </a:r>
            <a:r>
              <a:rPr lang="en-US" sz="1600" b="1">
                <a:solidFill>
                  <a:schemeClr val="bg2">
                    <a:lumMod val="50000"/>
                  </a:schemeClr>
                </a:solidFill>
                <a:latin typeface="Arial" panose="020B0604020202020204" pitchFamily="34" charset="0"/>
                <a:cs typeface="Arial" panose="020B0604020202020204" pitchFamily="34" charset="0"/>
              </a:rPr>
              <a:t>(100);</a:t>
            </a:r>
            <a:br>
              <a:rPr lang="en-US" sz="1600" b="1">
                <a:latin typeface="Arial" panose="020B0604020202020204" pitchFamily="34" charset="0"/>
                <a:cs typeface="Arial" panose="020B0604020202020204" pitchFamily="34" charset="0"/>
              </a:rPr>
            </a:br>
            <a:r>
              <a:rPr lang="en-US" sz="1600" b="1">
                <a:latin typeface="Arial" panose="020B0604020202020204" pitchFamily="34" charset="0"/>
                <a:cs typeface="Arial" panose="020B0604020202020204" pitchFamily="34" charset="0"/>
              </a:rPr>
              <a:t>  </a:t>
            </a:r>
          </a:p>
          <a:p>
            <a:pPr marL="0" indent="0">
              <a:buNone/>
            </a:pPr>
            <a:r>
              <a:rPr lang="en-US" sz="1600" b="1">
                <a:latin typeface="Arial" panose="020B0604020202020204" pitchFamily="34" charset="0"/>
                <a:cs typeface="Arial" panose="020B0604020202020204" pitchFamily="34" charset="0"/>
              </a:rPr>
              <a:t>  …</a:t>
            </a:r>
          </a:p>
          <a:p>
            <a:pPr marL="0" indent="0">
              <a:buNone/>
            </a:pPr>
            <a:endParaRPr lang="en-US" sz="1600" b="1">
              <a:latin typeface="Arial" panose="020B0604020202020204" pitchFamily="34" charset="0"/>
              <a:cs typeface="Arial" panose="020B0604020202020204" pitchFamily="34" charset="0"/>
            </a:endParaRPr>
          </a:p>
          <a:p>
            <a:pPr marL="0" indent="0">
              <a:buNone/>
            </a:pPr>
            <a:r>
              <a:rPr lang="en-US" sz="1600" b="1">
                <a:latin typeface="Arial" panose="020B0604020202020204" pitchFamily="34" charset="0"/>
                <a:cs typeface="Arial" panose="020B0604020202020204" pitchFamily="34" charset="0"/>
              </a:rPr>
              <a:t>} </a:t>
            </a:r>
            <a:r>
              <a:rPr lang="en-US" sz="1600" b="1">
                <a:solidFill>
                  <a:schemeClr val="bg2">
                    <a:lumMod val="50000"/>
                  </a:schemeClr>
                </a:solidFill>
                <a:latin typeface="Arial" panose="020B0604020202020204" pitchFamily="34" charset="0"/>
                <a:cs typeface="Arial" panose="020B0604020202020204" pitchFamily="34" charset="0"/>
              </a:rPr>
              <a:t>// </a:t>
            </a:r>
            <a:r>
              <a:rPr lang="en-US" sz="1600" b="1" err="1">
                <a:solidFill>
                  <a:schemeClr val="bg2">
                    <a:lumMod val="50000"/>
                  </a:schemeClr>
                </a:solidFill>
                <a:latin typeface="Arial" panose="020B0604020202020204" pitchFamily="34" charset="0"/>
                <a:cs typeface="Arial" panose="020B0604020202020204" pitchFamily="34" charset="0"/>
              </a:rPr>
              <a:t>device_free</a:t>
            </a:r>
            <a:r>
              <a:rPr lang="en-US" sz="1600" b="1">
                <a:solidFill>
                  <a:schemeClr val="bg2">
                    <a:lumMod val="50000"/>
                  </a:schemeClr>
                </a:solidFill>
                <a:latin typeface="Arial" panose="020B0604020202020204" pitchFamily="34" charset="0"/>
                <a:cs typeface="Arial" panose="020B0604020202020204" pitchFamily="34" charset="0"/>
              </a:rPr>
              <a:t>(</a:t>
            </a:r>
            <a:r>
              <a:rPr lang="en-US" sz="1600" b="1" err="1">
                <a:solidFill>
                  <a:schemeClr val="bg2">
                    <a:lumMod val="50000"/>
                  </a:schemeClr>
                </a:solidFill>
                <a:latin typeface="Arial" panose="020B0604020202020204" pitchFamily="34" charset="0"/>
                <a:cs typeface="Arial" panose="020B0604020202020204" pitchFamily="34" charset="0"/>
              </a:rPr>
              <a:t>S.p</a:t>
            </a:r>
            <a:r>
              <a:rPr lang="en-US" sz="1600" b="1">
                <a:solidFill>
                  <a:schemeClr val="bg2">
                    <a:lumMod val="50000"/>
                  </a:schemeClr>
                </a:solidFill>
                <a:latin typeface="Arial" panose="020B0604020202020204" pitchFamily="34" charset="0"/>
                <a:cs typeface="Arial" panose="020B0604020202020204" pitchFamily="34" charset="0"/>
              </a:rPr>
              <a:t>[:100]), detach(</a:t>
            </a:r>
            <a:r>
              <a:rPr lang="en-US" sz="1600" b="1" err="1">
                <a:solidFill>
                  <a:schemeClr val="bg2">
                    <a:lumMod val="50000"/>
                  </a:schemeClr>
                </a:solidFill>
                <a:latin typeface="Arial" panose="020B0604020202020204" pitchFamily="34" charset="0"/>
                <a:cs typeface="Arial" panose="020B0604020202020204" pitchFamily="34" charset="0"/>
              </a:rPr>
              <a:t>S.p</a:t>
            </a:r>
            <a:r>
              <a:rPr lang="en-US" sz="1600" b="1">
                <a:solidFill>
                  <a:schemeClr val="bg2">
                    <a:lumMod val="50000"/>
                  </a:schemeClr>
                </a:solidFill>
                <a:latin typeface="Arial" panose="020B0604020202020204" pitchFamily="34" charset="0"/>
                <a:cs typeface="Arial" panose="020B0604020202020204" pitchFamily="34" charset="0"/>
              </a:rPr>
              <a:t>);</a:t>
            </a:r>
            <a:br>
              <a:rPr lang="en-US" sz="1600" b="1">
                <a:latin typeface="Arial" panose="020B0604020202020204" pitchFamily="34" charset="0"/>
                <a:cs typeface="Arial" panose="020B0604020202020204" pitchFamily="34" charset="0"/>
              </a:rPr>
            </a:br>
            <a:r>
              <a:rPr lang="en-US" sz="1600" b="1">
                <a:latin typeface="Arial" panose="020B0604020202020204" pitchFamily="34" charset="0"/>
                <a:cs typeface="Arial" panose="020B0604020202020204" pitchFamily="34" charset="0"/>
              </a:rPr>
              <a:t>}</a:t>
            </a:r>
          </a:p>
          <a:p>
            <a:pPr marL="0" indent="0">
              <a:buNone/>
            </a:pPr>
            <a:br>
              <a:rPr lang="en-US" sz="1600" b="1">
                <a:latin typeface="Arial" panose="020B0604020202020204" pitchFamily="34" charset="0"/>
                <a:cs typeface="Arial" panose="020B0604020202020204" pitchFamily="34" charset="0"/>
              </a:rPr>
            </a:br>
            <a:r>
              <a:rPr lang="en-US" sz="1600" b="1">
                <a:latin typeface="Arial" panose="020B0604020202020204" pitchFamily="34" charset="0"/>
                <a:cs typeface="Arial" panose="020B0604020202020204" pitchFamily="34" charset="0"/>
              </a:rPr>
              <a:t>free(</a:t>
            </a:r>
            <a:r>
              <a:rPr lang="en-US" sz="1600" b="1" err="1">
                <a:latin typeface="Arial" panose="020B0604020202020204" pitchFamily="34" charset="0"/>
                <a:cs typeface="Arial" panose="020B0604020202020204" pitchFamily="34" charset="0"/>
              </a:rPr>
              <a:t>S.p</a:t>
            </a:r>
            <a:r>
              <a:rPr lang="en-US" sz="1600" b="1">
                <a:latin typeface="Arial" panose="020B0604020202020204" pitchFamily="34" charset="0"/>
                <a:cs typeface="Arial" panose="020B0604020202020204" pitchFamily="34" charset="0"/>
              </a:rPr>
              <a:t>);</a:t>
            </a:r>
            <a:br>
              <a:rPr lang="en-US" sz="1600" b="1">
                <a:latin typeface="Arial" panose="020B0604020202020204" pitchFamily="34" charset="0"/>
                <a:cs typeface="Arial" panose="020B0604020202020204" pitchFamily="34" charset="0"/>
              </a:rPr>
            </a:br>
            <a:br>
              <a:rPr lang="en-US" sz="1600" b="1">
                <a:latin typeface="Arial" panose="020B0604020202020204" pitchFamily="34" charset="0"/>
                <a:cs typeface="Arial" panose="020B0604020202020204" pitchFamily="34" charset="0"/>
              </a:rPr>
            </a:br>
            <a:endParaRPr lang="en-US" sz="1600" b="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336DB9E-5338-9043-84C3-E3F58800DA24}"/>
              </a:ext>
            </a:extLst>
          </p:cNvPr>
          <p:cNvSpPr txBox="1"/>
          <p:nvPr/>
        </p:nvSpPr>
        <p:spPr>
          <a:xfrm>
            <a:off x="4658756" y="2277763"/>
            <a:ext cx="2243018" cy="369332"/>
          </a:xfrm>
          <a:prstGeom prst="rect">
            <a:avLst/>
          </a:prstGeom>
          <a:noFill/>
          <a:ln w="22225">
            <a:solidFill>
              <a:srgbClr val="000090"/>
            </a:solidFill>
          </a:ln>
        </p:spPr>
        <p:txBody>
          <a:bodyPr wrap="square" rtlCol="0">
            <a:spAutoFit/>
          </a:bodyPr>
          <a:lstStyle/>
          <a:p>
            <a:r>
              <a:rPr lang="en-US" sz="1800"/>
              <a:t>Map the structure S</a:t>
            </a:r>
          </a:p>
        </p:txBody>
      </p:sp>
      <p:sp>
        <p:nvSpPr>
          <p:cNvPr id="6" name="TextBox 5">
            <a:extLst>
              <a:ext uri="{FF2B5EF4-FFF2-40B4-BE49-F238E27FC236}">
                <a16:creationId xmlns:a16="http://schemas.microsoft.com/office/drawing/2014/main" id="{1CF217F0-7EC1-F94D-90EF-7FCB72950B15}"/>
              </a:ext>
            </a:extLst>
          </p:cNvPr>
          <p:cNvSpPr txBox="1"/>
          <p:nvPr/>
        </p:nvSpPr>
        <p:spPr>
          <a:xfrm>
            <a:off x="4658756" y="3761477"/>
            <a:ext cx="3617269" cy="1200329"/>
          </a:xfrm>
          <a:prstGeom prst="rect">
            <a:avLst/>
          </a:prstGeom>
          <a:noFill/>
          <a:ln w="22225">
            <a:solidFill>
              <a:srgbClr val="000090"/>
            </a:solidFill>
          </a:ln>
        </p:spPr>
        <p:txBody>
          <a:bodyPr wrap="square" rtlCol="0">
            <a:spAutoFit/>
          </a:bodyPr>
          <a:lstStyle/>
          <a:p>
            <a:r>
              <a:rPr lang="en-US"/>
              <a:t>Map 100 elements pointed to by </a:t>
            </a:r>
            <a:r>
              <a:rPr lang="en-US" err="1"/>
              <a:t>S.p</a:t>
            </a:r>
            <a:r>
              <a:rPr lang="en-US"/>
              <a:t> and update the pointer </a:t>
            </a:r>
            <a:r>
              <a:rPr lang="en-US" err="1"/>
              <a:t>S.p</a:t>
            </a:r>
            <a:r>
              <a:rPr lang="en-US"/>
              <a:t> on the device to point at the mapped elements.</a:t>
            </a:r>
            <a:endParaRPr lang="en-US" sz="1800"/>
          </a:p>
        </p:txBody>
      </p:sp>
      <p:cxnSp>
        <p:nvCxnSpPr>
          <p:cNvPr id="7" name="Straight Arrow Connector 6">
            <a:extLst>
              <a:ext uri="{FF2B5EF4-FFF2-40B4-BE49-F238E27FC236}">
                <a16:creationId xmlns:a16="http://schemas.microsoft.com/office/drawing/2014/main" id="{59379DA1-7DBD-8740-B917-01A20693CA66}"/>
              </a:ext>
            </a:extLst>
          </p:cNvPr>
          <p:cNvCxnSpPr>
            <a:cxnSpLocks/>
            <a:stCxn id="5" idx="1"/>
          </p:cNvCxnSpPr>
          <p:nvPr/>
        </p:nvCxnSpPr>
        <p:spPr>
          <a:xfrm flipH="1">
            <a:off x="3525520" y="2462429"/>
            <a:ext cx="1133236" cy="78483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06BB873B-B120-5148-A2F4-56798FC32210}"/>
              </a:ext>
            </a:extLst>
          </p:cNvPr>
          <p:cNvCxnSpPr>
            <a:cxnSpLocks/>
            <a:stCxn id="6" idx="1"/>
          </p:cNvCxnSpPr>
          <p:nvPr/>
        </p:nvCxnSpPr>
        <p:spPr>
          <a:xfrm flipH="1" flipV="1">
            <a:off x="3810000" y="3901612"/>
            <a:ext cx="848756" cy="46003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5F68159C-C902-9E4D-AC6F-261304DB115A}"/>
              </a:ext>
            </a:extLst>
          </p:cNvPr>
          <p:cNvCxnSpPr>
            <a:cxnSpLocks/>
            <a:stCxn id="6" idx="1"/>
          </p:cNvCxnSpPr>
          <p:nvPr/>
        </p:nvCxnSpPr>
        <p:spPr>
          <a:xfrm flipH="1">
            <a:off x="4010858" y="4361642"/>
            <a:ext cx="647898" cy="600164"/>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3101977"/>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9" y="192087"/>
            <a:ext cx="8624625" cy="889001"/>
          </a:xfrm>
          <a:prstGeom prst="rect">
            <a:avLst/>
          </a:prstGeom>
        </p:spPr>
        <p:txBody>
          <a:bodyPr>
            <a:normAutofit fontScale="90000"/>
          </a:bodyPr>
          <a:lstStyle/>
          <a:p>
            <a:pPr algn="l"/>
            <a:r>
              <a:rPr lang="en-US" sz="3600" b="1" err="1">
                <a:solidFill>
                  <a:srgbClr val="176DB6"/>
                </a:solidFill>
                <a:latin typeface="Arial" panose="020B0604020202020204" pitchFamily="34" charset="0"/>
                <a:cs typeface="Arial" panose="020B0604020202020204" pitchFamily="34" charset="0"/>
              </a:rPr>
              <a:t>OpenMP</a:t>
            </a:r>
            <a:r>
              <a:rPr lang="en-US" sz="3600" b="1">
                <a:solidFill>
                  <a:srgbClr val="176DB6"/>
                </a:solidFill>
                <a:latin typeface="Arial" panose="020B0604020202020204" pitchFamily="34" charset="0"/>
                <a:cs typeface="Arial" panose="020B0604020202020204" pitchFamily="34" charset="0"/>
              </a:rPr>
              <a:t> 5.0: #pragma </a:t>
            </a:r>
            <a:r>
              <a:rPr lang="en-US" sz="3600" b="1" err="1">
                <a:solidFill>
                  <a:srgbClr val="176DB6"/>
                </a:solidFill>
                <a:latin typeface="Arial" panose="020B0604020202020204" pitchFamily="34" charset="0"/>
                <a:cs typeface="Arial" panose="020B0604020202020204" pitchFamily="34" charset="0"/>
              </a:rPr>
              <a:t>omp</a:t>
            </a:r>
            <a:r>
              <a:rPr lang="en-US" sz="3600" b="1">
                <a:solidFill>
                  <a:srgbClr val="176DB6"/>
                </a:solidFill>
                <a:latin typeface="Arial" panose="020B0604020202020204" pitchFamily="34" charset="0"/>
                <a:cs typeface="Arial" panose="020B0604020202020204" pitchFamily="34" charset="0"/>
              </a:rPr>
              <a:t> declare mapper</a:t>
            </a:r>
            <a:endParaRPr lang="en-US">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D763DDCD-097C-664D-B988-C5FCFC54DC29}"/>
              </a:ext>
            </a:extLst>
          </p:cNvPr>
          <p:cNvSpPr>
            <a:spLocks noGrp="1"/>
          </p:cNvSpPr>
          <p:nvPr>
            <p:ph type="body" idx="1"/>
          </p:nvPr>
        </p:nvSpPr>
        <p:spPr>
          <a:xfrm>
            <a:off x="339409" y="937587"/>
            <a:ext cx="8451905" cy="830115"/>
          </a:xfrm>
        </p:spPr>
        <p:txBody>
          <a:bodyPr>
            <a:normAutofit fontScale="85000" lnSpcReduction="10000"/>
          </a:bodyPr>
          <a:lstStyle/>
          <a:p>
            <a:r>
              <a:rPr lang="en-US" sz="2000">
                <a:ea typeface="Courier New" charset="0"/>
                <a:cs typeface="Courier New" charset="0"/>
              </a:rPr>
              <a:t>The </a:t>
            </a:r>
            <a:r>
              <a:rPr lang="en-US" sz="2000" b="1">
                <a:ea typeface="Courier New" charset="0"/>
                <a:cs typeface="Courier New" charset="0"/>
              </a:rPr>
              <a:t>declare mapper</a:t>
            </a:r>
            <a:r>
              <a:rPr lang="en-US" sz="2000">
                <a:ea typeface="Courier New" charset="0"/>
                <a:cs typeface="Courier New" charset="0"/>
              </a:rPr>
              <a:t> directive declares a user-defined </a:t>
            </a:r>
            <a:r>
              <a:rPr lang="en-US" sz="2000" i="1">
                <a:ea typeface="Courier New" charset="0"/>
                <a:cs typeface="Courier New" charset="0"/>
              </a:rPr>
              <a:t>mapper</a:t>
            </a:r>
            <a:r>
              <a:rPr lang="en-US" sz="2000">
                <a:ea typeface="Courier New" charset="0"/>
                <a:cs typeface="Courier New" charset="0"/>
              </a:rPr>
              <a:t> for a given type.</a:t>
            </a:r>
          </a:p>
          <a:p>
            <a:r>
              <a:rPr lang="en-US" sz="2000">
                <a:ea typeface="Courier New" charset="0"/>
                <a:cs typeface="Courier New" charset="0"/>
              </a:rPr>
              <a:t>A </a:t>
            </a:r>
            <a:r>
              <a:rPr lang="en-US" sz="2000" i="1">
                <a:ea typeface="Courier New" charset="0"/>
                <a:cs typeface="Courier New" charset="0"/>
              </a:rPr>
              <a:t>mapper</a:t>
            </a:r>
            <a:r>
              <a:rPr lang="en-US" sz="2000">
                <a:ea typeface="Courier New" charset="0"/>
                <a:cs typeface="Courier New" charset="0"/>
              </a:rPr>
              <a:t> </a:t>
            </a:r>
            <a:r>
              <a:rPr lang="en-US" sz="2000"/>
              <a:t>defines a method for mapping complex data structures to a target device.</a:t>
            </a:r>
          </a:p>
          <a:p>
            <a:r>
              <a:rPr lang="en-US" sz="2000"/>
              <a:t>A mapper may be used to implement a </a:t>
            </a:r>
            <a:r>
              <a:rPr lang="en-US" sz="2000" i="1"/>
              <a:t>deep copy </a:t>
            </a:r>
            <a:r>
              <a:rPr lang="en-US" sz="2000"/>
              <a:t>of pointer structure elements.</a:t>
            </a:r>
          </a:p>
          <a:p>
            <a:endParaRPr lang="en-US" sz="2000"/>
          </a:p>
          <a:p>
            <a:endParaRPr lang="en-US"/>
          </a:p>
        </p:txBody>
      </p:sp>
      <p:sp>
        <p:nvSpPr>
          <p:cNvPr id="5" name="Content Placeholder 2">
            <a:extLst>
              <a:ext uri="{FF2B5EF4-FFF2-40B4-BE49-F238E27FC236}">
                <a16:creationId xmlns:a16="http://schemas.microsoft.com/office/drawing/2014/main" id="{7895DE68-36E3-446D-9380-11C9DAB24392}"/>
              </a:ext>
            </a:extLst>
          </p:cNvPr>
          <p:cNvSpPr txBox="1">
            <a:spLocks/>
          </p:cNvSpPr>
          <p:nvPr/>
        </p:nvSpPr>
        <p:spPr>
          <a:xfrm>
            <a:off x="339409" y="2370909"/>
            <a:ext cx="4699951" cy="344424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err="1">
                <a:latin typeface="Arial" panose="020B0604020202020204" pitchFamily="34" charset="0"/>
                <a:cs typeface="Arial" panose="020B0604020202020204" pitchFamily="34" charset="0"/>
              </a:rPr>
              <a:t>typedef</a:t>
            </a:r>
            <a:r>
              <a:rPr lang="en-US" sz="1600" b="1">
                <a:latin typeface="Arial" panose="020B0604020202020204" pitchFamily="34" charset="0"/>
                <a:cs typeface="Arial" panose="020B0604020202020204" pitchFamily="34" charset="0"/>
              </a:rPr>
              <a:t> </a:t>
            </a:r>
            <a:r>
              <a:rPr lang="en-US" sz="1600" b="1" err="1">
                <a:latin typeface="Arial" panose="020B0604020202020204" pitchFamily="34" charset="0"/>
                <a:cs typeface="Arial" panose="020B0604020202020204" pitchFamily="34" charset="0"/>
              </a:rPr>
              <a:t>struct</a:t>
            </a:r>
            <a:r>
              <a:rPr lang="en-US" sz="1600" b="1">
                <a:latin typeface="Arial" panose="020B0604020202020204" pitchFamily="34" charset="0"/>
                <a:cs typeface="Arial" panose="020B0604020202020204" pitchFamily="34" charset="0"/>
              </a:rPr>
              <a:t> </a:t>
            </a:r>
            <a:r>
              <a:rPr lang="en-US" sz="1600" b="1" err="1">
                <a:latin typeface="Arial" panose="020B0604020202020204" pitchFamily="34" charset="0"/>
                <a:cs typeface="Arial" panose="020B0604020202020204" pitchFamily="34" charset="0"/>
              </a:rPr>
              <a:t>myvec</a:t>
            </a:r>
            <a:r>
              <a:rPr lang="en-US" sz="1600" b="1">
                <a:latin typeface="Arial" panose="020B0604020202020204" pitchFamily="34" charset="0"/>
                <a:cs typeface="Arial" panose="020B0604020202020204" pitchFamily="34" charset="0"/>
              </a:rPr>
              <a:t> {</a:t>
            </a:r>
            <a:br>
              <a:rPr lang="en-US" sz="1600" b="1">
                <a:latin typeface="Arial" panose="020B0604020202020204" pitchFamily="34" charset="0"/>
                <a:cs typeface="Arial" panose="020B0604020202020204" pitchFamily="34" charset="0"/>
              </a:rPr>
            </a:br>
            <a:r>
              <a:rPr lang="en-US" sz="1600" b="1">
                <a:latin typeface="Arial" panose="020B0604020202020204" pitchFamily="34" charset="0"/>
                <a:cs typeface="Arial" panose="020B0604020202020204" pitchFamily="34" charset="0"/>
              </a:rPr>
              <a:t>    </a:t>
            </a:r>
            <a:r>
              <a:rPr lang="en-US" sz="1600" b="1" err="1">
                <a:latin typeface="Arial" panose="020B0604020202020204" pitchFamily="34" charset="0"/>
                <a:cs typeface="Arial" panose="020B0604020202020204" pitchFamily="34" charset="0"/>
              </a:rPr>
              <a:t>size_t</a:t>
            </a:r>
            <a:r>
              <a:rPr lang="en-US" sz="1600" b="1">
                <a:latin typeface="Arial" panose="020B0604020202020204" pitchFamily="34" charset="0"/>
                <a:cs typeface="Arial" panose="020B0604020202020204" pitchFamily="34" charset="0"/>
              </a:rPr>
              <a:t> </a:t>
            </a:r>
            <a:r>
              <a:rPr lang="en-US" sz="1600" b="1" err="1">
                <a:latin typeface="Arial" panose="020B0604020202020204" pitchFamily="34" charset="0"/>
                <a:cs typeface="Arial" panose="020B0604020202020204" pitchFamily="34" charset="0"/>
              </a:rPr>
              <a:t>len</a:t>
            </a:r>
            <a:r>
              <a:rPr lang="en-US" sz="1600" b="1">
                <a:latin typeface="Arial" panose="020B0604020202020204" pitchFamily="34" charset="0"/>
                <a:cs typeface="Arial" panose="020B0604020202020204" pitchFamily="34" charset="0"/>
              </a:rPr>
              <a:t>;</a:t>
            </a:r>
            <a:br>
              <a:rPr lang="en-US" sz="1600" b="1">
                <a:latin typeface="Arial" panose="020B0604020202020204" pitchFamily="34" charset="0"/>
                <a:cs typeface="Arial" panose="020B0604020202020204" pitchFamily="34" charset="0"/>
              </a:rPr>
            </a:br>
            <a:r>
              <a:rPr lang="en-US" sz="1600" b="1">
                <a:latin typeface="Arial" panose="020B0604020202020204" pitchFamily="34" charset="0"/>
                <a:cs typeface="Arial" panose="020B0604020202020204" pitchFamily="34" charset="0"/>
              </a:rPr>
              <a:t>    double *data;</a:t>
            </a:r>
            <a:br>
              <a:rPr lang="en-US" sz="1600" b="1">
                <a:latin typeface="Arial" panose="020B0604020202020204" pitchFamily="34" charset="0"/>
                <a:cs typeface="Arial" panose="020B0604020202020204" pitchFamily="34" charset="0"/>
              </a:rPr>
            </a:br>
            <a:r>
              <a:rPr lang="en-US" sz="1600" b="1">
                <a:latin typeface="Arial" panose="020B0604020202020204" pitchFamily="34" charset="0"/>
                <a:cs typeface="Arial" panose="020B0604020202020204" pitchFamily="34" charset="0"/>
              </a:rPr>
              <a:t>} </a:t>
            </a:r>
            <a:r>
              <a:rPr lang="en-US" sz="1600" b="1" err="1">
                <a:latin typeface="Arial" panose="020B0604020202020204" pitchFamily="34" charset="0"/>
                <a:cs typeface="Arial" panose="020B0604020202020204" pitchFamily="34" charset="0"/>
              </a:rPr>
              <a:t>myvec_t</a:t>
            </a:r>
            <a:r>
              <a:rPr lang="en-US" sz="1600" b="1">
                <a:latin typeface="Arial" panose="020B0604020202020204" pitchFamily="34" charset="0"/>
                <a:cs typeface="Arial" panose="020B0604020202020204" pitchFamily="34" charset="0"/>
              </a:rPr>
              <a:t>;</a:t>
            </a:r>
            <a:br>
              <a:rPr lang="en-US" sz="1600" b="1">
                <a:latin typeface="Arial" panose="020B0604020202020204" pitchFamily="34" charset="0"/>
                <a:cs typeface="Arial" panose="020B0604020202020204" pitchFamily="34" charset="0"/>
              </a:rPr>
            </a:br>
            <a:br>
              <a:rPr lang="en-US" sz="1600" b="1">
                <a:latin typeface="Arial" panose="020B0604020202020204" pitchFamily="34" charset="0"/>
                <a:cs typeface="Arial" panose="020B0604020202020204" pitchFamily="34" charset="0"/>
              </a:rPr>
            </a:br>
            <a:r>
              <a:rPr lang="en-US" sz="1600" b="1">
                <a:solidFill>
                  <a:srgbClr val="C00000"/>
                </a:solidFill>
                <a:latin typeface="Arial" panose="020B0604020202020204" pitchFamily="34" charset="0"/>
                <a:cs typeface="Arial" panose="020B0604020202020204" pitchFamily="34" charset="0"/>
              </a:rPr>
              <a:t>#pragma </a:t>
            </a:r>
            <a:r>
              <a:rPr lang="en-US" sz="1600" b="1" err="1">
                <a:solidFill>
                  <a:srgbClr val="C00000"/>
                </a:solidFill>
                <a:latin typeface="Arial" panose="020B0604020202020204" pitchFamily="34" charset="0"/>
                <a:cs typeface="Arial" panose="020B0604020202020204" pitchFamily="34" charset="0"/>
              </a:rPr>
              <a:t>omp</a:t>
            </a:r>
            <a:r>
              <a:rPr lang="en-US" sz="1600" b="1">
                <a:solidFill>
                  <a:srgbClr val="C00000"/>
                </a:solidFill>
                <a:latin typeface="Arial" panose="020B0604020202020204" pitchFamily="34" charset="0"/>
                <a:cs typeface="Arial" panose="020B0604020202020204" pitchFamily="34" charset="0"/>
              </a:rPr>
              <a:t> declare mapper(</a:t>
            </a:r>
            <a:r>
              <a:rPr lang="en-US" sz="1600" b="1" err="1">
                <a:solidFill>
                  <a:srgbClr val="C00000"/>
                </a:solidFill>
                <a:latin typeface="Arial" panose="020B0604020202020204" pitchFamily="34" charset="0"/>
                <a:cs typeface="Arial" panose="020B0604020202020204" pitchFamily="34" charset="0"/>
              </a:rPr>
              <a:t>myvec_t</a:t>
            </a:r>
            <a:r>
              <a:rPr lang="en-US" sz="1600" b="1">
                <a:solidFill>
                  <a:srgbClr val="C00000"/>
                </a:solidFill>
                <a:latin typeface="Arial" panose="020B0604020202020204" pitchFamily="34" charset="0"/>
                <a:cs typeface="Arial" panose="020B0604020202020204" pitchFamily="34" charset="0"/>
              </a:rPr>
              <a:t> v)\</a:t>
            </a:r>
            <a:br>
              <a:rPr lang="en-US" sz="1600" b="1">
                <a:solidFill>
                  <a:srgbClr val="C00000"/>
                </a:solidFill>
                <a:latin typeface="Arial" panose="020B0604020202020204" pitchFamily="34" charset="0"/>
                <a:cs typeface="Arial" panose="020B0604020202020204" pitchFamily="34" charset="0"/>
              </a:rPr>
            </a:br>
            <a:r>
              <a:rPr lang="en-US" sz="1600" b="1">
                <a:solidFill>
                  <a:srgbClr val="C00000"/>
                </a:solidFill>
                <a:latin typeface="Arial" panose="020B0604020202020204" pitchFamily="34" charset="0"/>
                <a:cs typeface="Arial" panose="020B0604020202020204" pitchFamily="34" charset="0"/>
              </a:rPr>
              <a:t>        </a:t>
            </a:r>
            <a:r>
              <a:rPr lang="en-US" sz="1600" b="1" err="1">
                <a:solidFill>
                  <a:srgbClr val="C00000"/>
                </a:solidFill>
                <a:latin typeface="Arial" panose="020B0604020202020204" pitchFamily="34" charset="0"/>
                <a:cs typeface="Arial" panose="020B0604020202020204" pitchFamily="34" charset="0"/>
              </a:rPr>
              <a:t>use_by_default</a:t>
            </a:r>
            <a:r>
              <a:rPr lang="en-US" sz="1600" b="1">
                <a:solidFill>
                  <a:srgbClr val="C00000"/>
                </a:solidFill>
                <a:latin typeface="Arial" panose="020B0604020202020204" pitchFamily="34" charset="0"/>
                <a:cs typeface="Arial" panose="020B0604020202020204" pitchFamily="34" charset="0"/>
              </a:rPr>
              <a:t> map(v, </a:t>
            </a:r>
            <a:r>
              <a:rPr lang="en-US" sz="1600" b="1" err="1">
                <a:solidFill>
                  <a:srgbClr val="C00000"/>
                </a:solidFill>
                <a:latin typeface="Arial" panose="020B0604020202020204" pitchFamily="34" charset="0"/>
                <a:cs typeface="Arial" panose="020B0604020202020204" pitchFamily="34" charset="0"/>
              </a:rPr>
              <a:t>v.data</a:t>
            </a:r>
            <a:r>
              <a:rPr lang="en-US" sz="1600" b="1">
                <a:solidFill>
                  <a:srgbClr val="C00000"/>
                </a:solidFill>
                <a:latin typeface="Arial" panose="020B0604020202020204" pitchFamily="34" charset="0"/>
                <a:cs typeface="Arial" panose="020B0604020202020204" pitchFamily="34" charset="0"/>
              </a:rPr>
              <a:t>[:</a:t>
            </a:r>
            <a:r>
              <a:rPr lang="en-US" sz="1600" b="1" err="1">
                <a:solidFill>
                  <a:srgbClr val="C00000"/>
                </a:solidFill>
                <a:latin typeface="Arial" panose="020B0604020202020204" pitchFamily="34" charset="0"/>
                <a:cs typeface="Arial" panose="020B0604020202020204" pitchFamily="34" charset="0"/>
              </a:rPr>
              <a:t>v.len</a:t>
            </a:r>
            <a:r>
              <a:rPr lang="en-US" sz="1600" b="1">
                <a:solidFill>
                  <a:srgbClr val="C00000"/>
                </a:solidFill>
                <a:latin typeface="Arial" panose="020B0604020202020204" pitchFamily="34" charset="0"/>
                <a:cs typeface="Arial" panose="020B0604020202020204" pitchFamily="34" charset="0"/>
              </a:rPr>
              <a:t>])</a:t>
            </a:r>
            <a:br>
              <a:rPr lang="en-US" sz="1600" b="1">
                <a:latin typeface="Arial" panose="020B0604020202020204" pitchFamily="34" charset="0"/>
                <a:cs typeface="Arial" panose="020B0604020202020204" pitchFamily="34" charset="0"/>
              </a:rPr>
            </a:br>
            <a:r>
              <a:rPr lang="en-US" sz="1600" b="1" err="1">
                <a:latin typeface="Arial" panose="020B0604020202020204" pitchFamily="34" charset="0"/>
                <a:cs typeface="Arial" panose="020B0604020202020204" pitchFamily="34" charset="0"/>
              </a:rPr>
              <a:t>size_t</a:t>
            </a:r>
            <a:r>
              <a:rPr lang="en-US" sz="1600" b="1">
                <a:latin typeface="Arial" panose="020B0604020202020204" pitchFamily="34" charset="0"/>
                <a:cs typeface="Arial" panose="020B0604020202020204" pitchFamily="34" charset="0"/>
              </a:rPr>
              <a:t> </a:t>
            </a:r>
            <a:r>
              <a:rPr lang="en-US" sz="1600" b="1" err="1">
                <a:latin typeface="Arial" panose="020B0604020202020204" pitchFamily="34" charset="0"/>
                <a:cs typeface="Arial" panose="020B0604020202020204" pitchFamily="34" charset="0"/>
              </a:rPr>
              <a:t>num</a:t>
            </a:r>
            <a:r>
              <a:rPr lang="en-US" sz="1600" b="1">
                <a:latin typeface="Arial" panose="020B0604020202020204" pitchFamily="34" charset="0"/>
                <a:cs typeface="Arial" panose="020B0604020202020204" pitchFamily="34" charset="0"/>
              </a:rPr>
              <a:t> = 50;</a:t>
            </a:r>
            <a:br>
              <a:rPr lang="en-US" sz="1600" b="1">
                <a:latin typeface="Arial" panose="020B0604020202020204" pitchFamily="34" charset="0"/>
                <a:cs typeface="Arial" panose="020B0604020202020204" pitchFamily="34" charset="0"/>
              </a:rPr>
            </a:br>
            <a:r>
              <a:rPr lang="en-US" sz="1600" b="1" err="1">
                <a:latin typeface="Arial" panose="020B0604020202020204" pitchFamily="34" charset="0"/>
                <a:cs typeface="Arial" panose="020B0604020202020204" pitchFamily="34" charset="0"/>
              </a:rPr>
              <a:t>myvec_t</a:t>
            </a:r>
            <a:r>
              <a:rPr lang="en-US" sz="1600" b="1">
                <a:latin typeface="Arial" panose="020B0604020202020204" pitchFamily="34" charset="0"/>
                <a:cs typeface="Arial" panose="020B0604020202020204" pitchFamily="34" charset="0"/>
              </a:rPr>
              <a:t> *v = </a:t>
            </a:r>
            <a:r>
              <a:rPr lang="en-US" sz="1600" b="1" err="1">
                <a:latin typeface="Arial" panose="020B0604020202020204" pitchFamily="34" charset="0"/>
                <a:cs typeface="Arial" panose="020B0604020202020204" pitchFamily="34" charset="0"/>
              </a:rPr>
              <a:t>alloc_array_of_myvec</a:t>
            </a:r>
            <a:r>
              <a:rPr lang="en-US" sz="1600" b="1">
                <a:latin typeface="Arial" panose="020B0604020202020204" pitchFamily="34" charset="0"/>
                <a:cs typeface="Arial" panose="020B0604020202020204" pitchFamily="34" charset="0"/>
              </a:rPr>
              <a:t>(</a:t>
            </a:r>
            <a:r>
              <a:rPr lang="en-US" sz="1600" b="1" err="1">
                <a:latin typeface="Arial" panose="020B0604020202020204" pitchFamily="34" charset="0"/>
                <a:cs typeface="Arial" panose="020B0604020202020204" pitchFamily="34" charset="0"/>
              </a:rPr>
              <a:t>num</a:t>
            </a:r>
            <a:r>
              <a:rPr lang="en-US" sz="1600" b="1">
                <a:latin typeface="Arial" panose="020B0604020202020204" pitchFamily="34" charset="0"/>
                <a:cs typeface="Arial" panose="020B0604020202020204" pitchFamily="34" charset="0"/>
              </a:rPr>
              <a:t>);</a:t>
            </a:r>
            <a:br>
              <a:rPr lang="en-US" sz="1600" b="1">
                <a:latin typeface="Arial" panose="020B0604020202020204" pitchFamily="34" charset="0"/>
                <a:cs typeface="Arial" panose="020B0604020202020204" pitchFamily="34" charset="0"/>
              </a:rPr>
            </a:br>
            <a:br>
              <a:rPr lang="en-US" sz="1600" b="1">
                <a:latin typeface="Arial" panose="020B0604020202020204" pitchFamily="34" charset="0"/>
                <a:cs typeface="Arial" panose="020B0604020202020204" pitchFamily="34" charset="0"/>
              </a:rPr>
            </a:br>
            <a:r>
              <a:rPr lang="en-US" sz="1600" b="1">
                <a:solidFill>
                  <a:srgbClr val="C00000"/>
                </a:solidFill>
                <a:latin typeface="Arial" panose="020B0604020202020204" pitchFamily="34" charset="0"/>
                <a:cs typeface="Arial" panose="020B0604020202020204" pitchFamily="34" charset="0"/>
              </a:rPr>
              <a:t>#pragma </a:t>
            </a:r>
            <a:r>
              <a:rPr lang="en-US" sz="1600" b="1" err="1">
                <a:solidFill>
                  <a:srgbClr val="C00000"/>
                </a:solidFill>
                <a:latin typeface="Arial" panose="020B0604020202020204" pitchFamily="34" charset="0"/>
                <a:cs typeface="Arial" panose="020B0604020202020204" pitchFamily="34" charset="0"/>
              </a:rPr>
              <a:t>omp</a:t>
            </a:r>
            <a:r>
              <a:rPr lang="en-US" sz="1600" b="1">
                <a:solidFill>
                  <a:srgbClr val="C00000"/>
                </a:solidFill>
                <a:latin typeface="Arial" panose="020B0604020202020204" pitchFamily="34" charset="0"/>
                <a:cs typeface="Arial" panose="020B0604020202020204" pitchFamily="34" charset="0"/>
              </a:rPr>
              <a:t> target map(v[:50])</a:t>
            </a:r>
            <a:br>
              <a:rPr lang="en-US" sz="1600" b="1">
                <a:latin typeface="Arial" panose="020B0604020202020204" pitchFamily="34" charset="0"/>
                <a:cs typeface="Arial" panose="020B0604020202020204" pitchFamily="34" charset="0"/>
              </a:rPr>
            </a:br>
            <a:r>
              <a:rPr lang="en-US" sz="1600" b="1">
                <a:latin typeface="Arial" panose="020B0604020202020204" pitchFamily="34" charset="0"/>
                <a:cs typeface="Arial" panose="020B0604020202020204" pitchFamily="34" charset="0"/>
              </a:rPr>
              <a:t>{</a:t>
            </a:r>
            <a:br>
              <a:rPr lang="en-US" sz="1600" b="1">
                <a:latin typeface="Arial" panose="020B0604020202020204" pitchFamily="34" charset="0"/>
                <a:cs typeface="Arial" panose="020B0604020202020204" pitchFamily="34" charset="0"/>
              </a:rPr>
            </a:br>
            <a:r>
              <a:rPr lang="en-US" sz="1600" b="1">
                <a:latin typeface="Arial" panose="020B0604020202020204" pitchFamily="34" charset="0"/>
                <a:cs typeface="Arial" panose="020B0604020202020204" pitchFamily="34" charset="0"/>
              </a:rPr>
              <a:t>  </a:t>
            </a:r>
            <a:r>
              <a:rPr lang="en-US" sz="1600" b="1" err="1">
                <a:latin typeface="Arial" panose="020B0604020202020204" pitchFamily="34" charset="0"/>
                <a:cs typeface="Arial" panose="020B0604020202020204" pitchFamily="34" charset="0"/>
              </a:rPr>
              <a:t>do_something_with_v</a:t>
            </a:r>
            <a:r>
              <a:rPr lang="en-US" sz="1600" b="1">
                <a:latin typeface="Arial" panose="020B0604020202020204" pitchFamily="34" charset="0"/>
                <a:cs typeface="Arial" panose="020B0604020202020204" pitchFamily="34" charset="0"/>
              </a:rPr>
              <a:t>(&amp;v);</a:t>
            </a:r>
            <a:br>
              <a:rPr lang="en-US" sz="1600" b="1">
                <a:latin typeface="Arial" panose="020B0604020202020204" pitchFamily="34" charset="0"/>
                <a:cs typeface="Arial" panose="020B0604020202020204" pitchFamily="34" charset="0"/>
              </a:rPr>
            </a:br>
            <a:r>
              <a:rPr lang="en-US" sz="1600" b="1">
                <a:latin typeface="Arial" panose="020B0604020202020204" pitchFamily="34" charset="0"/>
                <a:cs typeface="Arial" panose="020B0604020202020204" pitchFamily="34" charset="0"/>
              </a:rPr>
              <a:t>}</a:t>
            </a:r>
          </a:p>
          <a:p>
            <a:endParaRPr lang="en-US" b="1">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B53B14E7-31E3-8742-A221-32931F688218}"/>
              </a:ext>
            </a:extLst>
          </p:cNvPr>
          <p:cNvSpPr txBox="1"/>
          <p:nvPr/>
        </p:nvSpPr>
        <p:spPr>
          <a:xfrm>
            <a:off x="4802361" y="2206873"/>
            <a:ext cx="3919418" cy="923330"/>
          </a:xfrm>
          <a:prstGeom prst="rect">
            <a:avLst/>
          </a:prstGeom>
          <a:noFill/>
          <a:ln w="22225">
            <a:solidFill>
              <a:srgbClr val="000090"/>
            </a:solidFill>
          </a:ln>
        </p:spPr>
        <p:txBody>
          <a:bodyPr wrap="square" rtlCol="0">
            <a:spAutoFit/>
          </a:bodyPr>
          <a:lstStyle/>
          <a:p>
            <a:r>
              <a:rPr lang="en-US" sz="1800"/>
              <a:t>Declare a mapper </a:t>
            </a:r>
            <a:r>
              <a:rPr lang="en-US"/>
              <a:t>that declares how a structure variable of type </a:t>
            </a:r>
            <a:r>
              <a:rPr lang="en-US" err="1"/>
              <a:t>myvect_t</a:t>
            </a:r>
            <a:r>
              <a:rPr lang="en-US"/>
              <a:t> is mapped.</a:t>
            </a:r>
            <a:endParaRPr lang="en-US" sz="1800"/>
          </a:p>
        </p:txBody>
      </p:sp>
      <p:sp>
        <p:nvSpPr>
          <p:cNvPr id="7" name="TextBox 6">
            <a:extLst>
              <a:ext uri="{FF2B5EF4-FFF2-40B4-BE49-F238E27FC236}">
                <a16:creationId xmlns:a16="http://schemas.microsoft.com/office/drawing/2014/main" id="{354193E3-40DE-CB4C-A018-045888CC79F4}"/>
              </a:ext>
            </a:extLst>
          </p:cNvPr>
          <p:cNvSpPr txBox="1"/>
          <p:nvPr/>
        </p:nvSpPr>
        <p:spPr>
          <a:xfrm>
            <a:off x="4627006" y="5066076"/>
            <a:ext cx="3919418" cy="646331"/>
          </a:xfrm>
          <a:prstGeom prst="rect">
            <a:avLst/>
          </a:prstGeom>
          <a:noFill/>
          <a:ln w="22225">
            <a:solidFill>
              <a:srgbClr val="000090"/>
            </a:solidFill>
          </a:ln>
        </p:spPr>
        <p:txBody>
          <a:bodyPr wrap="square" rtlCol="0">
            <a:spAutoFit/>
          </a:bodyPr>
          <a:lstStyle/>
          <a:p>
            <a:r>
              <a:rPr lang="en-US" sz="1800"/>
              <a:t>Use the mapper for </a:t>
            </a:r>
            <a:r>
              <a:rPr lang="en-US" sz="1800" err="1"/>
              <a:t>myvec</a:t>
            </a:r>
            <a:r>
              <a:rPr lang="en-US" err="1"/>
              <a:t>_t</a:t>
            </a:r>
            <a:r>
              <a:rPr lang="en-US"/>
              <a:t> to map an array of type </a:t>
            </a:r>
            <a:r>
              <a:rPr lang="en-US" err="1"/>
              <a:t>myvec_t</a:t>
            </a:r>
            <a:endParaRPr lang="en-US" sz="1800"/>
          </a:p>
        </p:txBody>
      </p:sp>
      <p:cxnSp>
        <p:nvCxnSpPr>
          <p:cNvPr id="8" name="Straight Arrow Connector 7">
            <a:extLst>
              <a:ext uri="{FF2B5EF4-FFF2-40B4-BE49-F238E27FC236}">
                <a16:creationId xmlns:a16="http://schemas.microsoft.com/office/drawing/2014/main" id="{99D4C980-6394-2241-9D9A-60052628F178}"/>
              </a:ext>
            </a:extLst>
          </p:cNvPr>
          <p:cNvCxnSpPr>
            <a:cxnSpLocks/>
            <a:stCxn id="6" idx="1"/>
          </p:cNvCxnSpPr>
          <p:nvPr/>
        </p:nvCxnSpPr>
        <p:spPr>
          <a:xfrm flipH="1">
            <a:off x="4045440" y="2668538"/>
            <a:ext cx="756921" cy="955387"/>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941F2E4C-01D2-3A42-BA43-7AFC2F9472E2}"/>
              </a:ext>
            </a:extLst>
          </p:cNvPr>
          <p:cNvCxnSpPr>
            <a:cxnSpLocks/>
            <a:stCxn id="7" idx="1"/>
          </p:cNvCxnSpPr>
          <p:nvPr/>
        </p:nvCxnSpPr>
        <p:spPr>
          <a:xfrm flipH="1" flipV="1">
            <a:off x="3587165" y="4991185"/>
            <a:ext cx="1039841" cy="398057"/>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03953342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0"/>
          </p:nvPr>
        </p:nvSpPr>
        <p:spPr>
          <a:xfrm>
            <a:off x="6248400" y="6503988"/>
            <a:ext cx="2895600" cy="261937"/>
          </a:xfrm>
        </p:spPr>
        <p:txBody>
          <a:bodyPr/>
          <a:lstStyle/>
          <a:p>
            <a:pPr algn="r">
              <a:defRPr/>
            </a:pPr>
            <a:fld id="{A5DCDCE7-3541-4E93-B65B-05A079DFAA1A}" type="slidenum">
              <a:rPr lang="zh-CN" altLang="en-US" sz="1200">
                <a:solidFill>
                  <a:srgbClr val="000000"/>
                </a:solidFill>
              </a:rPr>
              <a:pPr algn="r">
                <a:defRPr/>
              </a:pPr>
              <a:t>14</a:t>
            </a:fld>
            <a:endParaRPr lang="en-US" altLang="zh-CN" sz="1200">
              <a:solidFill>
                <a:srgbClr val="000000"/>
              </a:solidFill>
            </a:endParaRPr>
          </a:p>
        </p:txBody>
      </p:sp>
      <p:sp>
        <p:nvSpPr>
          <p:cNvPr id="133123" name="Rectangle 2"/>
          <p:cNvSpPr>
            <a:spLocks noGrp="1" noChangeArrowheads="1"/>
          </p:cNvSpPr>
          <p:nvPr>
            <p:ph type="title"/>
          </p:nvPr>
        </p:nvSpPr>
        <p:spPr>
          <a:xfrm>
            <a:off x="742950" y="0"/>
            <a:ext cx="7988300" cy="969963"/>
          </a:xfrm>
          <a:noFill/>
        </p:spPr>
        <p:txBody>
          <a:bodyPr/>
          <a:lstStyle/>
          <a:p>
            <a:pPr eaLnBrk="1" hangingPunct="1">
              <a:lnSpc>
                <a:spcPct val="89000"/>
              </a:lnSpc>
            </a:pPr>
            <a:r>
              <a:rPr lang="en-US" altLang="zh-CN">
                <a:ea typeface="SimSun" pitchFamily="2" charset="-122"/>
              </a:rPr>
              <a:t>Example: Pi with a loop and a reduction</a:t>
            </a:r>
            <a:endParaRPr lang="en-US" altLang="zh-CN" sz="3200">
              <a:solidFill>
                <a:schemeClr val="accent1"/>
              </a:solidFill>
              <a:ea typeface="SimSun" pitchFamily="2" charset="-122"/>
            </a:endParaRPr>
          </a:p>
        </p:txBody>
      </p:sp>
      <p:sp>
        <p:nvSpPr>
          <p:cNvPr id="133124" name="Rectangle 3"/>
          <p:cNvSpPr>
            <a:spLocks noChangeArrowheads="1"/>
          </p:cNvSpPr>
          <p:nvPr/>
        </p:nvSpPr>
        <p:spPr bwMode="auto">
          <a:xfrm>
            <a:off x="316866" y="720408"/>
            <a:ext cx="8378825" cy="6015037"/>
          </a:xfrm>
          <a:prstGeom prst="rect">
            <a:avLst/>
          </a:prstGeom>
          <a:noFill/>
          <a:ln w="9525">
            <a:noFill/>
            <a:miter lim="800000"/>
            <a:headEnd/>
            <a:tailEnd/>
          </a:ln>
        </p:spPr>
        <p:txBody>
          <a:bodyPr lIns="92075" tIns="46038" rIns="92075" bIns="46038">
            <a:spAutoFit/>
          </a:bodyPr>
          <a:lstStyle/>
          <a:p>
            <a:pPr eaLnBrk="0" hangingPunct="0"/>
            <a:r>
              <a:rPr lang="en-US" altLang="zh-CN" sz="2400">
                <a:solidFill>
                  <a:srgbClr val="740000"/>
                </a:solidFill>
                <a:latin typeface="Arial" pitchFamily="34" charset="0"/>
                <a:ea typeface="ＭＳ Ｐゴシック" pitchFamily="34" charset="-128"/>
              </a:rPr>
              <a:t>#include &lt;</a:t>
            </a:r>
            <a:r>
              <a:rPr lang="en-US" altLang="zh-CN" sz="2400" err="1">
                <a:solidFill>
                  <a:srgbClr val="740000"/>
                </a:solidFill>
                <a:latin typeface="Arial" pitchFamily="34" charset="0"/>
                <a:ea typeface="ＭＳ Ｐゴシック" pitchFamily="34" charset="-128"/>
              </a:rPr>
              <a:t>omp.h</a:t>
            </a:r>
            <a:r>
              <a:rPr lang="en-US" altLang="zh-CN" sz="2400">
                <a:solidFill>
                  <a:srgbClr val="740000"/>
                </a:solidFill>
                <a:latin typeface="Arial" pitchFamily="34" charset="0"/>
                <a:ea typeface="ＭＳ Ｐゴシック" pitchFamily="34" charset="-128"/>
              </a:rPr>
              <a:t>&gt;</a:t>
            </a:r>
          </a:p>
          <a:p>
            <a:pPr eaLnBrk="0" hangingPunct="0"/>
            <a:r>
              <a:rPr lang="en-US" altLang="zh-CN" sz="2400">
                <a:solidFill>
                  <a:srgbClr val="000000"/>
                </a:solidFill>
                <a:latin typeface="Arial" pitchFamily="34" charset="0"/>
                <a:ea typeface="ＭＳ Ｐゴシック" pitchFamily="34" charset="-128"/>
              </a:rPr>
              <a:t>static long </a:t>
            </a:r>
            <a:r>
              <a:rPr lang="en-US" altLang="zh-CN" sz="2400" err="1">
                <a:solidFill>
                  <a:srgbClr val="000000"/>
                </a:solidFill>
                <a:latin typeface="Arial" pitchFamily="34" charset="0"/>
                <a:ea typeface="ＭＳ Ｐゴシック" pitchFamily="34" charset="-128"/>
              </a:rPr>
              <a:t>num_steps</a:t>
            </a:r>
            <a:r>
              <a:rPr lang="en-US" altLang="zh-CN" sz="2400">
                <a:solidFill>
                  <a:srgbClr val="000000"/>
                </a:solidFill>
                <a:latin typeface="Arial" pitchFamily="34" charset="0"/>
                <a:ea typeface="ＭＳ Ｐゴシック" pitchFamily="34" charset="-128"/>
              </a:rPr>
              <a:t> = 100000;         double step;</a:t>
            </a:r>
          </a:p>
          <a:p>
            <a:pPr eaLnBrk="0" hangingPunct="0"/>
            <a:r>
              <a:rPr lang="en-US" altLang="zh-CN" sz="2400">
                <a:solidFill>
                  <a:srgbClr val="000000"/>
                </a:solidFill>
                <a:latin typeface="Arial" pitchFamily="34" charset="0"/>
                <a:ea typeface="ＭＳ Ｐゴシック" pitchFamily="34" charset="-128"/>
              </a:rPr>
              <a:t>void main ()</a:t>
            </a:r>
          </a:p>
          <a:p>
            <a:pPr eaLnBrk="0" hangingPunct="0"/>
            <a:r>
              <a:rPr lang="en-US" altLang="zh-CN" sz="2400">
                <a:solidFill>
                  <a:srgbClr val="000000"/>
                </a:solidFill>
                <a:latin typeface="Arial" pitchFamily="34" charset="0"/>
                <a:ea typeface="ＭＳ Ｐゴシック" pitchFamily="34" charset="-128"/>
              </a:rPr>
              <a:t>{    </a:t>
            </a:r>
            <a:r>
              <a:rPr lang="en-US" altLang="zh-CN" sz="2400" err="1">
                <a:solidFill>
                  <a:srgbClr val="000000"/>
                </a:solidFill>
                <a:latin typeface="Arial" pitchFamily="34" charset="0"/>
                <a:ea typeface="ＭＳ Ｐゴシック" pitchFamily="34" charset="-128"/>
              </a:rPr>
              <a:t>int</a:t>
            </a:r>
            <a:r>
              <a:rPr lang="en-US" altLang="zh-CN" sz="2400">
                <a:solidFill>
                  <a:srgbClr val="000000"/>
                </a:solidFill>
                <a:latin typeface="Arial" pitchFamily="34" charset="0"/>
                <a:ea typeface="ＭＳ Ｐゴシック" pitchFamily="34" charset="-128"/>
              </a:rPr>
              <a:t> </a:t>
            </a:r>
            <a:r>
              <a:rPr lang="en-US" altLang="zh-CN" sz="2400" err="1">
                <a:solidFill>
                  <a:srgbClr val="000000"/>
                </a:solidFill>
                <a:latin typeface="Arial" pitchFamily="34" charset="0"/>
                <a:ea typeface="ＭＳ Ｐゴシック" pitchFamily="34" charset="-128"/>
              </a:rPr>
              <a:t>i</a:t>
            </a:r>
            <a:r>
              <a:rPr lang="en-US" altLang="zh-CN" sz="2400">
                <a:solidFill>
                  <a:srgbClr val="000000"/>
                </a:solidFill>
                <a:latin typeface="Arial" pitchFamily="34" charset="0"/>
                <a:ea typeface="ＭＳ Ｐゴシック" pitchFamily="34" charset="-128"/>
              </a:rPr>
              <a:t>; 	  double x, pi, sum = 0.0; </a:t>
            </a:r>
          </a:p>
          <a:p>
            <a:pPr eaLnBrk="0" hangingPunct="0"/>
            <a:r>
              <a:rPr lang="en-US" altLang="zh-CN" sz="2400">
                <a:solidFill>
                  <a:srgbClr val="000000"/>
                </a:solidFill>
                <a:latin typeface="Arial" pitchFamily="34" charset="0"/>
                <a:ea typeface="ＭＳ Ｐゴシック" pitchFamily="34" charset="-128"/>
              </a:rPr>
              <a:t>      step = 1.0/(double) </a:t>
            </a:r>
            <a:r>
              <a:rPr lang="en-US" altLang="zh-CN" sz="2400" err="1">
                <a:solidFill>
                  <a:srgbClr val="000000"/>
                </a:solidFill>
                <a:latin typeface="Arial" pitchFamily="34" charset="0"/>
                <a:ea typeface="ＭＳ Ｐゴシック" pitchFamily="34" charset="-128"/>
              </a:rPr>
              <a:t>num_steps</a:t>
            </a:r>
            <a:r>
              <a:rPr lang="en-US" altLang="zh-CN" sz="2400">
                <a:solidFill>
                  <a:srgbClr val="000000"/>
                </a:solidFill>
                <a:latin typeface="Arial" pitchFamily="34" charset="0"/>
                <a:ea typeface="ＭＳ Ｐゴシック" pitchFamily="34" charset="-128"/>
              </a:rPr>
              <a:t>;</a:t>
            </a:r>
          </a:p>
          <a:p>
            <a:pPr eaLnBrk="0" hangingPunct="0"/>
            <a:r>
              <a:rPr lang="en-US" altLang="zh-CN" sz="2400">
                <a:solidFill>
                  <a:srgbClr val="740000"/>
                </a:solidFill>
                <a:latin typeface="Arial" pitchFamily="34" charset="0"/>
                <a:ea typeface="ＭＳ Ｐゴシック" pitchFamily="34" charset="-128"/>
              </a:rPr>
              <a:t>      #pragma </a:t>
            </a:r>
            <a:r>
              <a:rPr lang="en-US" altLang="zh-CN" sz="2400" err="1">
                <a:solidFill>
                  <a:srgbClr val="740000"/>
                </a:solidFill>
                <a:latin typeface="Arial" pitchFamily="34" charset="0"/>
                <a:ea typeface="ＭＳ Ｐゴシック" pitchFamily="34" charset="-128"/>
              </a:rPr>
              <a:t>omp</a:t>
            </a:r>
            <a:r>
              <a:rPr lang="en-US" altLang="zh-CN" sz="2400">
                <a:solidFill>
                  <a:srgbClr val="740000"/>
                </a:solidFill>
                <a:latin typeface="Arial" pitchFamily="34" charset="0"/>
                <a:ea typeface="ＭＳ Ｐゴシック" pitchFamily="34" charset="-128"/>
              </a:rPr>
              <a:t> parallel </a:t>
            </a:r>
          </a:p>
          <a:p>
            <a:pPr eaLnBrk="0" hangingPunct="0"/>
            <a:r>
              <a:rPr lang="en-US" altLang="zh-CN" sz="2400">
                <a:solidFill>
                  <a:srgbClr val="740000"/>
                </a:solidFill>
                <a:latin typeface="Arial" pitchFamily="34" charset="0"/>
                <a:ea typeface="ＭＳ Ｐゴシック" pitchFamily="34" charset="-128"/>
              </a:rPr>
              <a:t>      {</a:t>
            </a:r>
          </a:p>
          <a:p>
            <a:pPr eaLnBrk="0" hangingPunct="0"/>
            <a:r>
              <a:rPr lang="en-US" altLang="zh-CN" sz="2400">
                <a:solidFill>
                  <a:srgbClr val="740000"/>
                </a:solidFill>
                <a:latin typeface="Arial" pitchFamily="34" charset="0"/>
                <a:ea typeface="ＭＳ Ｐゴシック" pitchFamily="34" charset="-128"/>
              </a:rPr>
              <a:t>           double x;</a:t>
            </a:r>
          </a:p>
          <a:p>
            <a:pPr eaLnBrk="0" hangingPunct="0"/>
            <a:r>
              <a:rPr lang="en-US" altLang="zh-CN" sz="2400">
                <a:solidFill>
                  <a:srgbClr val="740000"/>
                </a:solidFill>
                <a:latin typeface="Arial" pitchFamily="34" charset="0"/>
                <a:ea typeface="ＭＳ Ｐゴシック" pitchFamily="34" charset="-128"/>
              </a:rPr>
              <a:t>          #pragma </a:t>
            </a:r>
            <a:r>
              <a:rPr lang="en-US" altLang="zh-CN" sz="2400" err="1">
                <a:solidFill>
                  <a:srgbClr val="740000"/>
                </a:solidFill>
                <a:latin typeface="Arial" pitchFamily="34" charset="0"/>
                <a:ea typeface="ＭＳ Ｐゴシック" pitchFamily="34" charset="-128"/>
              </a:rPr>
              <a:t>omp</a:t>
            </a:r>
            <a:r>
              <a:rPr lang="en-US" altLang="zh-CN" sz="2400">
                <a:solidFill>
                  <a:srgbClr val="740000"/>
                </a:solidFill>
                <a:latin typeface="Arial" pitchFamily="34" charset="0"/>
                <a:ea typeface="ＭＳ Ｐゴシック" pitchFamily="34" charset="-128"/>
              </a:rPr>
              <a:t> for reduction(+:sum)</a:t>
            </a:r>
          </a:p>
          <a:p>
            <a:pPr eaLnBrk="0" hangingPunct="0"/>
            <a:r>
              <a:rPr lang="en-US" altLang="zh-CN" sz="2400">
                <a:solidFill>
                  <a:srgbClr val="000000"/>
                </a:solidFill>
                <a:latin typeface="Arial" pitchFamily="34" charset="0"/>
                <a:ea typeface="ＭＳ Ｐゴシック" pitchFamily="34" charset="-128"/>
              </a:rPr>
              <a:t>	    for (</a:t>
            </a:r>
            <a:r>
              <a:rPr lang="en-US" altLang="zh-CN" sz="2400" err="1">
                <a:solidFill>
                  <a:srgbClr val="000000"/>
                </a:solidFill>
                <a:latin typeface="Arial" pitchFamily="34" charset="0"/>
                <a:ea typeface="ＭＳ Ｐゴシック" pitchFamily="34" charset="-128"/>
              </a:rPr>
              <a:t>i</a:t>
            </a:r>
            <a:r>
              <a:rPr lang="en-US" altLang="zh-CN" sz="2400">
                <a:solidFill>
                  <a:srgbClr val="000000"/>
                </a:solidFill>
                <a:latin typeface="Arial" pitchFamily="34" charset="0"/>
                <a:ea typeface="ＭＳ Ｐゴシック" pitchFamily="34" charset="-128"/>
              </a:rPr>
              <a:t>=0; </a:t>
            </a:r>
            <a:r>
              <a:rPr lang="en-US" altLang="zh-CN" sz="2400" err="1">
                <a:solidFill>
                  <a:srgbClr val="000000"/>
                </a:solidFill>
                <a:latin typeface="Arial" pitchFamily="34" charset="0"/>
                <a:ea typeface="ＭＳ Ｐゴシック" pitchFamily="34" charset="-128"/>
              </a:rPr>
              <a:t>i</a:t>
            </a:r>
            <a:r>
              <a:rPr lang="en-US" altLang="zh-CN" sz="2400">
                <a:solidFill>
                  <a:srgbClr val="000000"/>
                </a:solidFill>
                <a:latin typeface="Arial" pitchFamily="34" charset="0"/>
                <a:ea typeface="ＭＳ Ｐゴシック" pitchFamily="34" charset="-128"/>
              </a:rPr>
              <a:t>&lt; </a:t>
            </a:r>
            <a:r>
              <a:rPr lang="en-US" altLang="zh-CN" sz="2400" err="1">
                <a:solidFill>
                  <a:srgbClr val="000000"/>
                </a:solidFill>
                <a:latin typeface="Arial" pitchFamily="34" charset="0"/>
                <a:ea typeface="ＭＳ Ｐゴシック" pitchFamily="34" charset="-128"/>
              </a:rPr>
              <a:t>num_steps</a:t>
            </a:r>
            <a:r>
              <a:rPr lang="en-US" altLang="zh-CN" sz="2400">
                <a:solidFill>
                  <a:srgbClr val="000000"/>
                </a:solidFill>
                <a:latin typeface="Arial" pitchFamily="34" charset="0"/>
                <a:ea typeface="ＭＳ Ｐゴシック" pitchFamily="34" charset="-128"/>
              </a:rPr>
              <a:t>; </a:t>
            </a:r>
            <a:r>
              <a:rPr lang="en-US" altLang="zh-CN" sz="2400" err="1">
                <a:solidFill>
                  <a:srgbClr val="000000"/>
                </a:solidFill>
                <a:latin typeface="Arial" pitchFamily="34" charset="0"/>
                <a:ea typeface="ＭＳ Ｐゴシック" pitchFamily="34" charset="-128"/>
              </a:rPr>
              <a:t>i</a:t>
            </a:r>
            <a:r>
              <a:rPr lang="en-US" altLang="zh-CN" sz="2400">
                <a:solidFill>
                  <a:srgbClr val="000000"/>
                </a:solidFill>
                <a:latin typeface="Arial" pitchFamily="34" charset="0"/>
                <a:ea typeface="ＭＳ Ｐゴシック" pitchFamily="34" charset="-128"/>
              </a:rPr>
              <a:t>++){</a:t>
            </a:r>
          </a:p>
          <a:p>
            <a:pPr eaLnBrk="0" hangingPunct="0"/>
            <a:r>
              <a:rPr lang="en-US" altLang="zh-CN" sz="2400">
                <a:solidFill>
                  <a:srgbClr val="000000"/>
                </a:solidFill>
                <a:latin typeface="Arial" pitchFamily="34" charset="0"/>
                <a:ea typeface="ＭＳ Ｐゴシック" pitchFamily="34" charset="-128"/>
              </a:rPr>
              <a:t>		  x = (i+0.5)*step;</a:t>
            </a:r>
          </a:p>
          <a:p>
            <a:pPr eaLnBrk="0" hangingPunct="0"/>
            <a:r>
              <a:rPr lang="en-US" altLang="zh-CN" sz="2400">
                <a:solidFill>
                  <a:srgbClr val="000000"/>
                </a:solidFill>
                <a:latin typeface="Arial" pitchFamily="34" charset="0"/>
                <a:ea typeface="ＭＳ Ｐゴシック" pitchFamily="34" charset="-128"/>
              </a:rPr>
              <a:t>		  sum = sum + 4.0/(1.0+x*x);</a:t>
            </a:r>
          </a:p>
          <a:p>
            <a:pPr eaLnBrk="0" hangingPunct="0"/>
            <a:r>
              <a:rPr lang="en-US" altLang="zh-CN" sz="2400">
                <a:solidFill>
                  <a:srgbClr val="000000"/>
                </a:solidFill>
                <a:latin typeface="Arial" pitchFamily="34" charset="0"/>
                <a:ea typeface="ＭＳ Ｐゴシック" pitchFamily="34" charset="-128"/>
              </a:rPr>
              <a:t>	    }</a:t>
            </a:r>
          </a:p>
          <a:p>
            <a:pPr eaLnBrk="0" hangingPunct="0"/>
            <a:r>
              <a:rPr lang="en-US" altLang="zh-CN" sz="2400">
                <a:solidFill>
                  <a:srgbClr val="740000"/>
                </a:solidFill>
                <a:latin typeface="Arial" pitchFamily="34" charset="0"/>
                <a:ea typeface="ＭＳ Ｐゴシック" pitchFamily="34" charset="-128"/>
              </a:rPr>
              <a:t>       }</a:t>
            </a:r>
          </a:p>
          <a:p>
            <a:pPr eaLnBrk="0" hangingPunct="0"/>
            <a:r>
              <a:rPr lang="en-US" altLang="zh-CN" sz="2400">
                <a:solidFill>
                  <a:srgbClr val="000000"/>
                </a:solidFill>
                <a:latin typeface="Arial" pitchFamily="34" charset="0"/>
                <a:ea typeface="ＭＳ Ｐゴシック" pitchFamily="34" charset="-128"/>
              </a:rPr>
              <a:t>	  pi = step * sum;</a:t>
            </a:r>
          </a:p>
          <a:p>
            <a:pPr eaLnBrk="0" hangingPunct="0"/>
            <a:r>
              <a:rPr lang="en-US" altLang="zh-CN" sz="2400">
                <a:solidFill>
                  <a:srgbClr val="000000"/>
                </a:solidFill>
                <a:latin typeface="Arial" pitchFamily="34" charset="0"/>
                <a:ea typeface="ＭＳ Ｐゴシック" pitchFamily="34" charset="-128"/>
              </a:rPr>
              <a:t>}</a:t>
            </a:r>
          </a:p>
        </p:txBody>
      </p:sp>
      <p:sp>
        <p:nvSpPr>
          <p:cNvPr id="5" name="Text Box 9"/>
          <p:cNvSpPr txBox="1">
            <a:spLocks noChangeArrowheads="1"/>
          </p:cNvSpPr>
          <p:nvPr/>
        </p:nvSpPr>
        <p:spPr bwMode="auto">
          <a:xfrm>
            <a:off x="4667250" y="3095337"/>
            <a:ext cx="4305299" cy="584775"/>
          </a:xfrm>
          <a:prstGeom prst="rect">
            <a:avLst/>
          </a:prstGeom>
          <a:solidFill>
            <a:srgbClr val="FFFFE7"/>
          </a:solidFill>
          <a:ln w="12700">
            <a:solidFill>
              <a:schemeClr val="tx1"/>
            </a:solidFill>
            <a:miter lim="800000"/>
            <a:headEnd type="none" w="sm" len="sm"/>
            <a:tailEnd type="none" w="sm" len="sm"/>
          </a:ln>
          <a:effectLst>
            <a:outerShdw blurRad="50800" dist="50800" dir="5400000" algn="ctr" rotWithShape="0">
              <a:schemeClr val="bg1">
                <a:lumMod val="50000"/>
              </a:schemeClr>
            </a:outerShdw>
          </a:effectLst>
        </p:spPr>
        <p:txBody>
          <a:bodyPr wrap="square">
            <a:spAutoFit/>
          </a:bodyPr>
          <a:lstStyle/>
          <a:p>
            <a:pPr>
              <a:spcBef>
                <a:spcPct val="50000"/>
              </a:spcBef>
              <a:defRPr/>
            </a:pPr>
            <a:r>
              <a:rPr lang="en-US" altLang="zh-CN" sz="1600">
                <a:solidFill>
                  <a:srgbClr val="000000"/>
                </a:solidFill>
                <a:latin typeface="Arial Unicode MS" pitchFamily="34" charset="-128"/>
                <a:ea typeface="ＭＳ Ｐゴシック" pitchFamily="34" charset="-128"/>
              </a:rPr>
              <a:t>Create a scalar local to each thread to hold value of x at the center of each interval</a:t>
            </a:r>
          </a:p>
        </p:txBody>
      </p:sp>
      <p:sp>
        <p:nvSpPr>
          <p:cNvPr id="6" name="Line 10"/>
          <p:cNvSpPr>
            <a:spLocks noChangeShapeType="1"/>
          </p:cNvSpPr>
          <p:nvPr/>
        </p:nvSpPr>
        <p:spPr bwMode="auto">
          <a:xfrm flipH="1">
            <a:off x="2838448" y="3454399"/>
            <a:ext cx="1828802" cy="66675"/>
          </a:xfrm>
          <a:prstGeom prst="line">
            <a:avLst/>
          </a:prstGeom>
          <a:noFill/>
          <a:ln w="38100">
            <a:solidFill>
              <a:schemeClr val="tx1"/>
            </a:solidFill>
            <a:round/>
            <a:headEnd type="none" w="sm" len="sm"/>
            <a:tailEnd type="arrow" w="med" len="med"/>
          </a:ln>
        </p:spPr>
        <p:txBody>
          <a:bodyPr/>
          <a:lstStyle/>
          <a:p>
            <a:endParaRPr lang="en-US">
              <a:solidFill>
                <a:srgbClr val="000000"/>
              </a:solidFill>
              <a:latin typeface="Arial" pitchFamily="34" charset="0"/>
              <a:ea typeface="ＭＳ Ｐゴシック" pitchFamily="34" charset="-128"/>
            </a:endParaRPr>
          </a:p>
        </p:txBody>
      </p:sp>
      <p:sp>
        <p:nvSpPr>
          <p:cNvPr id="7" name="Text Box 9"/>
          <p:cNvSpPr txBox="1">
            <a:spLocks noChangeArrowheads="1"/>
          </p:cNvSpPr>
          <p:nvPr/>
        </p:nvSpPr>
        <p:spPr bwMode="auto">
          <a:xfrm>
            <a:off x="5676898" y="1988278"/>
            <a:ext cx="3295649" cy="830997"/>
          </a:xfrm>
          <a:prstGeom prst="rect">
            <a:avLst/>
          </a:prstGeom>
          <a:solidFill>
            <a:srgbClr val="FFFFE7"/>
          </a:solidFill>
          <a:ln w="12700">
            <a:solidFill>
              <a:schemeClr val="tx1"/>
            </a:solidFill>
            <a:miter lim="800000"/>
            <a:headEnd type="none" w="sm" len="sm"/>
            <a:tailEnd type="none" w="sm" len="sm"/>
          </a:ln>
          <a:effectLst>
            <a:outerShdw blurRad="50800" dist="50800" dir="5400000" algn="ctr" rotWithShape="0">
              <a:schemeClr val="bg1">
                <a:lumMod val="50000"/>
              </a:schemeClr>
            </a:outerShdw>
          </a:effectLst>
        </p:spPr>
        <p:txBody>
          <a:bodyPr wrap="square">
            <a:spAutoFit/>
          </a:bodyPr>
          <a:lstStyle/>
          <a:p>
            <a:pPr>
              <a:spcBef>
                <a:spcPct val="50000"/>
              </a:spcBef>
              <a:defRPr/>
            </a:pPr>
            <a:r>
              <a:rPr lang="en-US" altLang="zh-CN" sz="1600">
                <a:solidFill>
                  <a:srgbClr val="000000"/>
                </a:solidFill>
                <a:latin typeface="Arial Unicode MS" pitchFamily="34" charset="-128"/>
                <a:ea typeface="ＭＳ Ｐゴシック" pitchFamily="34" charset="-128"/>
              </a:rPr>
              <a:t>Create a team of threads … without a parallel construct, you’ll never have more than one thread</a:t>
            </a:r>
          </a:p>
        </p:txBody>
      </p:sp>
      <p:sp>
        <p:nvSpPr>
          <p:cNvPr id="8" name="Line 10"/>
          <p:cNvSpPr>
            <a:spLocks noChangeShapeType="1"/>
          </p:cNvSpPr>
          <p:nvPr/>
        </p:nvSpPr>
        <p:spPr bwMode="auto">
          <a:xfrm flipH="1">
            <a:off x="4229100" y="2583315"/>
            <a:ext cx="1447798" cy="235960"/>
          </a:xfrm>
          <a:prstGeom prst="line">
            <a:avLst/>
          </a:prstGeom>
          <a:noFill/>
          <a:ln w="38100">
            <a:solidFill>
              <a:schemeClr val="tx1"/>
            </a:solidFill>
            <a:round/>
            <a:headEnd type="none" w="sm" len="sm"/>
            <a:tailEnd type="arrow" w="med" len="med"/>
          </a:ln>
        </p:spPr>
        <p:txBody>
          <a:bodyPr/>
          <a:lstStyle/>
          <a:p>
            <a:endParaRPr lang="en-US">
              <a:solidFill>
                <a:srgbClr val="000000"/>
              </a:solidFill>
              <a:latin typeface="Arial" pitchFamily="34" charset="0"/>
              <a:ea typeface="ＭＳ Ｐゴシック" pitchFamily="34" charset="-128"/>
            </a:endParaRPr>
          </a:p>
        </p:txBody>
      </p:sp>
      <p:sp>
        <p:nvSpPr>
          <p:cNvPr id="9" name="Text Box 9"/>
          <p:cNvSpPr txBox="1">
            <a:spLocks noChangeArrowheads="1"/>
          </p:cNvSpPr>
          <p:nvPr/>
        </p:nvSpPr>
        <p:spPr bwMode="auto">
          <a:xfrm>
            <a:off x="6362699" y="4516755"/>
            <a:ext cx="2609850" cy="1569660"/>
          </a:xfrm>
          <a:prstGeom prst="rect">
            <a:avLst/>
          </a:prstGeom>
          <a:solidFill>
            <a:srgbClr val="FFFFE7"/>
          </a:solidFill>
          <a:ln w="12700">
            <a:solidFill>
              <a:schemeClr val="tx1"/>
            </a:solidFill>
            <a:miter lim="800000"/>
            <a:headEnd type="none" w="sm" len="sm"/>
            <a:tailEnd type="none" w="sm" len="sm"/>
          </a:ln>
          <a:effectLst>
            <a:outerShdw blurRad="50800" dist="50800" dir="5400000" algn="ctr" rotWithShape="0">
              <a:schemeClr val="bg1">
                <a:lumMod val="50000"/>
              </a:schemeClr>
            </a:outerShdw>
          </a:effectLst>
        </p:spPr>
        <p:txBody>
          <a:bodyPr wrap="square">
            <a:spAutoFit/>
          </a:bodyPr>
          <a:lstStyle/>
          <a:p>
            <a:pPr>
              <a:spcBef>
                <a:spcPct val="50000"/>
              </a:spcBef>
              <a:defRPr/>
            </a:pPr>
            <a:r>
              <a:rPr lang="en-US" altLang="zh-CN" sz="1600">
                <a:solidFill>
                  <a:srgbClr val="000000"/>
                </a:solidFill>
                <a:latin typeface="Arial Unicode MS" pitchFamily="34" charset="-128"/>
                <a:ea typeface="ＭＳ Ｐゴシック" pitchFamily="34" charset="-128"/>
              </a:rPr>
              <a:t>Break up loop iterations and assign them to threads … setting up a reduction into sum.  Note … the loop index is local to a thread by default.</a:t>
            </a:r>
          </a:p>
        </p:txBody>
      </p:sp>
      <p:sp>
        <p:nvSpPr>
          <p:cNvPr id="10" name="Line 10"/>
          <p:cNvSpPr>
            <a:spLocks noChangeShapeType="1"/>
          </p:cNvSpPr>
          <p:nvPr/>
        </p:nvSpPr>
        <p:spPr bwMode="auto">
          <a:xfrm flipH="1" flipV="1">
            <a:off x="4952999" y="4419600"/>
            <a:ext cx="1409696" cy="685800"/>
          </a:xfrm>
          <a:prstGeom prst="line">
            <a:avLst/>
          </a:prstGeom>
          <a:noFill/>
          <a:ln w="38100">
            <a:solidFill>
              <a:schemeClr val="tx1"/>
            </a:solidFill>
            <a:round/>
            <a:headEnd type="none" w="sm" len="sm"/>
            <a:tailEnd type="arrow" w="med" len="med"/>
          </a:ln>
        </p:spPr>
        <p:txBody>
          <a:bodyPr/>
          <a:lstStyle/>
          <a:p>
            <a:endParaRPr lang="en-US">
              <a:solidFill>
                <a:srgbClr val="000000"/>
              </a:solidFill>
              <a:latin typeface="Arial" pitchFamily="34" charset="0"/>
              <a:ea typeface="ＭＳ Ｐゴシック" pitchFamily="34" charset="-128"/>
            </a:endParaRPr>
          </a:p>
        </p:txBody>
      </p:sp>
    </p:spTree>
    <p:extLst>
      <p:ext uri="{BB962C8B-B14F-4D97-AF65-F5344CB8AC3E}">
        <p14:creationId xmlns:p14="http://schemas.microsoft.com/office/powerpoint/2010/main" val="35968837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sz="3600" b="1" err="1">
                <a:solidFill>
                  <a:srgbClr val="176DB6"/>
                </a:solidFill>
                <a:latin typeface="Arial" panose="020B0604020202020204" pitchFamily="34" charset="0"/>
                <a:cs typeface="Arial" panose="020B0604020202020204" pitchFamily="34" charset="0"/>
              </a:rPr>
              <a:t>OpenMP</a:t>
            </a:r>
            <a:r>
              <a:rPr lang="en-US" sz="3600" b="1">
                <a:solidFill>
                  <a:srgbClr val="176DB6"/>
                </a:solidFill>
                <a:latin typeface="Arial" panose="020B0604020202020204" pitchFamily="34" charset="0"/>
                <a:cs typeface="Arial" panose="020B0604020202020204" pitchFamily="34" charset="0"/>
              </a:rPr>
              <a:t> 5.0: #pragma </a:t>
            </a:r>
            <a:r>
              <a:rPr lang="en-US" sz="3600" b="1" err="1">
                <a:solidFill>
                  <a:srgbClr val="176DB6"/>
                </a:solidFill>
                <a:latin typeface="Arial" panose="020B0604020202020204" pitchFamily="34" charset="0"/>
                <a:cs typeface="Arial" panose="020B0604020202020204" pitchFamily="34" charset="0"/>
              </a:rPr>
              <a:t>omp</a:t>
            </a:r>
            <a:r>
              <a:rPr lang="en-US" sz="3600" b="1">
                <a:solidFill>
                  <a:srgbClr val="176DB6"/>
                </a:solidFill>
                <a:latin typeface="Arial" panose="020B0604020202020204" pitchFamily="34" charset="0"/>
                <a:cs typeface="Arial" panose="020B0604020202020204" pitchFamily="34" charset="0"/>
              </a:rPr>
              <a:t> requires</a:t>
            </a:r>
            <a:endParaRPr lang="en-US">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D6AEA0B1-35A9-0244-B4EE-913E0F652D3E}"/>
              </a:ext>
            </a:extLst>
          </p:cNvPr>
          <p:cNvSpPr>
            <a:spLocks noGrp="1"/>
          </p:cNvSpPr>
          <p:nvPr>
            <p:ph type="body" idx="1"/>
          </p:nvPr>
        </p:nvSpPr>
        <p:spPr>
          <a:xfrm>
            <a:off x="283070" y="816573"/>
            <a:ext cx="8451905" cy="889001"/>
          </a:xfrm>
        </p:spPr>
        <p:txBody>
          <a:bodyPr/>
          <a:lstStyle/>
          <a:p>
            <a:r>
              <a:rPr lang="en-US"/>
              <a:t>Code requires specific features, e.g. shared memory between host and devices.</a:t>
            </a:r>
          </a:p>
        </p:txBody>
      </p:sp>
      <p:sp>
        <p:nvSpPr>
          <p:cNvPr id="5" name="Content Placeholder 2">
            <a:extLst>
              <a:ext uri="{FF2B5EF4-FFF2-40B4-BE49-F238E27FC236}">
                <a16:creationId xmlns:a16="http://schemas.microsoft.com/office/drawing/2014/main" id="{FEBD8367-3382-45DC-89BA-DFCD71C04EF8}"/>
              </a:ext>
            </a:extLst>
          </p:cNvPr>
          <p:cNvSpPr txBox="1">
            <a:spLocks/>
          </p:cNvSpPr>
          <p:nvPr/>
        </p:nvSpPr>
        <p:spPr>
          <a:xfrm>
            <a:off x="283070" y="1705574"/>
            <a:ext cx="7651890" cy="40767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err="1">
                <a:latin typeface="Arial" panose="020B0604020202020204" pitchFamily="34" charset="0"/>
                <a:ea typeface="Courier New" charset="0"/>
                <a:cs typeface="Arial" panose="020B0604020202020204" pitchFamily="34" charset="0"/>
              </a:rPr>
              <a:t>typedef</a:t>
            </a:r>
            <a:r>
              <a:rPr lang="en-US" sz="1600" b="1">
                <a:latin typeface="Arial" panose="020B0604020202020204" pitchFamily="34" charset="0"/>
                <a:ea typeface="Courier New" charset="0"/>
                <a:cs typeface="Arial" panose="020B0604020202020204" pitchFamily="34" charset="0"/>
              </a:rPr>
              <a:t> </a:t>
            </a:r>
            <a:r>
              <a:rPr lang="en-US" sz="1600" b="1" err="1">
                <a:latin typeface="Arial" panose="020B0604020202020204" pitchFamily="34" charset="0"/>
                <a:ea typeface="Courier New" charset="0"/>
                <a:cs typeface="Arial" panose="020B0604020202020204" pitchFamily="34" charset="0"/>
              </a:rPr>
              <a:t>struct</a:t>
            </a:r>
            <a:r>
              <a:rPr lang="en-US" sz="1600" b="1">
                <a:latin typeface="Arial" panose="020B0604020202020204" pitchFamily="34" charset="0"/>
                <a:ea typeface="Courier New" charset="0"/>
                <a:cs typeface="Arial" panose="020B0604020202020204" pitchFamily="34" charset="0"/>
              </a:rPr>
              <a:t> </a:t>
            </a:r>
            <a:r>
              <a:rPr lang="en-US" sz="1600" b="1" err="1">
                <a:latin typeface="Arial" panose="020B0604020202020204" pitchFamily="34" charset="0"/>
                <a:ea typeface="Courier New" charset="0"/>
                <a:cs typeface="Arial" panose="020B0604020202020204" pitchFamily="34" charset="0"/>
              </a:rPr>
              <a:t>mypoints</a:t>
            </a:r>
            <a:r>
              <a:rPr lang="en-US" sz="1600" b="1">
                <a:latin typeface="Arial" panose="020B0604020202020204" pitchFamily="34" charset="0"/>
                <a:ea typeface="Courier New" charset="0"/>
                <a:cs typeface="Arial" panose="020B0604020202020204" pitchFamily="34" charset="0"/>
              </a:rPr>
              <a:t> {</a:t>
            </a:r>
            <a:br>
              <a:rPr lang="en-US" sz="1600" b="1">
                <a:latin typeface="Arial" panose="020B0604020202020204" pitchFamily="34" charset="0"/>
                <a:ea typeface="Courier New" charset="0"/>
                <a:cs typeface="Arial" panose="020B0604020202020204" pitchFamily="34" charset="0"/>
              </a:rPr>
            </a:br>
            <a:r>
              <a:rPr lang="en-US" sz="1600" b="1">
                <a:latin typeface="Arial" panose="020B0604020202020204" pitchFamily="34" charset="0"/>
                <a:ea typeface="Courier New" charset="0"/>
                <a:cs typeface="Arial" panose="020B0604020202020204" pitchFamily="34" charset="0"/>
              </a:rPr>
              <a:t>    </a:t>
            </a:r>
            <a:r>
              <a:rPr lang="en-US" sz="1600" b="1" err="1">
                <a:latin typeface="Arial" panose="020B0604020202020204" pitchFamily="34" charset="0"/>
                <a:ea typeface="Courier New" charset="0"/>
                <a:cs typeface="Arial" panose="020B0604020202020204" pitchFamily="34" charset="0"/>
              </a:rPr>
              <a:t>struct</a:t>
            </a:r>
            <a:r>
              <a:rPr lang="en-US" sz="1600" b="1">
                <a:latin typeface="Arial" panose="020B0604020202020204" pitchFamily="34" charset="0"/>
                <a:ea typeface="Courier New" charset="0"/>
                <a:cs typeface="Arial" panose="020B0604020202020204" pitchFamily="34" charset="0"/>
              </a:rPr>
              <a:t> </a:t>
            </a:r>
            <a:r>
              <a:rPr lang="en-US" sz="1600" b="1" err="1">
                <a:latin typeface="Arial" panose="020B0604020202020204" pitchFamily="34" charset="0"/>
                <a:ea typeface="Courier New" charset="0"/>
                <a:cs typeface="Arial" panose="020B0604020202020204" pitchFamily="34" charset="0"/>
              </a:rPr>
              <a:t>myvec</a:t>
            </a:r>
            <a:r>
              <a:rPr lang="en-US" sz="1600" b="1">
                <a:latin typeface="Arial" panose="020B0604020202020204" pitchFamily="34" charset="0"/>
                <a:ea typeface="Courier New" charset="0"/>
                <a:cs typeface="Arial" panose="020B0604020202020204" pitchFamily="34" charset="0"/>
              </a:rPr>
              <a:t> * x;</a:t>
            </a:r>
            <a:br>
              <a:rPr lang="en-US" sz="1600" b="1">
                <a:latin typeface="Arial" panose="020B0604020202020204" pitchFamily="34" charset="0"/>
                <a:ea typeface="Courier New" charset="0"/>
                <a:cs typeface="Arial" panose="020B0604020202020204" pitchFamily="34" charset="0"/>
              </a:rPr>
            </a:br>
            <a:r>
              <a:rPr lang="en-US" sz="1600" b="1">
                <a:latin typeface="Arial" panose="020B0604020202020204" pitchFamily="34" charset="0"/>
                <a:ea typeface="Courier New" charset="0"/>
                <a:cs typeface="Arial" panose="020B0604020202020204" pitchFamily="34" charset="0"/>
              </a:rPr>
              <a:t>    </a:t>
            </a:r>
            <a:r>
              <a:rPr lang="en-US" sz="1600" b="1" err="1">
                <a:latin typeface="Arial" panose="020B0604020202020204" pitchFamily="34" charset="0"/>
                <a:ea typeface="Courier New" charset="0"/>
                <a:cs typeface="Arial" panose="020B0604020202020204" pitchFamily="34" charset="0"/>
              </a:rPr>
              <a:t>struct</a:t>
            </a:r>
            <a:r>
              <a:rPr lang="en-US" sz="1600" b="1">
                <a:latin typeface="Arial" panose="020B0604020202020204" pitchFamily="34" charset="0"/>
                <a:ea typeface="Courier New" charset="0"/>
                <a:cs typeface="Arial" panose="020B0604020202020204" pitchFamily="34" charset="0"/>
              </a:rPr>
              <a:t> </a:t>
            </a:r>
            <a:r>
              <a:rPr lang="en-US" sz="1600" b="1" err="1">
                <a:latin typeface="Arial" panose="020B0604020202020204" pitchFamily="34" charset="0"/>
                <a:ea typeface="Courier New" charset="0"/>
                <a:cs typeface="Arial" panose="020B0604020202020204" pitchFamily="34" charset="0"/>
              </a:rPr>
              <a:t>myvec</a:t>
            </a:r>
            <a:r>
              <a:rPr lang="en-US" sz="1600" b="1">
                <a:latin typeface="Arial" panose="020B0604020202020204" pitchFamily="34" charset="0"/>
                <a:ea typeface="Courier New" charset="0"/>
                <a:cs typeface="Arial" panose="020B0604020202020204" pitchFamily="34" charset="0"/>
              </a:rPr>
              <a:t> scratch;</a:t>
            </a:r>
            <a:br>
              <a:rPr lang="en-US" sz="1600" b="1">
                <a:latin typeface="Arial" panose="020B0604020202020204" pitchFamily="34" charset="0"/>
                <a:ea typeface="Courier New" charset="0"/>
                <a:cs typeface="Arial" panose="020B0604020202020204" pitchFamily="34" charset="0"/>
              </a:rPr>
            </a:br>
            <a:r>
              <a:rPr lang="en-US" sz="1600" b="1">
                <a:latin typeface="Arial" panose="020B0604020202020204" pitchFamily="34" charset="0"/>
                <a:ea typeface="Courier New" charset="0"/>
                <a:cs typeface="Arial" panose="020B0604020202020204" pitchFamily="34" charset="0"/>
              </a:rPr>
              <a:t>    double </a:t>
            </a:r>
            <a:r>
              <a:rPr lang="en-US" sz="1600" b="1" err="1">
                <a:latin typeface="Arial" panose="020B0604020202020204" pitchFamily="34" charset="0"/>
                <a:ea typeface="Courier New" charset="0"/>
                <a:cs typeface="Arial" panose="020B0604020202020204" pitchFamily="34" charset="0"/>
              </a:rPr>
              <a:t>useless_data</a:t>
            </a:r>
            <a:r>
              <a:rPr lang="en-US" sz="1600" b="1">
                <a:latin typeface="Arial" panose="020B0604020202020204" pitchFamily="34" charset="0"/>
                <a:ea typeface="Courier New" charset="0"/>
                <a:cs typeface="Arial" panose="020B0604020202020204" pitchFamily="34" charset="0"/>
              </a:rPr>
              <a:t>[500000];</a:t>
            </a:r>
            <a:br>
              <a:rPr lang="en-US" sz="1600" b="1">
                <a:latin typeface="Arial" panose="020B0604020202020204" pitchFamily="34" charset="0"/>
                <a:ea typeface="Courier New" charset="0"/>
                <a:cs typeface="Arial" panose="020B0604020202020204" pitchFamily="34" charset="0"/>
              </a:rPr>
            </a:br>
            <a:r>
              <a:rPr lang="en-US" sz="1600" b="1">
                <a:latin typeface="Arial" panose="020B0604020202020204" pitchFamily="34" charset="0"/>
                <a:ea typeface="Courier New" charset="0"/>
                <a:cs typeface="Arial" panose="020B0604020202020204" pitchFamily="34" charset="0"/>
              </a:rPr>
              <a:t>} </a:t>
            </a:r>
            <a:r>
              <a:rPr lang="en-US" sz="1600" b="1" err="1">
                <a:latin typeface="Arial" panose="020B0604020202020204" pitchFamily="34" charset="0"/>
                <a:ea typeface="Courier New" charset="0"/>
                <a:cs typeface="Arial" panose="020B0604020202020204" pitchFamily="34" charset="0"/>
              </a:rPr>
              <a:t>mypoints_t</a:t>
            </a:r>
            <a:r>
              <a:rPr lang="en-US" sz="1600" b="1">
                <a:latin typeface="Arial" panose="020B0604020202020204" pitchFamily="34" charset="0"/>
                <a:ea typeface="Courier New" charset="0"/>
                <a:cs typeface="Arial" panose="020B0604020202020204" pitchFamily="34" charset="0"/>
              </a:rPr>
              <a:t>;</a:t>
            </a:r>
            <a:br>
              <a:rPr lang="en-US" sz="1600" b="1">
                <a:latin typeface="Arial" panose="020B0604020202020204" pitchFamily="34" charset="0"/>
                <a:ea typeface="Courier New" charset="0"/>
                <a:cs typeface="Arial" panose="020B0604020202020204" pitchFamily="34" charset="0"/>
              </a:rPr>
            </a:br>
            <a:br>
              <a:rPr lang="en-US" sz="1600" b="1">
                <a:latin typeface="Arial" panose="020B0604020202020204" pitchFamily="34" charset="0"/>
                <a:ea typeface="Courier New" charset="0"/>
                <a:cs typeface="Arial" panose="020B0604020202020204" pitchFamily="34" charset="0"/>
              </a:rPr>
            </a:br>
            <a:r>
              <a:rPr lang="en-US" sz="1600" b="1">
                <a:solidFill>
                  <a:srgbClr val="C00000"/>
                </a:solidFill>
                <a:latin typeface="Arial" panose="020B0604020202020204" pitchFamily="34" charset="0"/>
                <a:ea typeface="Courier New" charset="0"/>
                <a:cs typeface="Arial" panose="020B0604020202020204" pitchFamily="34" charset="0"/>
              </a:rPr>
              <a:t>#pragma </a:t>
            </a:r>
            <a:r>
              <a:rPr lang="en-US" sz="1600" b="1" err="1">
                <a:solidFill>
                  <a:srgbClr val="C00000"/>
                </a:solidFill>
                <a:latin typeface="Arial" panose="020B0604020202020204" pitchFamily="34" charset="0"/>
                <a:ea typeface="Courier New" charset="0"/>
                <a:cs typeface="Arial" panose="020B0604020202020204" pitchFamily="34" charset="0"/>
              </a:rPr>
              <a:t>omp</a:t>
            </a:r>
            <a:r>
              <a:rPr lang="en-US" sz="1600" b="1">
                <a:solidFill>
                  <a:srgbClr val="C00000"/>
                </a:solidFill>
                <a:latin typeface="Arial" panose="020B0604020202020204" pitchFamily="34" charset="0"/>
                <a:ea typeface="Courier New" charset="0"/>
                <a:cs typeface="Arial" panose="020B0604020202020204" pitchFamily="34" charset="0"/>
              </a:rPr>
              <a:t> requires </a:t>
            </a:r>
            <a:r>
              <a:rPr lang="en-US" sz="1600" b="1" err="1">
                <a:solidFill>
                  <a:srgbClr val="C00000"/>
                </a:solidFill>
                <a:latin typeface="Arial" panose="020B0604020202020204" pitchFamily="34" charset="0"/>
                <a:ea typeface="Courier New" charset="0"/>
                <a:cs typeface="Arial" panose="020B0604020202020204" pitchFamily="34" charset="0"/>
              </a:rPr>
              <a:t>unified_shared_memory</a:t>
            </a:r>
            <a:br>
              <a:rPr lang="en-US" sz="1600" b="1">
                <a:latin typeface="Arial" panose="020B0604020202020204" pitchFamily="34" charset="0"/>
                <a:ea typeface="Courier New" charset="0"/>
                <a:cs typeface="Arial" panose="020B0604020202020204" pitchFamily="34" charset="0"/>
              </a:rPr>
            </a:br>
            <a:br>
              <a:rPr lang="en-US" sz="1600" b="1">
                <a:latin typeface="Arial" panose="020B0604020202020204" pitchFamily="34" charset="0"/>
                <a:ea typeface="Courier New" charset="0"/>
                <a:cs typeface="Arial" panose="020B0604020202020204" pitchFamily="34" charset="0"/>
              </a:rPr>
            </a:br>
            <a:r>
              <a:rPr lang="en-US" sz="1600" b="1" err="1">
                <a:latin typeface="Arial" panose="020B0604020202020204" pitchFamily="34" charset="0"/>
                <a:ea typeface="Courier New" charset="0"/>
                <a:cs typeface="Arial" panose="020B0604020202020204" pitchFamily="34" charset="0"/>
              </a:rPr>
              <a:t>mypoints_t</a:t>
            </a:r>
            <a:r>
              <a:rPr lang="en-US" sz="1600" b="1">
                <a:latin typeface="Arial" panose="020B0604020202020204" pitchFamily="34" charset="0"/>
                <a:ea typeface="Courier New" charset="0"/>
                <a:cs typeface="Arial" panose="020B0604020202020204" pitchFamily="34" charset="0"/>
              </a:rPr>
              <a:t> p = </a:t>
            </a:r>
            <a:r>
              <a:rPr lang="en-US" sz="1600" b="1" err="1">
                <a:latin typeface="Arial" panose="020B0604020202020204" pitchFamily="34" charset="0"/>
                <a:ea typeface="Courier New" charset="0"/>
                <a:cs typeface="Arial" panose="020B0604020202020204" pitchFamily="34" charset="0"/>
              </a:rPr>
              <a:t>new_mypoints_t</a:t>
            </a:r>
            <a:r>
              <a:rPr lang="en-US" sz="1600" b="1">
                <a:latin typeface="Arial" panose="020B0604020202020204" pitchFamily="34" charset="0"/>
                <a:ea typeface="Courier New" charset="0"/>
                <a:cs typeface="Arial" panose="020B0604020202020204" pitchFamily="34" charset="0"/>
              </a:rPr>
              <a:t>();</a:t>
            </a:r>
            <a:br>
              <a:rPr lang="en-US" sz="1600" b="1">
                <a:latin typeface="Arial" panose="020B0604020202020204" pitchFamily="34" charset="0"/>
                <a:ea typeface="Courier New" charset="0"/>
                <a:cs typeface="Arial" panose="020B0604020202020204" pitchFamily="34" charset="0"/>
              </a:rPr>
            </a:br>
            <a:br>
              <a:rPr lang="en-US" sz="1600" b="1">
                <a:latin typeface="Arial" panose="020B0604020202020204" pitchFamily="34" charset="0"/>
                <a:ea typeface="Courier New" charset="0"/>
                <a:cs typeface="Arial" panose="020B0604020202020204" pitchFamily="34" charset="0"/>
              </a:rPr>
            </a:br>
            <a:r>
              <a:rPr lang="en-US" sz="1600" b="1">
                <a:solidFill>
                  <a:srgbClr val="C00000"/>
                </a:solidFill>
                <a:latin typeface="Arial" panose="020B0604020202020204" pitchFamily="34" charset="0"/>
                <a:ea typeface="Courier New" charset="0"/>
                <a:cs typeface="Arial" panose="020B0604020202020204" pitchFamily="34" charset="0"/>
              </a:rPr>
              <a:t>#pragma </a:t>
            </a:r>
            <a:r>
              <a:rPr lang="en-US" sz="1600" b="1" err="1">
                <a:solidFill>
                  <a:srgbClr val="C00000"/>
                </a:solidFill>
                <a:latin typeface="Arial" panose="020B0604020202020204" pitchFamily="34" charset="0"/>
                <a:ea typeface="Courier New" charset="0"/>
                <a:cs typeface="Arial" panose="020B0604020202020204" pitchFamily="34" charset="0"/>
              </a:rPr>
              <a:t>omp</a:t>
            </a:r>
            <a:r>
              <a:rPr lang="en-US" sz="1600" b="1">
                <a:solidFill>
                  <a:srgbClr val="C00000"/>
                </a:solidFill>
                <a:latin typeface="Arial" panose="020B0604020202020204" pitchFamily="34" charset="0"/>
                <a:ea typeface="Courier New" charset="0"/>
                <a:cs typeface="Arial" panose="020B0604020202020204" pitchFamily="34" charset="0"/>
              </a:rPr>
              <a:t> target</a:t>
            </a:r>
            <a:br>
              <a:rPr lang="en-US" sz="1600" b="1">
                <a:latin typeface="Arial" panose="020B0604020202020204" pitchFamily="34" charset="0"/>
                <a:ea typeface="Courier New" charset="0"/>
                <a:cs typeface="Arial" panose="020B0604020202020204" pitchFamily="34" charset="0"/>
              </a:rPr>
            </a:br>
            <a:r>
              <a:rPr lang="en-US" sz="1600" b="1">
                <a:latin typeface="Arial" panose="020B0604020202020204" pitchFamily="34" charset="0"/>
                <a:ea typeface="Courier New" charset="0"/>
                <a:cs typeface="Arial" panose="020B0604020202020204" pitchFamily="34" charset="0"/>
              </a:rPr>
              <a:t>{  </a:t>
            </a:r>
            <a:br>
              <a:rPr lang="en-US" sz="1600" b="1">
                <a:latin typeface="Arial" panose="020B0604020202020204" pitchFamily="34" charset="0"/>
                <a:ea typeface="Courier New" charset="0"/>
                <a:cs typeface="Arial" panose="020B0604020202020204" pitchFamily="34" charset="0"/>
              </a:rPr>
            </a:br>
            <a:r>
              <a:rPr lang="en-US" sz="1600" b="1">
                <a:latin typeface="Arial" panose="020B0604020202020204" pitchFamily="34" charset="0"/>
                <a:ea typeface="Courier New" charset="0"/>
                <a:cs typeface="Arial" panose="020B0604020202020204" pitchFamily="34" charset="0"/>
              </a:rPr>
              <a:t>    </a:t>
            </a:r>
            <a:r>
              <a:rPr lang="en-US" sz="1600" b="1" err="1">
                <a:latin typeface="Arial" panose="020B0604020202020204" pitchFamily="34" charset="0"/>
                <a:ea typeface="Courier New" charset="0"/>
                <a:cs typeface="Arial" panose="020B0604020202020204" pitchFamily="34" charset="0"/>
              </a:rPr>
              <a:t>do_something_with_p</a:t>
            </a:r>
            <a:r>
              <a:rPr lang="en-US" sz="1600" b="1">
                <a:latin typeface="Arial" panose="020B0604020202020204" pitchFamily="34" charset="0"/>
                <a:ea typeface="Courier New" charset="0"/>
                <a:cs typeface="Arial" panose="020B0604020202020204" pitchFamily="34" charset="0"/>
              </a:rPr>
              <a:t>(&amp;p);</a:t>
            </a:r>
            <a:br>
              <a:rPr lang="en-US" sz="1600" b="1">
                <a:latin typeface="Arial" panose="020B0604020202020204" pitchFamily="34" charset="0"/>
                <a:ea typeface="Courier New" charset="0"/>
                <a:cs typeface="Arial" panose="020B0604020202020204" pitchFamily="34" charset="0"/>
              </a:rPr>
            </a:br>
            <a:r>
              <a:rPr lang="en-US" sz="1600" b="1">
                <a:latin typeface="Arial" panose="020B0604020202020204" pitchFamily="34" charset="0"/>
                <a:ea typeface="Courier New" charset="0"/>
                <a:cs typeface="Arial" panose="020B0604020202020204" pitchFamily="34" charset="0"/>
              </a:rPr>
              <a:t>}</a:t>
            </a:r>
          </a:p>
          <a:p>
            <a:endParaRPr lang="en-US" b="1">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03527631-A69D-8E42-BA5F-F949C03CA7EC}"/>
              </a:ext>
            </a:extLst>
          </p:cNvPr>
          <p:cNvSpPr txBox="1"/>
          <p:nvPr/>
        </p:nvSpPr>
        <p:spPr>
          <a:xfrm>
            <a:off x="4802361" y="2006894"/>
            <a:ext cx="3919418" cy="646331"/>
          </a:xfrm>
          <a:prstGeom prst="rect">
            <a:avLst/>
          </a:prstGeom>
          <a:noFill/>
          <a:ln w="22225">
            <a:solidFill>
              <a:srgbClr val="000090"/>
            </a:solidFill>
          </a:ln>
        </p:spPr>
        <p:txBody>
          <a:bodyPr wrap="square" rtlCol="0">
            <a:spAutoFit/>
          </a:bodyPr>
          <a:lstStyle/>
          <a:p>
            <a:r>
              <a:rPr lang="en-US" sz="1800"/>
              <a:t>This code assu</a:t>
            </a:r>
            <a:r>
              <a:rPr lang="en-US"/>
              <a:t>mes that the host and device share memory.</a:t>
            </a:r>
            <a:endParaRPr lang="en-US" sz="1800"/>
          </a:p>
        </p:txBody>
      </p:sp>
      <p:cxnSp>
        <p:nvCxnSpPr>
          <p:cNvPr id="7" name="Straight Arrow Connector 6">
            <a:extLst>
              <a:ext uri="{FF2B5EF4-FFF2-40B4-BE49-F238E27FC236}">
                <a16:creationId xmlns:a16="http://schemas.microsoft.com/office/drawing/2014/main" id="{C513CAE0-0DCB-584B-9CDF-5AAD150B13BA}"/>
              </a:ext>
            </a:extLst>
          </p:cNvPr>
          <p:cNvCxnSpPr>
            <a:cxnSpLocks/>
          </p:cNvCxnSpPr>
          <p:nvPr/>
        </p:nvCxnSpPr>
        <p:spPr>
          <a:xfrm flipH="1">
            <a:off x="4165601" y="2330059"/>
            <a:ext cx="636760" cy="90082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3445C3D0-6B1C-5247-BD64-5172CE2F4D44}"/>
              </a:ext>
            </a:extLst>
          </p:cNvPr>
          <p:cNvSpPr txBox="1"/>
          <p:nvPr/>
        </p:nvSpPr>
        <p:spPr>
          <a:xfrm>
            <a:off x="4285458" y="4455454"/>
            <a:ext cx="3919418" cy="646331"/>
          </a:xfrm>
          <a:prstGeom prst="rect">
            <a:avLst/>
          </a:prstGeom>
          <a:noFill/>
          <a:ln w="22225">
            <a:solidFill>
              <a:srgbClr val="000090"/>
            </a:solidFill>
          </a:ln>
        </p:spPr>
        <p:txBody>
          <a:bodyPr wrap="square" rtlCol="0">
            <a:spAutoFit/>
          </a:bodyPr>
          <a:lstStyle/>
          <a:p>
            <a:r>
              <a:rPr lang="en-US" sz="1800"/>
              <a:t>No map clauses. All of p is shared between the host and device.</a:t>
            </a:r>
          </a:p>
        </p:txBody>
      </p:sp>
      <p:cxnSp>
        <p:nvCxnSpPr>
          <p:cNvPr id="9" name="Straight Arrow Connector 8">
            <a:extLst>
              <a:ext uri="{FF2B5EF4-FFF2-40B4-BE49-F238E27FC236}">
                <a16:creationId xmlns:a16="http://schemas.microsoft.com/office/drawing/2014/main" id="{4DABC653-49DA-E54B-BBE6-23A4A520CA84}"/>
              </a:ext>
            </a:extLst>
          </p:cNvPr>
          <p:cNvCxnSpPr>
            <a:cxnSpLocks/>
            <a:stCxn id="8" idx="1"/>
          </p:cNvCxnSpPr>
          <p:nvPr/>
        </p:nvCxnSpPr>
        <p:spPr>
          <a:xfrm flipH="1" flipV="1">
            <a:off x="2458722" y="4277360"/>
            <a:ext cx="1826736" cy="50126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00215632"/>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sz="3600" b="1" err="1">
                <a:solidFill>
                  <a:srgbClr val="176DB6"/>
                </a:solidFill>
                <a:latin typeface="Arial" panose="020B0604020202020204" pitchFamily="34" charset="0"/>
                <a:cs typeface="Arial" panose="020B0604020202020204" pitchFamily="34" charset="0"/>
              </a:rPr>
              <a:t>OpenMP</a:t>
            </a:r>
            <a:r>
              <a:rPr lang="en-US" sz="3600" b="1">
                <a:solidFill>
                  <a:srgbClr val="176DB6"/>
                </a:solidFill>
                <a:latin typeface="Arial" panose="020B0604020202020204" pitchFamily="34" charset="0"/>
                <a:cs typeface="Arial" panose="020B0604020202020204" pitchFamily="34" charset="0"/>
              </a:rPr>
              <a:t> 5.0: </a:t>
            </a:r>
            <a:r>
              <a:rPr lang="en-US" sz="3600">
                <a:solidFill>
                  <a:srgbClr val="176DB6"/>
                </a:solidFill>
                <a:cs typeface="Arial" panose="020B0604020202020204" pitchFamily="34" charset="0"/>
              </a:rPr>
              <a:t>memory allocators</a:t>
            </a:r>
            <a:endParaRPr lang="en-US">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D6AEA0B1-35A9-0244-B4EE-913E0F652D3E}"/>
              </a:ext>
            </a:extLst>
          </p:cNvPr>
          <p:cNvSpPr>
            <a:spLocks noGrp="1"/>
          </p:cNvSpPr>
          <p:nvPr>
            <p:ph type="body" idx="1"/>
          </p:nvPr>
        </p:nvSpPr>
        <p:spPr>
          <a:xfrm>
            <a:off x="283070" y="816573"/>
            <a:ext cx="8451905" cy="889001"/>
          </a:xfrm>
        </p:spPr>
        <p:txBody>
          <a:bodyPr/>
          <a:lstStyle/>
          <a:p>
            <a:r>
              <a:rPr lang="en-US"/>
              <a:t>Memory spaces – storage resources where variables can be stored and retrieved.</a:t>
            </a:r>
          </a:p>
          <a:p>
            <a:pPr lvl="1"/>
            <a:r>
              <a:rPr lang="en-US"/>
              <a:t>E.G. </a:t>
            </a:r>
            <a:r>
              <a:rPr lang="en-US" err="1"/>
              <a:t>omp_default_mem_space</a:t>
            </a:r>
            <a:r>
              <a:rPr lang="en-US"/>
              <a:t>(default), </a:t>
            </a:r>
            <a:r>
              <a:rPr lang="en-US" err="1"/>
              <a:t>omp_high_bw_mem_space</a:t>
            </a:r>
            <a:r>
              <a:rPr lang="en-US"/>
              <a:t> (high bandwidth), </a:t>
            </a:r>
            <a:r>
              <a:rPr lang="en-US" err="1"/>
              <a:t>omp_low_lat_mem_space</a:t>
            </a:r>
            <a:r>
              <a:rPr lang="en-US"/>
              <a:t> (low latency), …</a:t>
            </a:r>
          </a:p>
          <a:p>
            <a:r>
              <a:rPr lang="en-US"/>
              <a:t>Memory Allocators –Methods for making allocation requests from memory spaces.</a:t>
            </a:r>
          </a:p>
        </p:txBody>
      </p:sp>
      <p:sp>
        <p:nvSpPr>
          <p:cNvPr id="5" name="Content Placeholder 2">
            <a:extLst>
              <a:ext uri="{FF2B5EF4-FFF2-40B4-BE49-F238E27FC236}">
                <a16:creationId xmlns:a16="http://schemas.microsoft.com/office/drawing/2014/main" id="{FEBD8367-3382-45DC-89BA-DFCD71C04EF8}"/>
              </a:ext>
            </a:extLst>
          </p:cNvPr>
          <p:cNvSpPr txBox="1">
            <a:spLocks/>
          </p:cNvSpPr>
          <p:nvPr/>
        </p:nvSpPr>
        <p:spPr>
          <a:xfrm>
            <a:off x="459513" y="3444343"/>
            <a:ext cx="7651890" cy="40767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latin typeface="Arial" panose="020B0604020202020204" pitchFamily="34" charset="0"/>
                <a:ea typeface="Courier New" charset="0"/>
                <a:cs typeface="Arial" panose="020B0604020202020204" pitchFamily="34" charset="0"/>
              </a:rPr>
              <a:t>double a[N], b[N], c[N];</a:t>
            </a:r>
          </a:p>
          <a:p>
            <a:pPr marL="0" indent="0">
              <a:buNone/>
            </a:pPr>
            <a:endParaRPr lang="en-US" sz="1600" b="1">
              <a:solidFill>
                <a:srgbClr val="FF0000"/>
              </a:solidFill>
              <a:latin typeface="Arial" panose="020B0604020202020204" pitchFamily="34" charset="0"/>
              <a:ea typeface="Courier New" charset="0"/>
              <a:cs typeface="Arial" panose="020B0604020202020204" pitchFamily="34" charset="0"/>
            </a:endParaRPr>
          </a:p>
          <a:p>
            <a:pPr marL="0" indent="0">
              <a:buNone/>
            </a:pPr>
            <a:r>
              <a:rPr lang="en-US" sz="1600" b="1">
                <a:solidFill>
                  <a:srgbClr val="C00000"/>
                </a:solidFill>
                <a:latin typeface="Arial" panose="020B0604020202020204" pitchFamily="34" charset="0"/>
                <a:ea typeface="Courier New" charset="0"/>
                <a:cs typeface="Arial" panose="020B0604020202020204" pitchFamily="34" charset="0"/>
              </a:rPr>
              <a:t>#pragma </a:t>
            </a:r>
            <a:r>
              <a:rPr lang="en-US" sz="1600" b="1" err="1">
                <a:solidFill>
                  <a:srgbClr val="C00000"/>
                </a:solidFill>
                <a:latin typeface="Arial" panose="020B0604020202020204" pitchFamily="34" charset="0"/>
                <a:ea typeface="Courier New" charset="0"/>
                <a:cs typeface="Arial" panose="020B0604020202020204" pitchFamily="34" charset="0"/>
              </a:rPr>
              <a:t>omp</a:t>
            </a:r>
            <a:r>
              <a:rPr lang="en-US" sz="1600" b="1">
                <a:solidFill>
                  <a:srgbClr val="C00000"/>
                </a:solidFill>
                <a:latin typeface="Arial" panose="020B0604020202020204" pitchFamily="34" charset="0"/>
                <a:ea typeface="Courier New" charset="0"/>
                <a:cs typeface="Arial" panose="020B0604020202020204" pitchFamily="34" charset="0"/>
              </a:rPr>
              <a:t> target allocate(</a:t>
            </a:r>
            <a:r>
              <a:rPr lang="en-US" sz="1600" b="1" err="1">
                <a:solidFill>
                  <a:srgbClr val="C00000"/>
                </a:solidFill>
                <a:latin typeface="Arial" panose="020B0604020202020204" pitchFamily="34" charset="0"/>
                <a:ea typeface="Courier New" charset="0"/>
                <a:cs typeface="Arial" panose="020B0604020202020204" pitchFamily="34" charset="0"/>
              </a:rPr>
              <a:t>omp_low_lat_mem_alloc</a:t>
            </a:r>
            <a:r>
              <a:rPr lang="en-US" sz="1600" b="1">
                <a:solidFill>
                  <a:srgbClr val="C00000"/>
                </a:solidFill>
                <a:latin typeface="Arial" panose="020B0604020202020204" pitchFamily="34" charset="0"/>
                <a:ea typeface="Courier New" charset="0"/>
                <a:cs typeface="Arial" panose="020B0604020202020204" pitchFamily="34" charset="0"/>
              </a:rPr>
              <a:t>) \</a:t>
            </a:r>
          </a:p>
          <a:p>
            <a:pPr marL="0" indent="0">
              <a:buNone/>
            </a:pPr>
            <a:r>
              <a:rPr lang="en-US" sz="1600" b="1">
                <a:solidFill>
                  <a:srgbClr val="C00000"/>
                </a:solidFill>
                <a:latin typeface="Arial" panose="020B0604020202020204" pitchFamily="34" charset="0"/>
                <a:ea typeface="Courier New" charset="0"/>
                <a:cs typeface="Arial" panose="020B0604020202020204" pitchFamily="34" charset="0"/>
              </a:rPr>
              <a:t>                                   map(a) </a:t>
            </a:r>
            <a:r>
              <a:rPr lang="en-US" sz="1600" b="1" err="1">
                <a:solidFill>
                  <a:srgbClr val="C00000"/>
                </a:solidFill>
                <a:latin typeface="Arial" panose="020B0604020202020204" pitchFamily="34" charset="0"/>
                <a:ea typeface="Courier New" charset="0"/>
                <a:cs typeface="Arial" panose="020B0604020202020204" pitchFamily="34" charset="0"/>
              </a:rPr>
              <a:t>firstprivate</a:t>
            </a:r>
            <a:r>
              <a:rPr lang="en-US" sz="1600" b="1">
                <a:solidFill>
                  <a:srgbClr val="C00000"/>
                </a:solidFill>
                <a:latin typeface="Arial" panose="020B0604020202020204" pitchFamily="34" charset="0"/>
                <a:ea typeface="Courier New" charset="0"/>
                <a:cs typeface="Arial" panose="020B0604020202020204" pitchFamily="34" charset="0"/>
              </a:rPr>
              <a:t>(b, c)</a:t>
            </a:r>
          </a:p>
          <a:p>
            <a:pPr marL="0" indent="0">
              <a:buNone/>
            </a:pPr>
            <a:r>
              <a:rPr lang="en-US" sz="1600" b="1">
                <a:latin typeface="Arial" panose="020B0604020202020204" pitchFamily="34" charset="0"/>
                <a:ea typeface="Courier New" charset="0"/>
                <a:cs typeface="Arial" panose="020B0604020202020204" pitchFamily="34" charset="0"/>
              </a:rPr>
              <a:t>{</a:t>
            </a:r>
          </a:p>
          <a:p>
            <a:pPr marL="0" indent="0">
              <a:buNone/>
            </a:pPr>
            <a:r>
              <a:rPr lang="en-US" sz="1600" b="1">
                <a:latin typeface="Arial" panose="020B0604020202020204" pitchFamily="34" charset="0"/>
                <a:ea typeface="Courier New" charset="0"/>
                <a:cs typeface="Arial" panose="020B0604020202020204" pitchFamily="34" charset="0"/>
              </a:rPr>
              <a:t>   for (</a:t>
            </a:r>
            <a:r>
              <a:rPr lang="en-US" sz="1600" b="1" err="1">
                <a:latin typeface="Arial" panose="020B0604020202020204" pitchFamily="34" charset="0"/>
                <a:ea typeface="Courier New" charset="0"/>
                <a:cs typeface="Arial" panose="020B0604020202020204" pitchFamily="34" charset="0"/>
              </a:rPr>
              <a:t>int</a:t>
            </a:r>
            <a:r>
              <a:rPr lang="en-US" sz="1600" b="1">
                <a:latin typeface="Arial" panose="020B0604020202020204" pitchFamily="34" charset="0"/>
                <a:ea typeface="Courier New" charset="0"/>
                <a:cs typeface="Arial" panose="020B0604020202020204" pitchFamily="34" charset="0"/>
              </a:rPr>
              <a:t> </a:t>
            </a:r>
            <a:r>
              <a:rPr lang="en-US" sz="1600" b="1" err="1">
                <a:latin typeface="Arial" panose="020B0604020202020204" pitchFamily="34" charset="0"/>
                <a:ea typeface="Courier New" charset="0"/>
                <a:cs typeface="Arial" panose="020B0604020202020204" pitchFamily="34" charset="0"/>
              </a:rPr>
              <a:t>i</a:t>
            </a:r>
            <a:r>
              <a:rPr lang="en-US" sz="1600" b="1">
                <a:latin typeface="Arial" panose="020B0604020202020204" pitchFamily="34" charset="0"/>
                <a:ea typeface="Courier New" charset="0"/>
                <a:cs typeface="Arial" panose="020B0604020202020204" pitchFamily="34" charset="0"/>
              </a:rPr>
              <a:t>=0; </a:t>
            </a:r>
            <a:r>
              <a:rPr lang="en-US" sz="1600" b="1" err="1">
                <a:latin typeface="Arial" panose="020B0604020202020204" pitchFamily="34" charset="0"/>
                <a:ea typeface="Courier New" charset="0"/>
                <a:cs typeface="Arial" panose="020B0604020202020204" pitchFamily="34" charset="0"/>
              </a:rPr>
              <a:t>i</a:t>
            </a:r>
            <a:r>
              <a:rPr lang="en-US" sz="1600" b="1">
                <a:latin typeface="Arial" panose="020B0604020202020204" pitchFamily="34" charset="0"/>
                <a:ea typeface="Courier New" charset="0"/>
                <a:cs typeface="Arial" panose="020B0604020202020204" pitchFamily="34" charset="0"/>
              </a:rPr>
              <a:t>&lt;N; </a:t>
            </a:r>
            <a:r>
              <a:rPr lang="en-US" sz="1600" b="1" err="1">
                <a:latin typeface="Arial" panose="020B0604020202020204" pitchFamily="34" charset="0"/>
                <a:ea typeface="Courier New" charset="0"/>
                <a:cs typeface="Arial" panose="020B0604020202020204" pitchFamily="34" charset="0"/>
              </a:rPr>
              <a:t>i</a:t>
            </a:r>
            <a:r>
              <a:rPr lang="en-US" sz="1600" b="1">
                <a:latin typeface="Arial" panose="020B0604020202020204" pitchFamily="34" charset="0"/>
                <a:ea typeface="Courier New" charset="0"/>
                <a:cs typeface="Arial" panose="020B0604020202020204" pitchFamily="34" charset="0"/>
              </a:rPr>
              <a:t>++)</a:t>
            </a:r>
          </a:p>
          <a:p>
            <a:pPr marL="0" indent="0">
              <a:buNone/>
            </a:pPr>
            <a:r>
              <a:rPr lang="en-US" sz="1600" b="1">
                <a:latin typeface="Arial" panose="020B0604020202020204" pitchFamily="34" charset="0"/>
                <a:ea typeface="Courier New" charset="0"/>
                <a:cs typeface="Arial" panose="020B0604020202020204" pitchFamily="34" charset="0"/>
              </a:rPr>
              <a:t>      a[</a:t>
            </a:r>
            <a:r>
              <a:rPr lang="en-US" sz="1600" b="1" err="1">
                <a:latin typeface="Arial" panose="020B0604020202020204" pitchFamily="34" charset="0"/>
                <a:ea typeface="Courier New" charset="0"/>
                <a:cs typeface="Arial" panose="020B0604020202020204" pitchFamily="34" charset="0"/>
              </a:rPr>
              <a:t>i</a:t>
            </a:r>
            <a:r>
              <a:rPr lang="en-US" sz="1600" b="1">
                <a:latin typeface="Arial" panose="020B0604020202020204" pitchFamily="34" charset="0"/>
                <a:ea typeface="Courier New" charset="0"/>
                <a:cs typeface="Arial" panose="020B0604020202020204" pitchFamily="34" charset="0"/>
              </a:rPr>
              <a:t>] = F(b[</a:t>
            </a:r>
            <a:r>
              <a:rPr lang="en-US" sz="1600" b="1" err="1">
                <a:latin typeface="Arial" panose="020B0604020202020204" pitchFamily="34" charset="0"/>
                <a:ea typeface="Courier New" charset="0"/>
                <a:cs typeface="Arial" panose="020B0604020202020204" pitchFamily="34" charset="0"/>
              </a:rPr>
              <a:t>i</a:t>
            </a:r>
            <a:r>
              <a:rPr lang="en-US" sz="1600" b="1">
                <a:latin typeface="Arial" panose="020B0604020202020204" pitchFamily="34" charset="0"/>
                <a:ea typeface="Courier New" charset="0"/>
                <a:cs typeface="Arial" panose="020B0604020202020204" pitchFamily="34" charset="0"/>
              </a:rPr>
              <a:t>], c[</a:t>
            </a:r>
            <a:r>
              <a:rPr lang="en-US" sz="1600" b="1" err="1">
                <a:latin typeface="Arial" panose="020B0604020202020204" pitchFamily="34" charset="0"/>
                <a:ea typeface="Courier New" charset="0"/>
                <a:cs typeface="Arial" panose="020B0604020202020204" pitchFamily="34" charset="0"/>
              </a:rPr>
              <a:t>i</a:t>
            </a:r>
            <a:r>
              <a:rPr lang="en-US" sz="1600" b="1">
                <a:latin typeface="Arial" panose="020B0604020202020204" pitchFamily="34" charset="0"/>
                <a:ea typeface="Courier New" charset="0"/>
                <a:cs typeface="Arial" panose="020B0604020202020204" pitchFamily="34" charset="0"/>
              </a:rPr>
              <a:t>]);</a:t>
            </a:r>
          </a:p>
          <a:p>
            <a:pPr marL="0" indent="0">
              <a:buNone/>
            </a:pPr>
            <a:r>
              <a:rPr lang="en-US" sz="1600" b="1">
                <a:latin typeface="Arial" panose="020B0604020202020204" pitchFamily="34" charset="0"/>
                <a:ea typeface="Courier New" charset="0"/>
                <a:cs typeface="Arial" panose="020B0604020202020204" pitchFamily="34" charset="0"/>
              </a:rPr>
              <a:t>}</a:t>
            </a:r>
            <a:endParaRPr lang="en-US" b="1">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03527631-A69D-8E42-BA5F-F949C03CA7EC}"/>
              </a:ext>
            </a:extLst>
          </p:cNvPr>
          <p:cNvSpPr txBox="1"/>
          <p:nvPr/>
        </p:nvSpPr>
        <p:spPr>
          <a:xfrm>
            <a:off x="4815557" y="5366751"/>
            <a:ext cx="3919418" cy="646331"/>
          </a:xfrm>
          <a:prstGeom prst="rect">
            <a:avLst/>
          </a:prstGeom>
          <a:noFill/>
          <a:ln w="22225">
            <a:solidFill>
              <a:srgbClr val="000090"/>
            </a:solidFill>
          </a:ln>
        </p:spPr>
        <p:txBody>
          <a:bodyPr wrap="square" rtlCol="0">
            <a:spAutoFit/>
          </a:bodyPr>
          <a:lstStyle/>
          <a:p>
            <a:r>
              <a:rPr lang="en-US" sz="1800" dirty="0"/>
              <a:t>Allocate storage for </a:t>
            </a:r>
            <a:r>
              <a:rPr lang="en-US" dirty="0"/>
              <a:t>b</a:t>
            </a:r>
            <a:r>
              <a:rPr lang="en-US" sz="1800" dirty="0"/>
              <a:t> and c in low latency device memory.</a:t>
            </a:r>
          </a:p>
        </p:txBody>
      </p:sp>
      <p:cxnSp>
        <p:nvCxnSpPr>
          <p:cNvPr id="9" name="Straight Arrow Connector 8">
            <a:extLst>
              <a:ext uri="{FF2B5EF4-FFF2-40B4-BE49-F238E27FC236}">
                <a16:creationId xmlns:a16="http://schemas.microsoft.com/office/drawing/2014/main" id="{4DABC653-49DA-E54B-BBE6-23A4A520CA84}"/>
              </a:ext>
            </a:extLst>
          </p:cNvPr>
          <p:cNvCxnSpPr>
            <a:cxnSpLocks/>
            <a:stCxn id="6" idx="0"/>
          </p:cNvCxnSpPr>
          <p:nvPr/>
        </p:nvCxnSpPr>
        <p:spPr>
          <a:xfrm flipH="1" flipV="1">
            <a:off x="5229546" y="4397339"/>
            <a:ext cx="1545720" cy="969412"/>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173434156"/>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sz="3600" b="1" err="1">
                <a:solidFill>
                  <a:srgbClr val="176DB6"/>
                </a:solidFill>
                <a:latin typeface="Arial" panose="020B0604020202020204" pitchFamily="34" charset="0"/>
                <a:cs typeface="Arial" panose="020B0604020202020204" pitchFamily="34" charset="0"/>
              </a:rPr>
              <a:t>OpenMP</a:t>
            </a:r>
            <a:r>
              <a:rPr lang="en-US" sz="3600" b="1">
                <a:solidFill>
                  <a:srgbClr val="176DB6"/>
                </a:solidFill>
                <a:latin typeface="Arial" panose="020B0604020202020204" pitchFamily="34" charset="0"/>
                <a:cs typeface="Arial" panose="020B0604020202020204" pitchFamily="34" charset="0"/>
              </a:rPr>
              <a:t> 5.0: </a:t>
            </a:r>
            <a:r>
              <a:rPr lang="en-US" sz="3600">
                <a:solidFill>
                  <a:srgbClr val="176DB6"/>
                </a:solidFill>
                <a:cs typeface="Arial" panose="020B0604020202020204" pitchFamily="34" charset="0"/>
              </a:rPr>
              <a:t>function variants</a:t>
            </a:r>
            <a:endParaRPr lang="en-US">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D6AEA0B1-35A9-0244-B4EE-913E0F652D3E}"/>
              </a:ext>
            </a:extLst>
          </p:cNvPr>
          <p:cNvSpPr>
            <a:spLocks noGrp="1"/>
          </p:cNvSpPr>
          <p:nvPr>
            <p:ph type="body" idx="1"/>
          </p:nvPr>
        </p:nvSpPr>
        <p:spPr>
          <a:xfrm>
            <a:off x="283070" y="816573"/>
            <a:ext cx="8451905" cy="889001"/>
          </a:xfrm>
        </p:spPr>
        <p:txBody>
          <a:bodyPr/>
          <a:lstStyle/>
          <a:p>
            <a:r>
              <a:rPr lang="en-US"/>
              <a:t>Declare a device specific version (variant) of a function.</a:t>
            </a:r>
          </a:p>
          <a:p>
            <a:pPr lvl="1"/>
            <a:r>
              <a:rPr lang="en-US"/>
              <a:t>The variant is optimized for the device.</a:t>
            </a:r>
          </a:p>
        </p:txBody>
      </p:sp>
      <p:sp>
        <p:nvSpPr>
          <p:cNvPr id="5" name="Content Placeholder 2">
            <a:extLst>
              <a:ext uri="{FF2B5EF4-FFF2-40B4-BE49-F238E27FC236}">
                <a16:creationId xmlns:a16="http://schemas.microsoft.com/office/drawing/2014/main" id="{FEBD8367-3382-45DC-89BA-DFCD71C04EF8}"/>
              </a:ext>
            </a:extLst>
          </p:cNvPr>
          <p:cNvSpPr txBox="1">
            <a:spLocks/>
          </p:cNvSpPr>
          <p:nvPr/>
        </p:nvSpPr>
        <p:spPr>
          <a:xfrm>
            <a:off x="448104" y="1975138"/>
            <a:ext cx="7651890" cy="40767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latin typeface="Arial" panose="020B0604020202020204" pitchFamily="34" charset="0"/>
                <a:ea typeface="Courier New" charset="0"/>
                <a:cs typeface="Arial" panose="020B0604020202020204" pitchFamily="34" charset="0"/>
              </a:rPr>
              <a:t>double a[N], b[N], c[N];</a:t>
            </a:r>
          </a:p>
          <a:p>
            <a:pPr marL="0" indent="0">
              <a:buNone/>
            </a:pPr>
            <a:endParaRPr lang="en-US" sz="1600" b="1" dirty="0">
              <a:solidFill>
                <a:srgbClr val="FF0000"/>
              </a:solidFill>
              <a:latin typeface="Arial" panose="020B0604020202020204" pitchFamily="34" charset="0"/>
              <a:ea typeface="Courier New" charset="0"/>
              <a:cs typeface="Arial" panose="020B0604020202020204" pitchFamily="34" charset="0"/>
            </a:endParaRPr>
          </a:p>
          <a:p>
            <a:pPr marL="0" indent="0">
              <a:buNone/>
            </a:pPr>
            <a:r>
              <a:rPr lang="en-US" sz="1600" b="1" dirty="0">
                <a:solidFill>
                  <a:srgbClr val="C00000"/>
                </a:solidFill>
                <a:latin typeface="Arial" panose="020B0604020202020204" pitchFamily="34" charset="0"/>
                <a:ea typeface="Courier New" charset="0"/>
                <a:cs typeface="Arial" panose="020B0604020202020204" pitchFamily="34" charset="0"/>
              </a:rPr>
              <a:t>#pragma </a:t>
            </a:r>
            <a:r>
              <a:rPr lang="en-US" sz="1600" b="1" dirty="0" err="1">
                <a:solidFill>
                  <a:srgbClr val="C00000"/>
                </a:solidFill>
                <a:latin typeface="Arial" panose="020B0604020202020204" pitchFamily="34" charset="0"/>
                <a:ea typeface="Courier New" charset="0"/>
                <a:cs typeface="Arial" panose="020B0604020202020204" pitchFamily="34" charset="0"/>
              </a:rPr>
              <a:t>omp</a:t>
            </a:r>
            <a:r>
              <a:rPr lang="en-US" sz="1600" b="1" dirty="0">
                <a:solidFill>
                  <a:srgbClr val="C00000"/>
                </a:solidFill>
                <a:latin typeface="Arial" panose="020B0604020202020204" pitchFamily="34" charset="0"/>
                <a:ea typeface="Courier New" charset="0"/>
                <a:cs typeface="Arial" panose="020B0604020202020204" pitchFamily="34" charset="0"/>
              </a:rPr>
              <a:t> declare variant(</a:t>
            </a:r>
            <a:r>
              <a:rPr lang="en-US" sz="1600" b="1" dirty="0" err="1">
                <a:solidFill>
                  <a:srgbClr val="C00000"/>
                </a:solidFill>
                <a:latin typeface="Arial" panose="020B0604020202020204" pitchFamily="34" charset="0"/>
                <a:ea typeface="Courier New" charset="0"/>
                <a:cs typeface="Arial" panose="020B0604020202020204" pitchFamily="34" charset="0"/>
              </a:rPr>
              <a:t>fastFUNC</a:t>
            </a:r>
            <a:r>
              <a:rPr lang="en-US" sz="1600" b="1" dirty="0">
                <a:solidFill>
                  <a:srgbClr val="C00000"/>
                </a:solidFill>
                <a:latin typeface="Arial" panose="020B0604020202020204" pitchFamily="34" charset="0"/>
                <a:ea typeface="Courier New" charset="0"/>
                <a:cs typeface="Arial" panose="020B0604020202020204" pitchFamily="34" charset="0"/>
              </a:rPr>
              <a:t>) match(target)</a:t>
            </a:r>
          </a:p>
          <a:p>
            <a:pPr marL="0" indent="0">
              <a:buNone/>
            </a:pPr>
            <a:r>
              <a:rPr lang="en-US" sz="1600" b="1" dirty="0">
                <a:latin typeface="Arial" panose="020B0604020202020204" pitchFamily="34" charset="0"/>
                <a:ea typeface="Courier New" charset="0"/>
                <a:cs typeface="Arial" panose="020B0604020202020204" pitchFamily="34" charset="0"/>
              </a:rPr>
              <a:t>double FUNC(double, double);</a:t>
            </a:r>
          </a:p>
          <a:p>
            <a:pPr marL="0" indent="0">
              <a:buNone/>
            </a:pPr>
            <a:endParaRPr lang="en-US" sz="1600" b="1" dirty="0">
              <a:latin typeface="Arial" panose="020B0604020202020204" pitchFamily="34" charset="0"/>
              <a:ea typeface="Courier New" charset="0"/>
              <a:cs typeface="Arial" panose="020B0604020202020204" pitchFamily="34" charset="0"/>
            </a:endParaRPr>
          </a:p>
          <a:p>
            <a:pPr marL="0" indent="0">
              <a:buNone/>
            </a:pPr>
            <a:r>
              <a:rPr lang="en-US" sz="1600" b="1" dirty="0">
                <a:solidFill>
                  <a:srgbClr val="C00000"/>
                </a:solidFill>
                <a:latin typeface="Arial" panose="020B0604020202020204" pitchFamily="34" charset="0"/>
                <a:ea typeface="Courier New" charset="0"/>
                <a:cs typeface="Arial" panose="020B0604020202020204" pitchFamily="34" charset="0"/>
              </a:rPr>
              <a:t>#pragma </a:t>
            </a:r>
            <a:r>
              <a:rPr lang="en-US" sz="1600" b="1" dirty="0" err="1">
                <a:solidFill>
                  <a:srgbClr val="C00000"/>
                </a:solidFill>
                <a:latin typeface="Arial" panose="020B0604020202020204" pitchFamily="34" charset="0"/>
                <a:ea typeface="Courier New" charset="0"/>
                <a:cs typeface="Arial" panose="020B0604020202020204" pitchFamily="34" charset="0"/>
              </a:rPr>
              <a:t>omp</a:t>
            </a:r>
            <a:r>
              <a:rPr lang="en-US" sz="1600" b="1" dirty="0">
                <a:solidFill>
                  <a:srgbClr val="C00000"/>
                </a:solidFill>
                <a:latin typeface="Arial" panose="020B0604020202020204" pitchFamily="34" charset="0"/>
                <a:ea typeface="Courier New" charset="0"/>
                <a:cs typeface="Arial" panose="020B0604020202020204" pitchFamily="34" charset="0"/>
              </a:rPr>
              <a:t> target</a:t>
            </a:r>
          </a:p>
          <a:p>
            <a:pPr marL="0" indent="0">
              <a:buNone/>
            </a:pPr>
            <a:r>
              <a:rPr lang="en-US" sz="1600" b="1" dirty="0">
                <a:latin typeface="Arial" panose="020B0604020202020204" pitchFamily="34" charset="0"/>
                <a:ea typeface="Courier New" charset="0"/>
                <a:cs typeface="Arial" panose="020B0604020202020204" pitchFamily="34" charset="0"/>
              </a:rPr>
              <a:t>for (</a:t>
            </a:r>
            <a:r>
              <a:rPr lang="en-US" sz="1600" b="1" dirty="0" err="1">
                <a:latin typeface="Arial" panose="020B0604020202020204" pitchFamily="34" charset="0"/>
                <a:ea typeface="Courier New" charset="0"/>
                <a:cs typeface="Arial" panose="020B0604020202020204" pitchFamily="34" charset="0"/>
              </a:rPr>
              <a:t>int</a:t>
            </a:r>
            <a:r>
              <a:rPr lang="en-US" sz="1600" b="1" dirty="0">
                <a:latin typeface="Arial" panose="020B0604020202020204" pitchFamily="34" charset="0"/>
                <a:ea typeface="Courier New" charset="0"/>
                <a:cs typeface="Arial" panose="020B0604020202020204" pitchFamily="34" charset="0"/>
              </a:rPr>
              <a:t> </a:t>
            </a:r>
            <a:r>
              <a:rPr lang="en-US" sz="1600" b="1" dirty="0" err="1">
                <a:latin typeface="Arial" panose="020B0604020202020204" pitchFamily="34" charset="0"/>
                <a:ea typeface="Courier New" charset="0"/>
                <a:cs typeface="Arial" panose="020B0604020202020204" pitchFamily="34" charset="0"/>
              </a:rPr>
              <a:t>i</a:t>
            </a:r>
            <a:r>
              <a:rPr lang="en-US" sz="1600" b="1" dirty="0">
                <a:latin typeface="Arial" panose="020B0604020202020204" pitchFamily="34" charset="0"/>
                <a:ea typeface="Courier New" charset="0"/>
                <a:cs typeface="Arial" panose="020B0604020202020204" pitchFamily="34" charset="0"/>
              </a:rPr>
              <a:t>=0; </a:t>
            </a:r>
            <a:r>
              <a:rPr lang="en-US" sz="1600" b="1" dirty="0" err="1">
                <a:latin typeface="Arial" panose="020B0604020202020204" pitchFamily="34" charset="0"/>
                <a:ea typeface="Courier New" charset="0"/>
                <a:cs typeface="Arial" panose="020B0604020202020204" pitchFamily="34" charset="0"/>
              </a:rPr>
              <a:t>i</a:t>
            </a:r>
            <a:r>
              <a:rPr lang="en-US" sz="1600" b="1" dirty="0">
                <a:latin typeface="Arial" panose="020B0604020202020204" pitchFamily="34" charset="0"/>
                <a:ea typeface="Courier New" charset="0"/>
                <a:cs typeface="Arial" panose="020B0604020202020204" pitchFamily="34" charset="0"/>
              </a:rPr>
              <a:t>&lt;N; </a:t>
            </a:r>
            <a:r>
              <a:rPr lang="en-US" sz="1600" b="1" dirty="0" err="1">
                <a:latin typeface="Arial" panose="020B0604020202020204" pitchFamily="34" charset="0"/>
                <a:ea typeface="Courier New" charset="0"/>
                <a:cs typeface="Arial" panose="020B0604020202020204" pitchFamily="34" charset="0"/>
              </a:rPr>
              <a:t>i</a:t>
            </a:r>
            <a:r>
              <a:rPr lang="en-US" sz="1600" b="1" dirty="0">
                <a:latin typeface="Arial" panose="020B0604020202020204" pitchFamily="34" charset="0"/>
                <a:ea typeface="Courier New" charset="0"/>
                <a:cs typeface="Arial" panose="020B0604020202020204" pitchFamily="34" charset="0"/>
              </a:rPr>
              <a:t>++)</a:t>
            </a:r>
          </a:p>
          <a:p>
            <a:pPr marL="0" indent="0">
              <a:buNone/>
            </a:pPr>
            <a:r>
              <a:rPr lang="en-US" sz="1600" b="1" dirty="0">
                <a:latin typeface="Arial" panose="020B0604020202020204" pitchFamily="34" charset="0"/>
                <a:ea typeface="Courier New" charset="0"/>
                <a:cs typeface="Arial" panose="020B0604020202020204" pitchFamily="34" charset="0"/>
              </a:rPr>
              <a:t>  a[</a:t>
            </a:r>
            <a:r>
              <a:rPr lang="en-US" sz="1600" b="1" dirty="0" err="1">
                <a:latin typeface="Arial" panose="020B0604020202020204" pitchFamily="34" charset="0"/>
                <a:ea typeface="Courier New" charset="0"/>
                <a:cs typeface="Arial" panose="020B0604020202020204" pitchFamily="34" charset="0"/>
              </a:rPr>
              <a:t>i</a:t>
            </a:r>
            <a:r>
              <a:rPr lang="en-US" sz="1600" b="1" dirty="0">
                <a:latin typeface="Arial" panose="020B0604020202020204" pitchFamily="34" charset="0"/>
                <a:ea typeface="Courier New" charset="0"/>
                <a:cs typeface="Arial" panose="020B0604020202020204" pitchFamily="34" charset="0"/>
              </a:rPr>
              <a:t>] = FUNC(b[</a:t>
            </a:r>
            <a:r>
              <a:rPr lang="en-US" sz="1600" b="1" dirty="0" err="1">
                <a:latin typeface="Arial" panose="020B0604020202020204" pitchFamily="34" charset="0"/>
                <a:ea typeface="Courier New" charset="0"/>
                <a:cs typeface="Arial" panose="020B0604020202020204" pitchFamily="34" charset="0"/>
              </a:rPr>
              <a:t>i</a:t>
            </a:r>
            <a:r>
              <a:rPr lang="en-US" sz="1600" b="1" dirty="0">
                <a:latin typeface="Arial" panose="020B0604020202020204" pitchFamily="34" charset="0"/>
                <a:ea typeface="Courier New" charset="0"/>
                <a:cs typeface="Arial" panose="020B0604020202020204" pitchFamily="34" charset="0"/>
              </a:rPr>
              <a:t>], c[</a:t>
            </a:r>
            <a:r>
              <a:rPr lang="en-US" sz="1600" b="1" dirty="0" err="1">
                <a:latin typeface="Arial" panose="020B0604020202020204" pitchFamily="34" charset="0"/>
                <a:ea typeface="Courier New" charset="0"/>
                <a:cs typeface="Arial" panose="020B0604020202020204" pitchFamily="34" charset="0"/>
              </a:rPr>
              <a:t>i</a:t>
            </a:r>
            <a:r>
              <a:rPr lang="en-US" sz="1600" b="1" dirty="0">
                <a:latin typeface="Arial" panose="020B0604020202020204" pitchFamily="34" charset="0"/>
                <a:ea typeface="Courier New" charset="0"/>
                <a:cs typeface="Arial" panose="020B0604020202020204" pitchFamily="34" charset="0"/>
              </a:rPr>
              <a:t>]);</a:t>
            </a:r>
          </a:p>
        </p:txBody>
      </p:sp>
      <p:sp>
        <p:nvSpPr>
          <p:cNvPr id="6" name="TextBox 5">
            <a:extLst>
              <a:ext uri="{FF2B5EF4-FFF2-40B4-BE49-F238E27FC236}">
                <a16:creationId xmlns:a16="http://schemas.microsoft.com/office/drawing/2014/main" id="{03527631-A69D-8E42-BA5F-F949C03CA7EC}"/>
              </a:ext>
            </a:extLst>
          </p:cNvPr>
          <p:cNvSpPr txBox="1"/>
          <p:nvPr/>
        </p:nvSpPr>
        <p:spPr>
          <a:xfrm>
            <a:off x="4931938" y="3739101"/>
            <a:ext cx="3919418" cy="923330"/>
          </a:xfrm>
          <a:prstGeom prst="rect">
            <a:avLst/>
          </a:prstGeom>
          <a:noFill/>
          <a:ln w="22225">
            <a:solidFill>
              <a:srgbClr val="000090"/>
            </a:solidFill>
          </a:ln>
        </p:spPr>
        <p:txBody>
          <a:bodyPr wrap="square" rtlCol="0">
            <a:spAutoFit/>
          </a:bodyPr>
          <a:lstStyle/>
          <a:p>
            <a:r>
              <a:rPr lang="en-US" sz="1800"/>
              <a:t>Dec</a:t>
            </a:r>
            <a:r>
              <a:rPr lang="en-US"/>
              <a:t>lare </a:t>
            </a:r>
            <a:r>
              <a:rPr lang="en-US" err="1"/>
              <a:t>fastFUNC</a:t>
            </a:r>
            <a:r>
              <a:rPr lang="en-US"/>
              <a:t> as a variant for FUNC when executing in a target region.</a:t>
            </a:r>
            <a:endParaRPr lang="en-US" sz="1800"/>
          </a:p>
        </p:txBody>
      </p:sp>
      <p:cxnSp>
        <p:nvCxnSpPr>
          <p:cNvPr id="9" name="Straight Arrow Connector 8">
            <a:extLst>
              <a:ext uri="{FF2B5EF4-FFF2-40B4-BE49-F238E27FC236}">
                <a16:creationId xmlns:a16="http://schemas.microsoft.com/office/drawing/2014/main" id="{4DABC653-49DA-E54B-BBE6-23A4A520CA84}"/>
              </a:ext>
            </a:extLst>
          </p:cNvPr>
          <p:cNvCxnSpPr>
            <a:cxnSpLocks/>
            <a:stCxn id="6" idx="0"/>
          </p:cNvCxnSpPr>
          <p:nvPr/>
        </p:nvCxnSpPr>
        <p:spPr>
          <a:xfrm flipH="1" flipV="1">
            <a:off x="4601191" y="2876765"/>
            <a:ext cx="2290456" cy="862336"/>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B7EFA4EC-5605-C544-9783-FBDDD936D8B7}"/>
              </a:ext>
            </a:extLst>
          </p:cNvPr>
          <p:cNvSpPr txBox="1"/>
          <p:nvPr/>
        </p:nvSpPr>
        <p:spPr>
          <a:xfrm>
            <a:off x="2641482" y="5368586"/>
            <a:ext cx="3919418" cy="369332"/>
          </a:xfrm>
          <a:prstGeom prst="rect">
            <a:avLst/>
          </a:prstGeom>
          <a:noFill/>
          <a:ln w="22225">
            <a:solidFill>
              <a:srgbClr val="000090"/>
            </a:solidFill>
          </a:ln>
        </p:spPr>
        <p:txBody>
          <a:bodyPr wrap="square" rtlCol="0">
            <a:spAutoFit/>
          </a:bodyPr>
          <a:lstStyle/>
          <a:p>
            <a:r>
              <a:rPr lang="en-US"/>
              <a:t>Call </a:t>
            </a:r>
            <a:r>
              <a:rPr lang="en-US" err="1"/>
              <a:t>fastFUNC</a:t>
            </a:r>
            <a:r>
              <a:rPr lang="en-US"/>
              <a:t> here instead of FUNC</a:t>
            </a:r>
            <a:endParaRPr lang="en-US" sz="1800"/>
          </a:p>
        </p:txBody>
      </p:sp>
      <p:cxnSp>
        <p:nvCxnSpPr>
          <p:cNvPr id="14" name="Straight Arrow Connector 13">
            <a:extLst>
              <a:ext uri="{FF2B5EF4-FFF2-40B4-BE49-F238E27FC236}">
                <a16:creationId xmlns:a16="http://schemas.microsoft.com/office/drawing/2014/main" id="{5D9F4842-7116-3F4C-94E7-1F6C72C736A6}"/>
              </a:ext>
            </a:extLst>
          </p:cNvPr>
          <p:cNvCxnSpPr>
            <a:cxnSpLocks/>
            <a:stCxn id="11" idx="0"/>
          </p:cNvCxnSpPr>
          <p:nvPr/>
        </p:nvCxnSpPr>
        <p:spPr>
          <a:xfrm flipH="1" flipV="1">
            <a:off x="1551399" y="4337032"/>
            <a:ext cx="3049792" cy="1031554"/>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051238379"/>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sz="3600" b="1" err="1">
                <a:solidFill>
                  <a:srgbClr val="176DB6"/>
                </a:solidFill>
                <a:latin typeface="Arial" panose="020B0604020202020204" pitchFamily="34" charset="0"/>
                <a:cs typeface="Arial" panose="020B0604020202020204" pitchFamily="34" charset="0"/>
              </a:rPr>
              <a:t>OpenMP</a:t>
            </a:r>
            <a:r>
              <a:rPr lang="en-US" sz="3600" b="1">
                <a:solidFill>
                  <a:srgbClr val="176DB6"/>
                </a:solidFill>
                <a:latin typeface="Arial" panose="020B0604020202020204" pitchFamily="34" charset="0"/>
                <a:cs typeface="Arial" panose="020B0604020202020204" pitchFamily="34" charset="0"/>
              </a:rPr>
              <a:t> 5.0: </a:t>
            </a:r>
            <a:r>
              <a:rPr lang="en-US" sz="3600">
                <a:solidFill>
                  <a:srgbClr val="176DB6"/>
                </a:solidFill>
                <a:cs typeface="Arial" panose="020B0604020202020204" pitchFamily="34" charset="0"/>
              </a:rPr>
              <a:t>loop construct</a:t>
            </a:r>
            <a:endParaRPr lang="en-US">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D6AEA0B1-35A9-0244-B4EE-913E0F652D3E}"/>
              </a:ext>
            </a:extLst>
          </p:cNvPr>
          <p:cNvSpPr>
            <a:spLocks noGrp="1"/>
          </p:cNvSpPr>
          <p:nvPr>
            <p:ph type="body" idx="1"/>
          </p:nvPr>
        </p:nvSpPr>
        <p:spPr>
          <a:xfrm>
            <a:off x="283070" y="816573"/>
            <a:ext cx="8451905" cy="889001"/>
          </a:xfrm>
        </p:spPr>
        <p:txBody>
          <a:bodyPr/>
          <a:lstStyle/>
          <a:p>
            <a:r>
              <a:rPr lang="en-US"/>
              <a:t>Assert that the iterations in a loop nest may execute in any order, including concurrently</a:t>
            </a:r>
          </a:p>
          <a:p>
            <a:pPr lvl="1"/>
            <a:r>
              <a:rPr lang="en-US"/>
              <a:t>Let the compiler figure our how to best utilize parallel resources</a:t>
            </a:r>
          </a:p>
        </p:txBody>
      </p:sp>
      <p:sp>
        <p:nvSpPr>
          <p:cNvPr id="5" name="Content Placeholder 2">
            <a:extLst>
              <a:ext uri="{FF2B5EF4-FFF2-40B4-BE49-F238E27FC236}">
                <a16:creationId xmlns:a16="http://schemas.microsoft.com/office/drawing/2014/main" id="{FEBD8367-3382-45DC-89BA-DFCD71C04EF8}"/>
              </a:ext>
            </a:extLst>
          </p:cNvPr>
          <p:cNvSpPr txBox="1">
            <a:spLocks/>
          </p:cNvSpPr>
          <p:nvPr/>
        </p:nvSpPr>
        <p:spPr>
          <a:xfrm>
            <a:off x="459513" y="2499120"/>
            <a:ext cx="7651890" cy="40767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latin typeface="Arial" panose="020B0604020202020204" pitchFamily="34" charset="0"/>
                <a:ea typeface="Courier New" charset="0"/>
                <a:cs typeface="Arial" panose="020B0604020202020204" pitchFamily="34" charset="0"/>
              </a:rPr>
              <a:t>double a[N], b[N], c[N];</a:t>
            </a:r>
          </a:p>
          <a:p>
            <a:pPr marL="0" indent="0">
              <a:buNone/>
            </a:pPr>
            <a:endParaRPr lang="en-US" sz="1600" b="1">
              <a:solidFill>
                <a:srgbClr val="FF0000"/>
              </a:solidFill>
              <a:latin typeface="Arial" panose="020B0604020202020204" pitchFamily="34" charset="0"/>
              <a:ea typeface="Courier New" charset="0"/>
              <a:cs typeface="Arial" panose="020B0604020202020204" pitchFamily="34" charset="0"/>
            </a:endParaRPr>
          </a:p>
          <a:p>
            <a:pPr marL="0" indent="0">
              <a:buNone/>
            </a:pPr>
            <a:r>
              <a:rPr lang="en-US" sz="1600" b="1">
                <a:solidFill>
                  <a:srgbClr val="C00000"/>
                </a:solidFill>
                <a:latin typeface="Arial" panose="020B0604020202020204" pitchFamily="34" charset="0"/>
                <a:ea typeface="Courier New" charset="0"/>
                <a:cs typeface="Arial" panose="020B0604020202020204" pitchFamily="34" charset="0"/>
              </a:rPr>
              <a:t>#pragma </a:t>
            </a:r>
            <a:r>
              <a:rPr lang="en-US" sz="1600" b="1" err="1">
                <a:solidFill>
                  <a:srgbClr val="C00000"/>
                </a:solidFill>
                <a:latin typeface="Arial" panose="020B0604020202020204" pitchFamily="34" charset="0"/>
                <a:ea typeface="Courier New" charset="0"/>
                <a:cs typeface="Arial" panose="020B0604020202020204" pitchFamily="34" charset="0"/>
              </a:rPr>
              <a:t>omp</a:t>
            </a:r>
            <a:r>
              <a:rPr lang="en-US" sz="1600" b="1">
                <a:solidFill>
                  <a:srgbClr val="C00000"/>
                </a:solidFill>
                <a:latin typeface="Arial" panose="020B0604020202020204" pitchFamily="34" charset="0"/>
                <a:ea typeface="Courier New" charset="0"/>
                <a:cs typeface="Arial" panose="020B0604020202020204" pitchFamily="34" charset="0"/>
              </a:rPr>
              <a:t> target</a:t>
            </a:r>
          </a:p>
          <a:p>
            <a:pPr marL="0" indent="0">
              <a:buNone/>
            </a:pPr>
            <a:r>
              <a:rPr lang="en-US" sz="1600" b="1">
                <a:solidFill>
                  <a:srgbClr val="C00000"/>
                </a:solidFill>
                <a:latin typeface="Arial" panose="020B0604020202020204" pitchFamily="34" charset="0"/>
                <a:ea typeface="Courier New" charset="0"/>
                <a:cs typeface="Arial" panose="020B0604020202020204" pitchFamily="34" charset="0"/>
              </a:rPr>
              <a:t>#pragma </a:t>
            </a:r>
            <a:r>
              <a:rPr lang="en-US" sz="1600" b="1" err="1">
                <a:solidFill>
                  <a:srgbClr val="C00000"/>
                </a:solidFill>
                <a:latin typeface="Arial" panose="020B0604020202020204" pitchFamily="34" charset="0"/>
                <a:ea typeface="Courier New" charset="0"/>
                <a:cs typeface="Arial" panose="020B0604020202020204" pitchFamily="34" charset="0"/>
              </a:rPr>
              <a:t>omp</a:t>
            </a:r>
            <a:r>
              <a:rPr lang="en-US" sz="1600" b="1">
                <a:solidFill>
                  <a:srgbClr val="C00000"/>
                </a:solidFill>
                <a:latin typeface="Arial" panose="020B0604020202020204" pitchFamily="34" charset="0"/>
                <a:ea typeface="Courier New" charset="0"/>
                <a:cs typeface="Arial" panose="020B0604020202020204" pitchFamily="34" charset="0"/>
              </a:rPr>
              <a:t> loop</a:t>
            </a:r>
          </a:p>
          <a:p>
            <a:pPr marL="0" indent="0">
              <a:buNone/>
            </a:pPr>
            <a:r>
              <a:rPr lang="en-US" sz="1600" b="1">
                <a:latin typeface="Arial" panose="020B0604020202020204" pitchFamily="34" charset="0"/>
                <a:ea typeface="Courier New" charset="0"/>
                <a:cs typeface="Arial" panose="020B0604020202020204" pitchFamily="34" charset="0"/>
              </a:rPr>
              <a:t>for (</a:t>
            </a:r>
            <a:r>
              <a:rPr lang="en-US" sz="1600" b="1" err="1">
                <a:latin typeface="Arial" panose="020B0604020202020204" pitchFamily="34" charset="0"/>
                <a:ea typeface="Courier New" charset="0"/>
                <a:cs typeface="Arial" panose="020B0604020202020204" pitchFamily="34" charset="0"/>
              </a:rPr>
              <a:t>int</a:t>
            </a:r>
            <a:r>
              <a:rPr lang="en-US" sz="1600" b="1">
                <a:latin typeface="Arial" panose="020B0604020202020204" pitchFamily="34" charset="0"/>
                <a:ea typeface="Courier New" charset="0"/>
                <a:cs typeface="Arial" panose="020B0604020202020204" pitchFamily="34" charset="0"/>
              </a:rPr>
              <a:t> </a:t>
            </a:r>
            <a:r>
              <a:rPr lang="en-US" sz="1600" b="1" err="1">
                <a:latin typeface="Arial" panose="020B0604020202020204" pitchFamily="34" charset="0"/>
                <a:ea typeface="Courier New" charset="0"/>
                <a:cs typeface="Arial" panose="020B0604020202020204" pitchFamily="34" charset="0"/>
              </a:rPr>
              <a:t>i</a:t>
            </a:r>
            <a:r>
              <a:rPr lang="en-US" sz="1600" b="1">
                <a:latin typeface="Arial" panose="020B0604020202020204" pitchFamily="34" charset="0"/>
                <a:ea typeface="Courier New" charset="0"/>
                <a:cs typeface="Arial" panose="020B0604020202020204" pitchFamily="34" charset="0"/>
              </a:rPr>
              <a:t>=0; </a:t>
            </a:r>
            <a:r>
              <a:rPr lang="en-US" sz="1600" b="1" err="1">
                <a:latin typeface="Arial" panose="020B0604020202020204" pitchFamily="34" charset="0"/>
                <a:ea typeface="Courier New" charset="0"/>
                <a:cs typeface="Arial" panose="020B0604020202020204" pitchFamily="34" charset="0"/>
              </a:rPr>
              <a:t>i</a:t>
            </a:r>
            <a:r>
              <a:rPr lang="en-US" sz="1600" b="1">
                <a:latin typeface="Arial" panose="020B0604020202020204" pitchFamily="34" charset="0"/>
                <a:ea typeface="Courier New" charset="0"/>
                <a:cs typeface="Arial" panose="020B0604020202020204" pitchFamily="34" charset="0"/>
              </a:rPr>
              <a:t>&lt;N; </a:t>
            </a:r>
            <a:r>
              <a:rPr lang="en-US" sz="1600" b="1" err="1">
                <a:latin typeface="Arial" panose="020B0604020202020204" pitchFamily="34" charset="0"/>
                <a:ea typeface="Courier New" charset="0"/>
                <a:cs typeface="Arial" panose="020B0604020202020204" pitchFamily="34" charset="0"/>
              </a:rPr>
              <a:t>i</a:t>
            </a:r>
            <a:r>
              <a:rPr lang="en-US" sz="1600" b="1">
                <a:latin typeface="Arial" panose="020B0604020202020204" pitchFamily="34" charset="0"/>
                <a:ea typeface="Courier New" charset="0"/>
                <a:cs typeface="Arial" panose="020B0604020202020204" pitchFamily="34" charset="0"/>
              </a:rPr>
              <a:t>++)</a:t>
            </a:r>
          </a:p>
          <a:p>
            <a:pPr marL="0" indent="0">
              <a:buNone/>
            </a:pPr>
            <a:r>
              <a:rPr lang="en-US" sz="1600" b="1">
                <a:latin typeface="Arial" panose="020B0604020202020204" pitchFamily="34" charset="0"/>
                <a:ea typeface="Courier New" charset="0"/>
                <a:cs typeface="Arial" panose="020B0604020202020204" pitchFamily="34" charset="0"/>
              </a:rPr>
              <a:t>  a[</a:t>
            </a:r>
            <a:r>
              <a:rPr lang="en-US" sz="1600" b="1" err="1">
                <a:latin typeface="Arial" panose="020B0604020202020204" pitchFamily="34" charset="0"/>
                <a:ea typeface="Courier New" charset="0"/>
                <a:cs typeface="Arial" panose="020B0604020202020204" pitchFamily="34" charset="0"/>
              </a:rPr>
              <a:t>i</a:t>
            </a:r>
            <a:r>
              <a:rPr lang="en-US" sz="1600" b="1">
                <a:latin typeface="Arial" panose="020B0604020202020204" pitchFamily="34" charset="0"/>
                <a:ea typeface="Courier New" charset="0"/>
                <a:cs typeface="Arial" panose="020B0604020202020204" pitchFamily="34" charset="0"/>
              </a:rPr>
              <a:t>] = FUNC(b[</a:t>
            </a:r>
            <a:r>
              <a:rPr lang="en-US" sz="1600" b="1" err="1">
                <a:latin typeface="Arial" panose="020B0604020202020204" pitchFamily="34" charset="0"/>
                <a:ea typeface="Courier New" charset="0"/>
                <a:cs typeface="Arial" panose="020B0604020202020204" pitchFamily="34" charset="0"/>
              </a:rPr>
              <a:t>i</a:t>
            </a:r>
            <a:r>
              <a:rPr lang="en-US" sz="1600" b="1">
                <a:latin typeface="Arial" panose="020B0604020202020204" pitchFamily="34" charset="0"/>
                <a:ea typeface="Courier New" charset="0"/>
                <a:cs typeface="Arial" panose="020B0604020202020204" pitchFamily="34" charset="0"/>
              </a:rPr>
              <a:t>], c[</a:t>
            </a:r>
            <a:r>
              <a:rPr lang="en-US" sz="1600" b="1" err="1">
                <a:latin typeface="Arial" panose="020B0604020202020204" pitchFamily="34" charset="0"/>
                <a:ea typeface="Courier New" charset="0"/>
                <a:cs typeface="Arial" panose="020B0604020202020204" pitchFamily="34" charset="0"/>
              </a:rPr>
              <a:t>i</a:t>
            </a:r>
            <a:r>
              <a:rPr lang="en-US" sz="1600" b="1">
                <a:latin typeface="Arial" panose="020B0604020202020204" pitchFamily="34" charset="0"/>
                <a:ea typeface="Courier New" charset="0"/>
                <a:cs typeface="Arial" panose="020B0604020202020204" pitchFamily="34" charset="0"/>
              </a:rPr>
              <a:t>]);</a:t>
            </a:r>
          </a:p>
        </p:txBody>
      </p:sp>
      <p:sp>
        <p:nvSpPr>
          <p:cNvPr id="6" name="TextBox 5">
            <a:extLst>
              <a:ext uri="{FF2B5EF4-FFF2-40B4-BE49-F238E27FC236}">
                <a16:creationId xmlns:a16="http://schemas.microsoft.com/office/drawing/2014/main" id="{03527631-A69D-8E42-BA5F-F949C03CA7EC}"/>
              </a:ext>
            </a:extLst>
          </p:cNvPr>
          <p:cNvSpPr txBox="1"/>
          <p:nvPr/>
        </p:nvSpPr>
        <p:spPr>
          <a:xfrm>
            <a:off x="3033160" y="4866575"/>
            <a:ext cx="5701815" cy="923330"/>
          </a:xfrm>
          <a:prstGeom prst="rect">
            <a:avLst/>
          </a:prstGeom>
          <a:noFill/>
          <a:ln w="22225">
            <a:solidFill>
              <a:srgbClr val="000090"/>
            </a:solidFill>
          </a:ln>
        </p:spPr>
        <p:txBody>
          <a:bodyPr wrap="square" rtlCol="0">
            <a:spAutoFit/>
          </a:bodyPr>
          <a:lstStyle/>
          <a:p>
            <a:r>
              <a:rPr lang="en-US" sz="1800"/>
              <a:t>Iterations can execute in any order.  </a:t>
            </a:r>
            <a:r>
              <a:rPr lang="en-US"/>
              <a:t>Rely on the compiler to schedule iterations across </a:t>
            </a:r>
            <a:r>
              <a:rPr lang="en-US" sz="1800"/>
              <a:t> teams, threads, </a:t>
            </a:r>
            <a:r>
              <a:rPr lang="en-US" sz="1800" err="1"/>
              <a:t>simd</a:t>
            </a:r>
            <a:r>
              <a:rPr lang="en-US" sz="1800"/>
              <a:t>, …</a:t>
            </a:r>
          </a:p>
        </p:txBody>
      </p:sp>
      <p:cxnSp>
        <p:nvCxnSpPr>
          <p:cNvPr id="9" name="Straight Arrow Connector 8">
            <a:extLst>
              <a:ext uri="{FF2B5EF4-FFF2-40B4-BE49-F238E27FC236}">
                <a16:creationId xmlns:a16="http://schemas.microsoft.com/office/drawing/2014/main" id="{4DABC653-49DA-E54B-BBE6-23A4A520CA84}"/>
              </a:ext>
            </a:extLst>
          </p:cNvPr>
          <p:cNvCxnSpPr>
            <a:cxnSpLocks/>
          </p:cNvCxnSpPr>
          <p:nvPr/>
        </p:nvCxnSpPr>
        <p:spPr>
          <a:xfrm flipH="1" flipV="1">
            <a:off x="2476383" y="3590837"/>
            <a:ext cx="3297693" cy="1275738"/>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82522439"/>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sz="3600" b="1">
                <a:solidFill>
                  <a:srgbClr val="176DB6"/>
                </a:solidFill>
                <a:latin typeface="Arial" panose="020B0604020202020204" pitchFamily="34" charset="0"/>
                <a:cs typeface="Arial" panose="020B0604020202020204" pitchFamily="34" charset="0"/>
              </a:rPr>
              <a:t>OpenMP 5.0: </a:t>
            </a:r>
            <a:r>
              <a:rPr lang="en-US" sz="3600">
                <a:solidFill>
                  <a:srgbClr val="176DB6"/>
                </a:solidFill>
                <a:cs typeface="Arial" panose="020B0604020202020204" pitchFamily="34" charset="0"/>
              </a:rPr>
              <a:t>reverse offload</a:t>
            </a:r>
            <a:endParaRPr lang="en-US">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D6AEA0B1-35A9-0244-B4EE-913E0F652D3E}"/>
              </a:ext>
            </a:extLst>
          </p:cNvPr>
          <p:cNvSpPr>
            <a:spLocks noGrp="1"/>
          </p:cNvSpPr>
          <p:nvPr>
            <p:ph type="body" idx="1"/>
          </p:nvPr>
        </p:nvSpPr>
        <p:spPr>
          <a:xfrm>
            <a:off x="283070" y="816573"/>
            <a:ext cx="8451905" cy="889001"/>
          </a:xfrm>
        </p:spPr>
        <p:txBody>
          <a:bodyPr/>
          <a:lstStyle/>
          <a:p>
            <a:r>
              <a:rPr lang="en-US"/>
              <a:t>Execute a region of code back on the host from within a target region.</a:t>
            </a:r>
          </a:p>
          <a:p>
            <a:pPr lvl="1"/>
            <a:r>
              <a:rPr lang="en-US"/>
              <a:t>A target device may not be able to execute this code.</a:t>
            </a:r>
          </a:p>
        </p:txBody>
      </p:sp>
      <p:sp>
        <p:nvSpPr>
          <p:cNvPr id="5" name="Content Placeholder 2">
            <a:extLst>
              <a:ext uri="{FF2B5EF4-FFF2-40B4-BE49-F238E27FC236}">
                <a16:creationId xmlns:a16="http://schemas.microsoft.com/office/drawing/2014/main" id="{FEBD8367-3382-45DC-89BA-DFCD71C04EF8}"/>
              </a:ext>
            </a:extLst>
          </p:cNvPr>
          <p:cNvSpPr txBox="1">
            <a:spLocks/>
          </p:cNvSpPr>
          <p:nvPr/>
        </p:nvSpPr>
        <p:spPr>
          <a:xfrm>
            <a:off x="459513" y="2499120"/>
            <a:ext cx="7651890" cy="40767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latin typeface="Arial" panose="020B0604020202020204" pitchFamily="34" charset="0"/>
                <a:ea typeface="Courier New" charset="0"/>
                <a:cs typeface="Arial" panose="020B0604020202020204" pitchFamily="34" charset="0"/>
              </a:rPr>
              <a:t>double a[N], b[N], c[N];</a:t>
            </a:r>
          </a:p>
          <a:p>
            <a:pPr marL="0" indent="0">
              <a:buNone/>
            </a:pPr>
            <a:endParaRPr lang="en-US" sz="1600" b="1">
              <a:solidFill>
                <a:srgbClr val="FF0000"/>
              </a:solidFill>
              <a:latin typeface="Arial" panose="020B0604020202020204" pitchFamily="34" charset="0"/>
              <a:ea typeface="Courier New" charset="0"/>
              <a:cs typeface="Arial" panose="020B0604020202020204" pitchFamily="34" charset="0"/>
            </a:endParaRPr>
          </a:p>
          <a:p>
            <a:pPr marL="0" indent="0">
              <a:buNone/>
            </a:pPr>
            <a:r>
              <a:rPr lang="en-US" sz="1600" b="1">
                <a:latin typeface="Arial" panose="020B0604020202020204" pitchFamily="34" charset="0"/>
                <a:ea typeface="Courier New" charset="0"/>
                <a:cs typeface="Arial" panose="020B0604020202020204" pitchFamily="34" charset="0"/>
              </a:rPr>
              <a:t>#pragma </a:t>
            </a:r>
            <a:r>
              <a:rPr lang="en-US" sz="1600" b="1" err="1">
                <a:latin typeface="Arial" panose="020B0604020202020204" pitchFamily="34" charset="0"/>
                <a:ea typeface="Courier New" charset="0"/>
                <a:cs typeface="Arial" panose="020B0604020202020204" pitchFamily="34" charset="0"/>
              </a:rPr>
              <a:t>omp</a:t>
            </a:r>
            <a:r>
              <a:rPr lang="en-US" sz="1600" b="1">
                <a:latin typeface="Arial" panose="020B0604020202020204" pitchFamily="34" charset="0"/>
                <a:ea typeface="Courier New" charset="0"/>
                <a:cs typeface="Arial" panose="020B0604020202020204" pitchFamily="34" charset="0"/>
              </a:rPr>
              <a:t> target map(</a:t>
            </a:r>
            <a:r>
              <a:rPr lang="en-US" sz="1600" b="1" err="1">
                <a:latin typeface="Arial" panose="020B0604020202020204" pitchFamily="34" charset="0"/>
                <a:ea typeface="Courier New" charset="0"/>
                <a:cs typeface="Arial" panose="020B0604020202020204" pitchFamily="34" charset="0"/>
              </a:rPr>
              <a:t>to:b,c</a:t>
            </a:r>
            <a:r>
              <a:rPr lang="en-US" sz="1600" b="1">
                <a:latin typeface="Arial" panose="020B0604020202020204" pitchFamily="34" charset="0"/>
                <a:ea typeface="Courier New" charset="0"/>
                <a:cs typeface="Arial" panose="020B0604020202020204" pitchFamily="34" charset="0"/>
              </a:rPr>
              <a:t>) map(</a:t>
            </a:r>
            <a:r>
              <a:rPr lang="en-US" sz="1600" b="1" err="1">
                <a:latin typeface="Arial" panose="020B0604020202020204" pitchFamily="34" charset="0"/>
                <a:ea typeface="Courier New" charset="0"/>
                <a:cs typeface="Arial" panose="020B0604020202020204" pitchFamily="34" charset="0"/>
              </a:rPr>
              <a:t>from:a</a:t>
            </a:r>
            <a:r>
              <a:rPr lang="en-US" sz="1600" b="1">
                <a:latin typeface="Arial" panose="020B0604020202020204" pitchFamily="34" charset="0"/>
                <a:ea typeface="Courier New" charset="0"/>
                <a:cs typeface="Arial" panose="020B0604020202020204" pitchFamily="34" charset="0"/>
              </a:rPr>
              <a:t>)</a:t>
            </a:r>
          </a:p>
          <a:p>
            <a:pPr marL="0" indent="0">
              <a:buNone/>
            </a:pPr>
            <a:r>
              <a:rPr lang="en-US" sz="1600" b="1">
                <a:latin typeface="Arial" panose="020B0604020202020204" pitchFamily="34" charset="0"/>
                <a:ea typeface="Courier New" charset="0"/>
                <a:cs typeface="Arial" panose="020B0604020202020204" pitchFamily="34" charset="0"/>
              </a:rPr>
              <a:t>{</a:t>
            </a:r>
          </a:p>
          <a:p>
            <a:pPr marL="0" indent="0">
              <a:buNone/>
            </a:pPr>
            <a:endParaRPr lang="en-US" sz="1600" b="1">
              <a:solidFill>
                <a:srgbClr val="FF0000"/>
              </a:solidFill>
              <a:latin typeface="Arial" panose="020B0604020202020204" pitchFamily="34" charset="0"/>
              <a:ea typeface="Courier New" charset="0"/>
              <a:cs typeface="Arial" panose="020B0604020202020204" pitchFamily="34" charset="0"/>
            </a:endParaRPr>
          </a:p>
          <a:p>
            <a:pPr marL="0" indent="0">
              <a:buNone/>
            </a:pPr>
            <a:r>
              <a:rPr lang="en-US" sz="1600" b="1">
                <a:latin typeface="Arial" panose="020B0604020202020204" pitchFamily="34" charset="0"/>
                <a:ea typeface="Courier New" charset="0"/>
                <a:cs typeface="Arial" panose="020B0604020202020204" pitchFamily="34" charset="0"/>
              </a:rPr>
              <a:t>  for (</a:t>
            </a:r>
            <a:r>
              <a:rPr lang="en-US" sz="1600" b="1" err="1">
                <a:latin typeface="Arial" panose="020B0604020202020204" pitchFamily="34" charset="0"/>
                <a:ea typeface="Courier New" charset="0"/>
                <a:cs typeface="Arial" panose="020B0604020202020204" pitchFamily="34" charset="0"/>
              </a:rPr>
              <a:t>int</a:t>
            </a:r>
            <a:r>
              <a:rPr lang="en-US" sz="1600" b="1">
                <a:latin typeface="Arial" panose="020B0604020202020204" pitchFamily="34" charset="0"/>
                <a:ea typeface="Courier New" charset="0"/>
                <a:cs typeface="Arial" panose="020B0604020202020204" pitchFamily="34" charset="0"/>
              </a:rPr>
              <a:t> </a:t>
            </a:r>
            <a:r>
              <a:rPr lang="en-US" sz="1600" b="1" err="1">
                <a:latin typeface="Arial" panose="020B0604020202020204" pitchFamily="34" charset="0"/>
                <a:ea typeface="Courier New" charset="0"/>
                <a:cs typeface="Arial" panose="020B0604020202020204" pitchFamily="34" charset="0"/>
              </a:rPr>
              <a:t>i</a:t>
            </a:r>
            <a:r>
              <a:rPr lang="en-US" sz="1600" b="1">
                <a:latin typeface="Arial" panose="020B0604020202020204" pitchFamily="34" charset="0"/>
                <a:ea typeface="Courier New" charset="0"/>
                <a:cs typeface="Arial" panose="020B0604020202020204" pitchFamily="34" charset="0"/>
              </a:rPr>
              <a:t>=0; </a:t>
            </a:r>
            <a:r>
              <a:rPr lang="en-US" sz="1600" b="1" err="1">
                <a:latin typeface="Arial" panose="020B0604020202020204" pitchFamily="34" charset="0"/>
                <a:ea typeface="Courier New" charset="0"/>
                <a:cs typeface="Arial" panose="020B0604020202020204" pitchFamily="34" charset="0"/>
              </a:rPr>
              <a:t>i</a:t>
            </a:r>
            <a:r>
              <a:rPr lang="en-US" sz="1600" b="1">
                <a:latin typeface="Arial" panose="020B0604020202020204" pitchFamily="34" charset="0"/>
                <a:ea typeface="Courier New" charset="0"/>
                <a:cs typeface="Arial" panose="020B0604020202020204" pitchFamily="34" charset="0"/>
              </a:rPr>
              <a:t>&lt;N; </a:t>
            </a:r>
            <a:r>
              <a:rPr lang="en-US" sz="1600" b="1" err="1">
                <a:latin typeface="Arial" panose="020B0604020202020204" pitchFamily="34" charset="0"/>
                <a:ea typeface="Courier New" charset="0"/>
                <a:cs typeface="Arial" panose="020B0604020202020204" pitchFamily="34" charset="0"/>
              </a:rPr>
              <a:t>i</a:t>
            </a:r>
            <a:r>
              <a:rPr lang="en-US" sz="1600" b="1">
                <a:latin typeface="Arial" panose="020B0604020202020204" pitchFamily="34" charset="0"/>
                <a:ea typeface="Courier New" charset="0"/>
                <a:cs typeface="Arial" panose="020B0604020202020204" pitchFamily="34" charset="0"/>
              </a:rPr>
              <a:t>++)</a:t>
            </a:r>
          </a:p>
          <a:p>
            <a:pPr marL="0" indent="0">
              <a:buNone/>
            </a:pPr>
            <a:r>
              <a:rPr lang="en-US" sz="1600" b="1">
                <a:latin typeface="Arial" panose="020B0604020202020204" pitchFamily="34" charset="0"/>
                <a:ea typeface="Courier New" charset="0"/>
                <a:cs typeface="Arial" panose="020B0604020202020204" pitchFamily="34" charset="0"/>
              </a:rPr>
              <a:t>    a[</a:t>
            </a:r>
            <a:r>
              <a:rPr lang="en-US" sz="1600" b="1" err="1">
                <a:latin typeface="Arial" panose="020B0604020202020204" pitchFamily="34" charset="0"/>
                <a:ea typeface="Courier New" charset="0"/>
                <a:cs typeface="Arial" panose="020B0604020202020204" pitchFamily="34" charset="0"/>
              </a:rPr>
              <a:t>i</a:t>
            </a:r>
            <a:r>
              <a:rPr lang="en-US" sz="1600" b="1">
                <a:latin typeface="Arial" panose="020B0604020202020204" pitchFamily="34" charset="0"/>
                <a:ea typeface="Courier New" charset="0"/>
                <a:cs typeface="Arial" panose="020B0604020202020204" pitchFamily="34" charset="0"/>
              </a:rPr>
              <a:t>] = FUNC(b[</a:t>
            </a:r>
            <a:r>
              <a:rPr lang="en-US" sz="1600" b="1" err="1">
                <a:latin typeface="Arial" panose="020B0604020202020204" pitchFamily="34" charset="0"/>
                <a:ea typeface="Courier New" charset="0"/>
                <a:cs typeface="Arial" panose="020B0604020202020204" pitchFamily="34" charset="0"/>
              </a:rPr>
              <a:t>i</a:t>
            </a:r>
            <a:r>
              <a:rPr lang="en-US" sz="1600" b="1">
                <a:latin typeface="Arial" panose="020B0604020202020204" pitchFamily="34" charset="0"/>
                <a:ea typeface="Courier New" charset="0"/>
                <a:cs typeface="Arial" panose="020B0604020202020204" pitchFamily="34" charset="0"/>
              </a:rPr>
              <a:t>], c[</a:t>
            </a:r>
            <a:r>
              <a:rPr lang="en-US" sz="1600" b="1" err="1">
                <a:latin typeface="Arial" panose="020B0604020202020204" pitchFamily="34" charset="0"/>
                <a:ea typeface="Courier New" charset="0"/>
                <a:cs typeface="Arial" panose="020B0604020202020204" pitchFamily="34" charset="0"/>
              </a:rPr>
              <a:t>i</a:t>
            </a:r>
            <a:r>
              <a:rPr lang="en-US" sz="1600" b="1">
                <a:latin typeface="Arial" panose="020B0604020202020204" pitchFamily="34" charset="0"/>
                <a:ea typeface="Courier New" charset="0"/>
                <a:cs typeface="Arial" panose="020B0604020202020204" pitchFamily="34" charset="0"/>
              </a:rPr>
              <a:t>]);</a:t>
            </a:r>
          </a:p>
          <a:p>
            <a:pPr marL="0" indent="0">
              <a:buNone/>
            </a:pPr>
            <a:endParaRPr lang="en-US" sz="1600" b="1">
              <a:latin typeface="Arial" panose="020B0604020202020204" pitchFamily="34" charset="0"/>
              <a:ea typeface="Courier New" charset="0"/>
              <a:cs typeface="Arial" panose="020B0604020202020204" pitchFamily="34" charset="0"/>
            </a:endParaRPr>
          </a:p>
          <a:p>
            <a:pPr marL="0" indent="0">
              <a:buNone/>
            </a:pPr>
            <a:r>
              <a:rPr lang="en-US" sz="1600" b="1">
                <a:solidFill>
                  <a:srgbClr val="FF0000"/>
                </a:solidFill>
                <a:latin typeface="Arial" panose="020B0604020202020204" pitchFamily="34" charset="0"/>
                <a:ea typeface="Courier New" charset="0"/>
                <a:cs typeface="Arial" panose="020B0604020202020204" pitchFamily="34" charset="0"/>
              </a:rPr>
              <a:t>  </a:t>
            </a:r>
            <a:r>
              <a:rPr lang="en-US" sz="1600" b="1">
                <a:solidFill>
                  <a:srgbClr val="C00000"/>
                </a:solidFill>
                <a:latin typeface="Arial" panose="020B0604020202020204" pitchFamily="34" charset="0"/>
                <a:ea typeface="Courier New" charset="0"/>
                <a:cs typeface="Arial" panose="020B0604020202020204" pitchFamily="34" charset="0"/>
              </a:rPr>
              <a:t>#pragma </a:t>
            </a:r>
            <a:r>
              <a:rPr lang="en-US" sz="1600" b="1" err="1">
                <a:solidFill>
                  <a:srgbClr val="C00000"/>
                </a:solidFill>
                <a:latin typeface="Arial" panose="020B0604020202020204" pitchFamily="34" charset="0"/>
                <a:ea typeface="Courier New" charset="0"/>
                <a:cs typeface="Arial" panose="020B0604020202020204" pitchFamily="34" charset="0"/>
              </a:rPr>
              <a:t>omp</a:t>
            </a:r>
            <a:r>
              <a:rPr lang="en-US" sz="1600" b="1">
                <a:solidFill>
                  <a:srgbClr val="C00000"/>
                </a:solidFill>
                <a:latin typeface="Arial" panose="020B0604020202020204" pitchFamily="34" charset="0"/>
                <a:ea typeface="Courier New" charset="0"/>
                <a:cs typeface="Arial" panose="020B0604020202020204" pitchFamily="34" charset="0"/>
              </a:rPr>
              <a:t> target device(ancestor:1)</a:t>
            </a:r>
          </a:p>
          <a:p>
            <a:pPr marL="0" indent="0">
              <a:buNone/>
            </a:pPr>
            <a:r>
              <a:rPr lang="en-US" sz="1600" b="1">
                <a:latin typeface="Arial" panose="020B0604020202020204" pitchFamily="34" charset="0"/>
                <a:ea typeface="Courier New" charset="0"/>
                <a:cs typeface="Arial" panose="020B0604020202020204" pitchFamily="34" charset="0"/>
              </a:rPr>
              <a:t>   </a:t>
            </a:r>
            <a:r>
              <a:rPr lang="en-US" sz="1600" b="1" err="1">
                <a:latin typeface="Arial" panose="020B0604020202020204" pitchFamily="34" charset="0"/>
                <a:ea typeface="Courier New" charset="0"/>
                <a:cs typeface="Arial" panose="020B0604020202020204" pitchFamily="34" charset="0"/>
              </a:rPr>
              <a:t>printf_array</a:t>
            </a:r>
            <a:r>
              <a:rPr lang="en-US" sz="1600" b="1">
                <a:latin typeface="Arial" panose="020B0604020202020204" pitchFamily="34" charset="0"/>
                <a:ea typeface="Courier New" charset="0"/>
                <a:cs typeface="Arial" panose="020B0604020202020204" pitchFamily="34" charset="0"/>
              </a:rPr>
              <a:t>(a)</a:t>
            </a:r>
          </a:p>
          <a:p>
            <a:pPr marL="0" indent="0">
              <a:buNone/>
            </a:pPr>
            <a:endParaRPr lang="en-US" sz="1600" b="1">
              <a:latin typeface="Arial" panose="020B0604020202020204" pitchFamily="34" charset="0"/>
              <a:ea typeface="Courier New" charset="0"/>
              <a:cs typeface="Arial" panose="020B0604020202020204" pitchFamily="34" charset="0"/>
            </a:endParaRPr>
          </a:p>
          <a:p>
            <a:pPr marL="0" indent="0">
              <a:buNone/>
            </a:pPr>
            <a:r>
              <a:rPr lang="en-US" sz="1600" b="1">
                <a:latin typeface="Arial" panose="020B0604020202020204" pitchFamily="34" charset="0"/>
                <a:ea typeface="Courier New" charset="0"/>
                <a:cs typeface="Arial" panose="020B0604020202020204" pitchFamily="34" charset="0"/>
              </a:rPr>
              <a:t>  …</a:t>
            </a:r>
          </a:p>
          <a:p>
            <a:pPr marL="0" indent="0">
              <a:buNone/>
            </a:pPr>
            <a:r>
              <a:rPr lang="en-US" sz="1600" b="1">
                <a:latin typeface="Arial" panose="020B0604020202020204" pitchFamily="34" charset="0"/>
                <a:ea typeface="Courier New" charset="0"/>
                <a:cs typeface="Arial" panose="020B0604020202020204" pitchFamily="34" charset="0"/>
              </a:rPr>
              <a:t>}</a:t>
            </a:r>
          </a:p>
        </p:txBody>
      </p:sp>
      <p:sp>
        <p:nvSpPr>
          <p:cNvPr id="6" name="TextBox 5">
            <a:extLst>
              <a:ext uri="{FF2B5EF4-FFF2-40B4-BE49-F238E27FC236}">
                <a16:creationId xmlns:a16="http://schemas.microsoft.com/office/drawing/2014/main" id="{03527631-A69D-8E42-BA5F-F949C03CA7EC}"/>
              </a:ext>
            </a:extLst>
          </p:cNvPr>
          <p:cNvSpPr txBox="1"/>
          <p:nvPr/>
        </p:nvSpPr>
        <p:spPr>
          <a:xfrm>
            <a:off x="4540310" y="3682875"/>
            <a:ext cx="4194665" cy="369332"/>
          </a:xfrm>
          <a:prstGeom prst="rect">
            <a:avLst/>
          </a:prstGeom>
          <a:noFill/>
          <a:ln w="22225">
            <a:solidFill>
              <a:srgbClr val="000090"/>
            </a:solidFill>
          </a:ln>
        </p:spPr>
        <p:txBody>
          <a:bodyPr wrap="square" rtlCol="0">
            <a:spAutoFit/>
          </a:bodyPr>
          <a:lstStyle/>
          <a:p>
            <a:r>
              <a:rPr lang="en-US" sz="1800"/>
              <a:t>Execute </a:t>
            </a:r>
            <a:r>
              <a:rPr lang="en-US" sz="1800" err="1"/>
              <a:t>print</a:t>
            </a:r>
            <a:r>
              <a:rPr lang="en-US" err="1"/>
              <a:t>f_array</a:t>
            </a:r>
            <a:r>
              <a:rPr lang="en-US"/>
              <a:t> back on the host</a:t>
            </a:r>
            <a:endParaRPr lang="en-US" sz="1800"/>
          </a:p>
        </p:txBody>
      </p:sp>
      <p:cxnSp>
        <p:nvCxnSpPr>
          <p:cNvPr id="9" name="Straight Arrow Connector 8">
            <a:extLst>
              <a:ext uri="{FF2B5EF4-FFF2-40B4-BE49-F238E27FC236}">
                <a16:creationId xmlns:a16="http://schemas.microsoft.com/office/drawing/2014/main" id="{4DABC653-49DA-E54B-BBE6-23A4A520CA84}"/>
              </a:ext>
            </a:extLst>
          </p:cNvPr>
          <p:cNvCxnSpPr>
            <a:cxnSpLocks/>
            <a:stCxn id="6" idx="2"/>
          </p:cNvCxnSpPr>
          <p:nvPr/>
        </p:nvCxnSpPr>
        <p:spPr>
          <a:xfrm flipH="1">
            <a:off x="4540310" y="4052207"/>
            <a:ext cx="2097333" cy="920485"/>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395655776"/>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F683-5592-1543-9B07-D223B96A0073}"/>
              </a:ext>
            </a:extLst>
          </p:cNvPr>
          <p:cNvSpPr>
            <a:spLocks noGrp="1"/>
          </p:cNvSpPr>
          <p:nvPr>
            <p:ph type="title"/>
          </p:nvPr>
        </p:nvSpPr>
        <p:spPr/>
        <p:txBody>
          <a:bodyPr/>
          <a:lstStyle/>
          <a:p>
            <a:r>
              <a:rPr lang="en-US" err="1"/>
              <a:t>OpenMP</a:t>
            </a:r>
            <a:r>
              <a:rPr lang="en-US"/>
              <a:t> 5.0: Accelerators misc.</a:t>
            </a:r>
          </a:p>
        </p:txBody>
      </p:sp>
      <p:sp>
        <p:nvSpPr>
          <p:cNvPr id="3" name="Text Placeholder 2"/>
          <p:cNvSpPr>
            <a:spLocks noGrp="1"/>
          </p:cNvSpPr>
          <p:nvPr>
            <p:ph idx="1"/>
          </p:nvPr>
        </p:nvSpPr>
        <p:spPr>
          <a:xfrm>
            <a:off x="455614" y="944880"/>
            <a:ext cx="8451904" cy="5361337"/>
          </a:xfrm>
        </p:spPr>
        <p:txBody>
          <a:bodyPr numCol="1">
            <a:normAutofit/>
          </a:bodyPr>
          <a:lstStyle/>
          <a:p>
            <a:r>
              <a:rPr lang="en-US"/>
              <a:t>Implicit </a:t>
            </a:r>
            <a:r>
              <a:rPr lang="en-US" b="1"/>
              <a:t>declare target </a:t>
            </a:r>
            <a:r>
              <a:rPr lang="en-US"/>
              <a:t>directives</a:t>
            </a:r>
          </a:p>
          <a:p>
            <a:pPr lvl="1"/>
            <a:r>
              <a:rPr lang="en-US"/>
              <a:t>No need to put </a:t>
            </a:r>
            <a:r>
              <a:rPr lang="en-US" b="1" err="1"/>
              <a:t>omp</a:t>
            </a:r>
            <a:r>
              <a:rPr lang="en-US" b="1"/>
              <a:t> declare target </a:t>
            </a:r>
            <a:r>
              <a:rPr lang="en-US"/>
              <a:t>on every function if compiler can determine function is used on a target device.</a:t>
            </a:r>
          </a:p>
          <a:p>
            <a:r>
              <a:rPr lang="en-US"/>
              <a:t>Allow </a:t>
            </a:r>
            <a:r>
              <a:rPr lang="en-US" b="1"/>
              <a:t>declare target </a:t>
            </a:r>
            <a:r>
              <a:rPr lang="en-US"/>
              <a:t>on C++ classes with virtual members.</a:t>
            </a:r>
          </a:p>
          <a:p>
            <a:r>
              <a:rPr lang="en-US" b="1" err="1"/>
              <a:t>defaultmap</a:t>
            </a:r>
            <a:r>
              <a:rPr lang="en-US" b="1"/>
              <a:t>(</a:t>
            </a:r>
            <a:r>
              <a:rPr lang="en-US" b="1" i="1"/>
              <a:t>implicit-behavior[:variable-category</a:t>
            </a:r>
            <a:r>
              <a:rPr lang="en-US" b="1"/>
              <a:t>)</a:t>
            </a:r>
          </a:p>
          <a:p>
            <a:pPr lvl="1"/>
            <a:r>
              <a:rPr lang="en-US"/>
              <a:t>E.G. </a:t>
            </a:r>
            <a:r>
              <a:rPr lang="en-US" b="1" err="1"/>
              <a:t>defaultmap</a:t>
            </a:r>
            <a:r>
              <a:rPr lang="en-US" b="1"/>
              <a:t>(</a:t>
            </a:r>
            <a:r>
              <a:rPr lang="en-US" b="1" err="1"/>
              <a:t>to:aggregate</a:t>
            </a:r>
            <a:r>
              <a:rPr lang="en-US" b="1"/>
              <a:t>), </a:t>
            </a:r>
            <a:r>
              <a:rPr lang="en-US" b="1" err="1"/>
              <a:t>defaultmap</a:t>
            </a:r>
            <a:r>
              <a:rPr lang="en-US" b="1"/>
              <a:t>(</a:t>
            </a:r>
            <a:r>
              <a:rPr lang="en-US" b="1" err="1"/>
              <a:t>alloc:scalar</a:t>
            </a:r>
            <a:r>
              <a:rPr lang="en-US" b="1"/>
              <a:t>)</a:t>
            </a:r>
          </a:p>
          <a:p>
            <a:r>
              <a:rPr lang="en-US" b="1"/>
              <a:t>OMP_TARGET_OFFLOAD   MANDATORY | DISABLED</a:t>
            </a:r>
          </a:p>
          <a:p>
            <a:pPr lvl="1"/>
            <a:r>
              <a:rPr lang="en-US">
                <a:latin typeface="Arial" charset="0"/>
                <a:ea typeface="Arial" charset="0"/>
                <a:cs typeface="Arial" charset="0"/>
              </a:rPr>
              <a:t>A new environment variable that controls device constructs.</a:t>
            </a:r>
            <a:endParaRPr lang="en-US"/>
          </a:p>
          <a:p>
            <a:r>
              <a:rPr lang="en-US"/>
              <a:t>C/C++ array shaping</a:t>
            </a:r>
          </a:p>
          <a:p>
            <a:pPr lvl="1"/>
            <a:r>
              <a:rPr lang="en-US"/>
              <a:t>E.G. </a:t>
            </a:r>
            <a:r>
              <a:rPr lang="en-US" err="1"/>
              <a:t>int</a:t>
            </a:r>
            <a:r>
              <a:rPr lang="en-US"/>
              <a:t> *p; </a:t>
            </a:r>
            <a:r>
              <a:rPr lang="en-US" b="1"/>
              <a:t>#pragma </a:t>
            </a:r>
            <a:r>
              <a:rPr lang="en-US" b="1" err="1"/>
              <a:t>omp</a:t>
            </a:r>
            <a:r>
              <a:rPr lang="en-US" b="1"/>
              <a:t> map( ([10][1024*1024])p[</a:t>
            </a:r>
            <a:r>
              <a:rPr lang="en-US" b="1" err="1"/>
              <a:t>i</a:t>
            </a:r>
            <a:r>
              <a:rPr lang="en-US" b="1"/>
              <a:t>])</a:t>
            </a:r>
          </a:p>
          <a:p>
            <a:r>
              <a:rPr lang="en-US"/>
              <a:t>Many other clarifications…</a:t>
            </a:r>
          </a:p>
          <a:p>
            <a:endParaRPr lang="en-US"/>
          </a:p>
          <a:p>
            <a:endParaRPr lang="en-US"/>
          </a:p>
        </p:txBody>
      </p:sp>
    </p:spTree>
    <p:extLst>
      <p:ext uri="{BB962C8B-B14F-4D97-AF65-F5344CB8AC3E}">
        <p14:creationId xmlns:p14="http://schemas.microsoft.com/office/powerpoint/2010/main" val="1252881173"/>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85B66-AFDF-714C-B975-B964518415C0}"/>
              </a:ext>
            </a:extLst>
          </p:cNvPr>
          <p:cNvSpPr>
            <a:spLocks noGrp="1"/>
          </p:cNvSpPr>
          <p:nvPr>
            <p:ph type="title"/>
          </p:nvPr>
        </p:nvSpPr>
        <p:spPr/>
        <p:txBody>
          <a:bodyPr>
            <a:normAutofit fontScale="90000"/>
          </a:bodyPr>
          <a:lstStyle/>
          <a:p>
            <a:pPr algn="ctr"/>
            <a:r>
              <a:rPr lang="en-US"/>
              <a:t>Please tell our SC tutorial overlords how amazingly GREAT this tutorial is!!!!</a:t>
            </a:r>
          </a:p>
        </p:txBody>
      </p:sp>
      <p:sp>
        <p:nvSpPr>
          <p:cNvPr id="3" name="Text Placeholder 2">
            <a:extLst>
              <a:ext uri="{FF2B5EF4-FFF2-40B4-BE49-F238E27FC236}">
                <a16:creationId xmlns:a16="http://schemas.microsoft.com/office/drawing/2014/main" id="{6D918950-63B9-F24C-980A-78A2D017120F}"/>
              </a:ext>
            </a:extLst>
          </p:cNvPr>
          <p:cNvSpPr>
            <a:spLocks noGrp="1"/>
          </p:cNvSpPr>
          <p:nvPr>
            <p:ph type="body" idx="1"/>
          </p:nvPr>
        </p:nvSpPr>
        <p:spPr>
          <a:xfrm>
            <a:off x="417485" y="1433977"/>
            <a:ext cx="8451905" cy="481910"/>
          </a:xfrm>
        </p:spPr>
        <p:txBody>
          <a:bodyPr>
            <a:normAutofit/>
          </a:bodyPr>
          <a:lstStyle/>
          <a:p>
            <a:pPr marL="0" indent="0" algn="ctr">
              <a:buNone/>
            </a:pPr>
            <a:r>
              <a:rPr lang="en-US" sz="2000"/>
              <a:t>Online feedback forms available through the following URL or QR code</a:t>
            </a:r>
          </a:p>
        </p:txBody>
      </p:sp>
      <p:sp>
        <p:nvSpPr>
          <p:cNvPr id="4" name="TextBox 3">
            <a:extLst>
              <a:ext uri="{FF2B5EF4-FFF2-40B4-BE49-F238E27FC236}">
                <a16:creationId xmlns:a16="http://schemas.microsoft.com/office/drawing/2014/main" id="{6FA0147F-A6BC-0F4A-A6C2-24CB0DE0EAD2}"/>
              </a:ext>
            </a:extLst>
          </p:cNvPr>
          <p:cNvSpPr txBox="1"/>
          <p:nvPr/>
        </p:nvSpPr>
        <p:spPr>
          <a:xfrm>
            <a:off x="869429" y="6080717"/>
            <a:ext cx="7150308" cy="461665"/>
          </a:xfrm>
          <a:prstGeom prst="rect">
            <a:avLst/>
          </a:prstGeom>
          <a:noFill/>
        </p:spPr>
        <p:txBody>
          <a:bodyPr wrap="square" rtlCol="0">
            <a:spAutoFit/>
          </a:bodyPr>
          <a:lstStyle/>
          <a:p>
            <a:pPr algn="ctr"/>
            <a:r>
              <a:rPr lang="en-US" sz="2400"/>
              <a:t>Evaluation site URL:</a:t>
            </a:r>
            <a:r>
              <a:rPr lang="en-US"/>
              <a:t>  </a:t>
            </a:r>
            <a:r>
              <a:rPr lang="en-US" sz="2400">
                <a:hlinkClick r:id="rId2"/>
              </a:rPr>
              <a:t>http://bit.ly/sc18-eval </a:t>
            </a:r>
            <a:r>
              <a:rPr lang="en-US" sz="2400"/>
              <a:t> </a:t>
            </a:r>
          </a:p>
        </p:txBody>
      </p:sp>
      <p:pic>
        <p:nvPicPr>
          <p:cNvPr id="5" name="Content Placeholder 8">
            <a:extLst>
              <a:ext uri="{FF2B5EF4-FFF2-40B4-BE49-F238E27FC236}">
                <a16:creationId xmlns:a16="http://schemas.microsoft.com/office/drawing/2014/main" id="{49CAAC16-16EF-6340-9D53-537573180A6B}"/>
              </a:ext>
            </a:extLst>
          </p:cNvPr>
          <p:cNvPicPr>
            <a:picLocks noChangeAspect="1"/>
          </p:cNvPicPr>
          <p:nvPr/>
        </p:nvPicPr>
        <p:blipFill>
          <a:blip r:embed="rId3"/>
          <a:stretch>
            <a:fillRect/>
          </a:stretch>
        </p:blipFill>
        <p:spPr>
          <a:xfrm>
            <a:off x="2280382" y="1976455"/>
            <a:ext cx="4010152" cy="4010152"/>
          </a:xfrm>
          <a:prstGeom prst="rect">
            <a:avLst/>
          </a:prstGeom>
          <a:ln w="12700">
            <a:miter lim="400000"/>
          </a:ln>
          <a:extLst>
            <a:ext uri="{C572A759-6A51-4108-AA02-DFA0A04FC94B}">
              <ma14:wrappingTextBoxFlag xmlns="" xmlns:ma14="http://schemas.microsoft.com/office/mac/drawingml/2011/main" val="1"/>
            </a:ext>
          </a:extLst>
        </p:spPr>
      </p:pic>
    </p:spTree>
    <p:extLst>
      <p:ext uri="{BB962C8B-B14F-4D97-AF65-F5344CB8AC3E}">
        <p14:creationId xmlns:p14="http://schemas.microsoft.com/office/powerpoint/2010/main" val="2643735180"/>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a:t>
            </a:r>
          </a:p>
        </p:txBody>
      </p:sp>
      <p:sp>
        <p:nvSpPr>
          <p:cNvPr id="3" name="Text Placeholder 2"/>
          <p:cNvSpPr>
            <a:spLocks noGrp="1"/>
          </p:cNvSpPr>
          <p:nvPr>
            <p:ph type="body" idx="1"/>
          </p:nvPr>
        </p:nvSpPr>
        <p:spPr>
          <a:xfrm>
            <a:off x="455615" y="1201747"/>
            <a:ext cx="4187824" cy="5104471"/>
          </a:xfrm>
        </p:spPr>
        <p:txBody>
          <a:bodyPr/>
          <a:lstStyle/>
          <a:p>
            <a:r>
              <a:rPr lang="en-US"/>
              <a:t>You can program your GPU with </a:t>
            </a:r>
            <a:r>
              <a:rPr lang="en-US" err="1"/>
              <a:t>OpenMP</a:t>
            </a:r>
            <a:endParaRPr lang="en-US"/>
          </a:p>
          <a:p>
            <a:pPr lvl="1"/>
            <a:r>
              <a:rPr lang="en-US"/>
              <a:t>There is no reason to use proprietary “standards”.</a:t>
            </a:r>
          </a:p>
          <a:p>
            <a:pPr marL="339725" lvl="1" indent="0">
              <a:buNone/>
            </a:pPr>
            <a:endParaRPr lang="en-US"/>
          </a:p>
          <a:p>
            <a:r>
              <a:rPr lang="en-US"/>
              <a:t>Implementations of OpenMP supporting target devices are evolving rapidly … expect to see great improvements in quality and the range of devices supported.</a:t>
            </a:r>
          </a:p>
          <a:p>
            <a:endParaRPr lang="en-US"/>
          </a:p>
        </p:txBody>
      </p:sp>
      <p:pic>
        <p:nvPicPr>
          <p:cNvPr id="4" name="Picture 3">
            <a:extLst>
              <a:ext uri="{FF2B5EF4-FFF2-40B4-BE49-F238E27FC236}">
                <a16:creationId xmlns:a16="http://schemas.microsoft.com/office/drawing/2014/main" id="{D3D01D60-7404-C843-BD7B-BAB12FDF6EE9}"/>
              </a:ext>
            </a:extLst>
          </p:cNvPr>
          <p:cNvPicPr>
            <a:picLocks noChangeAspect="1"/>
          </p:cNvPicPr>
          <p:nvPr/>
        </p:nvPicPr>
        <p:blipFill>
          <a:blip r:embed="rId2"/>
          <a:stretch>
            <a:fillRect/>
          </a:stretch>
        </p:blipFill>
        <p:spPr>
          <a:xfrm>
            <a:off x="4643439" y="636587"/>
            <a:ext cx="4932248" cy="5596458"/>
          </a:xfrm>
          <a:prstGeom prst="rect">
            <a:avLst/>
          </a:prstGeom>
        </p:spPr>
      </p:pic>
      <p:sp>
        <p:nvSpPr>
          <p:cNvPr id="5" name="TextBox 4">
            <a:extLst>
              <a:ext uri="{FF2B5EF4-FFF2-40B4-BE49-F238E27FC236}">
                <a16:creationId xmlns:a16="http://schemas.microsoft.com/office/drawing/2014/main" id="{75A530B5-300A-6740-8809-DF7F21FB75EB}"/>
              </a:ext>
            </a:extLst>
          </p:cNvPr>
          <p:cNvSpPr txBox="1"/>
          <p:nvPr/>
        </p:nvSpPr>
        <p:spPr>
          <a:xfrm>
            <a:off x="4876800" y="5892800"/>
            <a:ext cx="387531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Arial"/>
                <a:ea typeface="Cambria"/>
                <a:cs typeface="Arial"/>
                <a:sym typeface="Cambria"/>
              </a:rPr>
              <a:t>To learn more about programming your GPU with OpenMP, get a copy of this awesome book!</a:t>
            </a:r>
          </a:p>
        </p:txBody>
      </p:sp>
    </p:spTree>
    <p:extLst>
      <p:ext uri="{BB962C8B-B14F-4D97-AF65-F5344CB8AC3E}">
        <p14:creationId xmlns:p14="http://schemas.microsoft.com/office/powerpoint/2010/main" val="347891960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478" y="132183"/>
            <a:ext cx="8237538" cy="559277"/>
          </a:xfrm>
        </p:spPr>
        <p:txBody>
          <a:bodyPr/>
          <a:lstStyle/>
          <a:p>
            <a:r>
              <a:rPr lang="en-US"/>
              <a:t>The growth of complexity in </a:t>
            </a:r>
            <a:r>
              <a:rPr lang="en-US" err="1"/>
              <a:t>OpenMP</a:t>
            </a:r>
            <a:endParaRPr lang="en-US"/>
          </a:p>
        </p:txBody>
      </p:sp>
      <p:sp>
        <p:nvSpPr>
          <p:cNvPr id="3" name="Content Placeholder 2"/>
          <p:cNvSpPr>
            <a:spLocks noGrp="1"/>
          </p:cNvSpPr>
          <p:nvPr>
            <p:ph idx="1"/>
          </p:nvPr>
        </p:nvSpPr>
        <p:spPr>
          <a:xfrm>
            <a:off x="364656" y="730924"/>
            <a:ext cx="8357982" cy="1326676"/>
          </a:xfrm>
        </p:spPr>
        <p:txBody>
          <a:bodyPr/>
          <a:lstStyle/>
          <a:p>
            <a:r>
              <a:rPr lang="en-US" sz="1800" err="1"/>
              <a:t>OpenMP</a:t>
            </a:r>
            <a:r>
              <a:rPr lang="en-US" sz="1800"/>
              <a:t> started out in 1997 as a simple interface for the application programmers more versed in their area of science than computer science.</a:t>
            </a:r>
          </a:p>
          <a:p>
            <a:pPr lvl="5"/>
            <a:endParaRPr lang="en-US" sz="800"/>
          </a:p>
          <a:p>
            <a:r>
              <a:rPr lang="en-US" sz="1800"/>
              <a:t>The complexity has grown considerably over the years!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300" b="0" i="0" u="none" strike="noStrike" kern="1200" cap="none" spc="0" normalizeH="0" baseline="0" noProof="0" smtClean="0">
                <a:ln>
                  <a:noFill/>
                </a:ln>
                <a:solidFill>
                  <a:srgbClr val="000000"/>
                </a:solidFill>
                <a:effectLst/>
                <a:uLnTx/>
                <a:uFillTx/>
                <a:latin typeface="Tahoma"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3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 name="Triangle 6"/>
          <p:cNvSpPr/>
          <p:nvPr/>
        </p:nvSpPr>
        <p:spPr bwMode="auto">
          <a:xfrm>
            <a:off x="7060019" y="1081088"/>
            <a:ext cx="270159" cy="301145"/>
          </a:xfrm>
          <a:prstGeom prst="triangle">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grpSp>
        <p:nvGrpSpPr>
          <p:cNvPr id="10" name="Group 9">
            <a:extLst>
              <a:ext uri="{FF2B5EF4-FFF2-40B4-BE49-F238E27FC236}">
                <a16:creationId xmlns:a16="http://schemas.microsoft.com/office/drawing/2014/main" id="{81345321-8577-E443-817C-D9032F3FE769}"/>
              </a:ext>
            </a:extLst>
          </p:cNvPr>
          <p:cNvGrpSpPr/>
          <p:nvPr/>
        </p:nvGrpSpPr>
        <p:grpSpPr>
          <a:xfrm>
            <a:off x="266924" y="1919555"/>
            <a:ext cx="8640452" cy="4327001"/>
            <a:chOff x="122549" y="1919555"/>
            <a:chExt cx="8640452" cy="4327001"/>
          </a:xfrm>
        </p:grpSpPr>
        <p:graphicFrame>
          <p:nvGraphicFramePr>
            <p:cNvPr id="33" name="Chart 32">
              <a:extLst>
                <a:ext uri="{FF2B5EF4-FFF2-40B4-BE49-F238E27FC236}">
                  <a16:creationId xmlns:a16="http://schemas.microsoft.com/office/drawing/2014/main" id="{8DB1588F-EFB4-9E41-9089-23C37F0BD404}"/>
                </a:ext>
              </a:extLst>
            </p:cNvPr>
            <p:cNvGraphicFramePr>
              <a:graphicFrameLocks/>
            </p:cNvGraphicFramePr>
            <p:nvPr/>
          </p:nvGraphicFramePr>
          <p:xfrm>
            <a:off x="481897" y="2258109"/>
            <a:ext cx="8281103" cy="3736734"/>
          </p:xfrm>
          <a:graphic>
            <a:graphicData uri="http://schemas.openxmlformats.org/drawingml/2006/chart">
              <c:chart xmlns:c="http://schemas.openxmlformats.org/drawingml/2006/chart" xmlns:r="http://schemas.openxmlformats.org/officeDocument/2006/relationships" r:id="rId3"/>
            </a:graphicData>
          </a:graphic>
        </p:graphicFrame>
        <p:sp>
          <p:nvSpPr>
            <p:cNvPr id="38" name="Rectangle 37"/>
            <p:cNvSpPr/>
            <p:nvPr/>
          </p:nvSpPr>
          <p:spPr bwMode="auto">
            <a:xfrm>
              <a:off x="122549" y="1919556"/>
              <a:ext cx="8640452" cy="4327000"/>
            </a:xfrm>
            <a:prstGeom prst="rect">
              <a:avLst/>
            </a:prstGeom>
            <a:noFill/>
            <a:ln w="317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0" name="Oval 39"/>
            <p:cNvSpPr/>
            <p:nvPr/>
          </p:nvSpPr>
          <p:spPr bwMode="auto">
            <a:xfrm>
              <a:off x="1989991" y="2977405"/>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1" name="Oval 40"/>
            <p:cNvSpPr/>
            <p:nvPr/>
          </p:nvSpPr>
          <p:spPr bwMode="auto">
            <a:xfrm>
              <a:off x="1801015" y="5327522"/>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2" name="Oval 41"/>
            <p:cNvSpPr/>
            <p:nvPr/>
          </p:nvSpPr>
          <p:spPr bwMode="auto">
            <a:xfrm>
              <a:off x="2987500" y="5259671"/>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3" name="Rounded Rectangle 42"/>
            <p:cNvSpPr/>
            <p:nvPr/>
          </p:nvSpPr>
          <p:spPr bwMode="auto">
            <a:xfrm>
              <a:off x="1995662" y="2705610"/>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4" name="Rounded Rectangle 43"/>
            <p:cNvSpPr/>
            <p:nvPr/>
          </p:nvSpPr>
          <p:spPr bwMode="auto">
            <a:xfrm>
              <a:off x="2391185" y="5251791"/>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5" name="Rounded Rectangle 44"/>
            <p:cNvSpPr/>
            <p:nvPr/>
          </p:nvSpPr>
          <p:spPr bwMode="auto">
            <a:xfrm>
              <a:off x="2091879" y="5327118"/>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6" name="Rounded Rectangle 45"/>
            <p:cNvSpPr/>
            <p:nvPr/>
          </p:nvSpPr>
          <p:spPr bwMode="auto">
            <a:xfrm>
              <a:off x="1514304" y="5361683"/>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7" name="Triangle 46"/>
            <p:cNvSpPr/>
            <p:nvPr/>
          </p:nvSpPr>
          <p:spPr bwMode="auto">
            <a:xfrm>
              <a:off x="3804961" y="4968798"/>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8" name="Triangle 47"/>
            <p:cNvSpPr/>
            <p:nvPr/>
          </p:nvSpPr>
          <p:spPr bwMode="auto">
            <a:xfrm>
              <a:off x="4675584" y="4808531"/>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49" name="Triangle 48"/>
            <p:cNvSpPr/>
            <p:nvPr/>
          </p:nvSpPr>
          <p:spPr bwMode="auto">
            <a:xfrm>
              <a:off x="5618612" y="476836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50" name="Triangle 49"/>
            <p:cNvSpPr/>
            <p:nvPr/>
          </p:nvSpPr>
          <p:spPr bwMode="auto">
            <a:xfrm>
              <a:off x="6191864" y="438482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51" name="Triangle 50"/>
            <p:cNvSpPr/>
            <p:nvPr/>
          </p:nvSpPr>
          <p:spPr bwMode="auto">
            <a:xfrm>
              <a:off x="6750254" y="4149384"/>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52" name="Triangle 51"/>
            <p:cNvSpPr/>
            <p:nvPr/>
          </p:nvSpPr>
          <p:spPr bwMode="auto">
            <a:xfrm>
              <a:off x="1989991" y="3301119"/>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53" name="TextBox 52"/>
            <p:cNvSpPr txBox="1"/>
            <p:nvPr/>
          </p:nvSpPr>
          <p:spPr>
            <a:xfrm>
              <a:off x="6644649" y="3878769"/>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4.5</a:t>
              </a:r>
            </a:p>
          </p:txBody>
        </p:sp>
        <p:sp>
          <p:nvSpPr>
            <p:cNvPr id="54" name="TextBox 53"/>
            <p:cNvSpPr txBox="1"/>
            <p:nvPr/>
          </p:nvSpPr>
          <p:spPr>
            <a:xfrm>
              <a:off x="6066753" y="4118535"/>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4.0</a:t>
              </a:r>
            </a:p>
          </p:txBody>
        </p:sp>
        <p:sp>
          <p:nvSpPr>
            <p:cNvPr id="55" name="TextBox 54"/>
            <p:cNvSpPr txBox="1"/>
            <p:nvPr/>
          </p:nvSpPr>
          <p:spPr>
            <a:xfrm>
              <a:off x="5493501" y="4481235"/>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3.1</a:t>
              </a:r>
            </a:p>
          </p:txBody>
        </p:sp>
        <p:sp>
          <p:nvSpPr>
            <p:cNvPr id="56" name="TextBox 55"/>
            <p:cNvSpPr txBox="1"/>
            <p:nvPr/>
          </p:nvSpPr>
          <p:spPr>
            <a:xfrm>
              <a:off x="4543647" y="4492267"/>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3.0</a:t>
              </a:r>
            </a:p>
          </p:txBody>
        </p:sp>
        <p:sp>
          <p:nvSpPr>
            <p:cNvPr id="57" name="TextBox 56"/>
            <p:cNvSpPr txBox="1"/>
            <p:nvPr/>
          </p:nvSpPr>
          <p:spPr>
            <a:xfrm>
              <a:off x="2318798" y="3253684"/>
              <a:ext cx="283322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Merged C/C++ and Fortran spec</a:t>
              </a:r>
            </a:p>
          </p:txBody>
        </p:sp>
        <p:sp>
          <p:nvSpPr>
            <p:cNvPr id="58" name="TextBox 57"/>
            <p:cNvSpPr txBox="1"/>
            <p:nvPr/>
          </p:nvSpPr>
          <p:spPr>
            <a:xfrm>
              <a:off x="2318798" y="2941167"/>
              <a:ext cx="283322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C/C++ spec</a:t>
              </a:r>
            </a:p>
          </p:txBody>
        </p:sp>
        <p:sp>
          <p:nvSpPr>
            <p:cNvPr id="59" name="TextBox 58"/>
            <p:cNvSpPr txBox="1"/>
            <p:nvPr/>
          </p:nvSpPr>
          <p:spPr>
            <a:xfrm>
              <a:off x="2318798" y="2617224"/>
              <a:ext cx="283322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Fortran spec</a:t>
              </a:r>
            </a:p>
          </p:txBody>
        </p:sp>
        <p:sp>
          <p:nvSpPr>
            <p:cNvPr id="60" name="TextBox 59"/>
            <p:cNvSpPr txBox="1"/>
            <p:nvPr/>
          </p:nvSpPr>
          <p:spPr>
            <a:xfrm>
              <a:off x="762879" y="1919555"/>
              <a:ext cx="800012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Page counts (not counting front matter, appendices or index) for versions of  </a:t>
              </a:r>
              <a:r>
                <a:rPr kumimoji="0" lang="en-US" sz="1600" b="0" i="0" u="none" strike="noStrike" kern="1200" cap="none" spc="0" normalizeH="0" baseline="0" noProof="0" err="1">
                  <a:ln>
                    <a:noFill/>
                  </a:ln>
                  <a:solidFill>
                    <a:srgbClr val="000000"/>
                  </a:solidFill>
                  <a:effectLst/>
                  <a:uLnTx/>
                  <a:uFillTx/>
                  <a:latin typeface="+mn-lt"/>
                  <a:ea typeface="+mn-ea"/>
                  <a:cs typeface="+mn-cs"/>
                </a:rPr>
                <a:t>OpenMP</a:t>
              </a:r>
              <a:endParaRPr kumimoji="0" lang="en-US" sz="1600" b="0" i="0" u="none" strike="noStrike" kern="1200" cap="none" spc="0" normalizeH="0" baseline="0" noProof="0">
                <a:ln>
                  <a:noFill/>
                </a:ln>
                <a:solidFill>
                  <a:srgbClr val="000000"/>
                </a:solidFill>
                <a:effectLst/>
                <a:uLnTx/>
                <a:uFillTx/>
                <a:latin typeface="+mn-lt"/>
                <a:ea typeface="+mn-ea"/>
                <a:cs typeface="+mn-cs"/>
              </a:endParaRPr>
            </a:p>
          </p:txBody>
        </p:sp>
        <p:sp>
          <p:nvSpPr>
            <p:cNvPr id="61" name="TextBox 60"/>
            <p:cNvSpPr txBox="1"/>
            <p:nvPr/>
          </p:nvSpPr>
          <p:spPr>
            <a:xfrm>
              <a:off x="1116721" y="5927623"/>
              <a:ext cx="702948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year</a:t>
              </a:r>
            </a:p>
          </p:txBody>
        </p:sp>
        <p:sp>
          <p:nvSpPr>
            <p:cNvPr id="62" name="TextBox 61"/>
            <p:cNvSpPr txBox="1"/>
            <p:nvPr/>
          </p:nvSpPr>
          <p:spPr>
            <a:xfrm rot="5400000">
              <a:off x="-1137046" y="3868067"/>
              <a:ext cx="29883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Page counts (spec only)</a:t>
              </a:r>
            </a:p>
          </p:txBody>
        </p:sp>
        <p:sp>
          <p:nvSpPr>
            <p:cNvPr id="34" name="Triangle 33">
              <a:extLst>
                <a:ext uri="{FF2B5EF4-FFF2-40B4-BE49-F238E27FC236}">
                  <a16:creationId xmlns:a16="http://schemas.microsoft.com/office/drawing/2014/main" id="{F56059B4-9AEE-6144-9BFF-8941E42D5CC8}"/>
                </a:ext>
              </a:extLst>
            </p:cNvPr>
            <p:cNvSpPr/>
            <p:nvPr/>
          </p:nvSpPr>
          <p:spPr bwMode="auto">
            <a:xfrm>
              <a:off x="7628518" y="356659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35" name="Triangle 34">
              <a:extLst>
                <a:ext uri="{FF2B5EF4-FFF2-40B4-BE49-F238E27FC236}">
                  <a16:creationId xmlns:a16="http://schemas.microsoft.com/office/drawing/2014/main" id="{FC5D75C0-3DF2-FF4F-B15A-D2733ACCD067}"/>
                </a:ext>
              </a:extLst>
            </p:cNvPr>
            <p:cNvSpPr/>
            <p:nvPr/>
          </p:nvSpPr>
          <p:spPr bwMode="auto">
            <a:xfrm>
              <a:off x="7628518" y="2748337"/>
              <a:ext cx="223283" cy="192830"/>
            </a:xfrm>
            <a:prstGeom prst="triangle">
              <a:avLst/>
            </a:prstGeom>
            <a:solidFill>
              <a:srgbClr val="FFC00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36" name="TextBox 35">
              <a:extLst>
                <a:ext uri="{FF2B5EF4-FFF2-40B4-BE49-F238E27FC236}">
                  <a16:creationId xmlns:a16="http://schemas.microsoft.com/office/drawing/2014/main" id="{FA8C0E42-B264-6F43-8A31-4FEC596A96EE}"/>
                </a:ext>
              </a:extLst>
            </p:cNvPr>
            <p:cNvSpPr txBox="1"/>
            <p:nvPr/>
          </p:nvSpPr>
          <p:spPr>
            <a:xfrm>
              <a:off x="7522261" y="2487068"/>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5.0</a:t>
              </a:r>
            </a:p>
          </p:txBody>
        </p:sp>
        <p:sp>
          <p:nvSpPr>
            <p:cNvPr id="37" name="Triangle 36">
              <a:extLst>
                <a:ext uri="{FF2B5EF4-FFF2-40B4-BE49-F238E27FC236}">
                  <a16:creationId xmlns:a16="http://schemas.microsoft.com/office/drawing/2014/main" id="{09DC6A28-D7DF-DB42-9A81-9CD73382EAA1}"/>
                </a:ext>
              </a:extLst>
            </p:cNvPr>
            <p:cNvSpPr/>
            <p:nvPr/>
          </p:nvSpPr>
          <p:spPr bwMode="auto">
            <a:xfrm>
              <a:off x="1989990" y="3664742"/>
              <a:ext cx="223283" cy="192830"/>
            </a:xfrm>
            <a:prstGeom prst="triangle">
              <a:avLst/>
            </a:prstGeom>
            <a:solidFill>
              <a:srgbClr val="FFC00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
          <p:nvSpPr>
            <p:cNvPr id="65" name="TextBox 64">
              <a:extLst>
                <a:ext uri="{FF2B5EF4-FFF2-40B4-BE49-F238E27FC236}">
                  <a16:creationId xmlns:a16="http://schemas.microsoft.com/office/drawing/2014/main" id="{20FD3561-3902-774D-8531-01F5AAF0E1CF}"/>
                </a:ext>
              </a:extLst>
            </p:cNvPr>
            <p:cNvSpPr txBox="1"/>
            <p:nvPr/>
          </p:nvSpPr>
          <p:spPr>
            <a:xfrm>
              <a:off x="2342616" y="3641784"/>
              <a:ext cx="33908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OpenMP Spec plus the tools/debug API</a:t>
              </a:r>
            </a:p>
          </p:txBody>
        </p:sp>
        <p:sp>
          <p:nvSpPr>
            <p:cNvPr id="66" name="TextBox 65">
              <a:extLst>
                <a:ext uri="{FF2B5EF4-FFF2-40B4-BE49-F238E27FC236}">
                  <a16:creationId xmlns:a16="http://schemas.microsoft.com/office/drawing/2014/main" id="{96B0AEF5-CD4A-F248-96E1-C5594932E3EA}"/>
                </a:ext>
              </a:extLst>
            </p:cNvPr>
            <p:cNvSpPr txBox="1"/>
            <p:nvPr/>
          </p:nvSpPr>
          <p:spPr>
            <a:xfrm>
              <a:off x="1374965" y="5105259"/>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1.0</a:t>
              </a:r>
            </a:p>
          </p:txBody>
        </p:sp>
        <p:sp>
          <p:nvSpPr>
            <p:cNvPr id="67" name="TextBox 66">
              <a:extLst>
                <a:ext uri="{FF2B5EF4-FFF2-40B4-BE49-F238E27FC236}">
                  <a16:creationId xmlns:a16="http://schemas.microsoft.com/office/drawing/2014/main" id="{0666F22D-833E-4D4D-A7EA-34FF9987B90D}"/>
                </a:ext>
              </a:extLst>
            </p:cNvPr>
            <p:cNvSpPr txBox="1"/>
            <p:nvPr/>
          </p:nvSpPr>
          <p:spPr>
            <a:xfrm>
              <a:off x="1661852" y="5087849"/>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1.0</a:t>
              </a:r>
            </a:p>
          </p:txBody>
        </p:sp>
        <p:sp>
          <p:nvSpPr>
            <p:cNvPr id="68" name="TextBox 67">
              <a:extLst>
                <a:ext uri="{FF2B5EF4-FFF2-40B4-BE49-F238E27FC236}">
                  <a16:creationId xmlns:a16="http://schemas.microsoft.com/office/drawing/2014/main" id="{9838E228-B5CC-224B-9CE5-10B91B96265F}"/>
                </a:ext>
              </a:extLst>
            </p:cNvPr>
            <p:cNvSpPr txBox="1"/>
            <p:nvPr/>
          </p:nvSpPr>
          <p:spPr>
            <a:xfrm>
              <a:off x="1959748" y="5086066"/>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1.1</a:t>
              </a:r>
            </a:p>
          </p:txBody>
        </p:sp>
        <p:sp>
          <p:nvSpPr>
            <p:cNvPr id="69" name="TextBox 68">
              <a:extLst>
                <a:ext uri="{FF2B5EF4-FFF2-40B4-BE49-F238E27FC236}">
                  <a16:creationId xmlns:a16="http://schemas.microsoft.com/office/drawing/2014/main" id="{AA912B81-C92E-A44E-B4A7-B2522473A69B}"/>
                </a:ext>
              </a:extLst>
            </p:cNvPr>
            <p:cNvSpPr txBox="1"/>
            <p:nvPr/>
          </p:nvSpPr>
          <p:spPr>
            <a:xfrm>
              <a:off x="2257951" y="4977677"/>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2.0</a:t>
              </a:r>
            </a:p>
          </p:txBody>
        </p:sp>
        <p:sp>
          <p:nvSpPr>
            <p:cNvPr id="70" name="TextBox 69">
              <a:extLst>
                <a:ext uri="{FF2B5EF4-FFF2-40B4-BE49-F238E27FC236}">
                  <a16:creationId xmlns:a16="http://schemas.microsoft.com/office/drawing/2014/main" id="{FC96CACD-193C-A344-95C4-469C54D210DC}"/>
                </a:ext>
              </a:extLst>
            </p:cNvPr>
            <p:cNvSpPr txBox="1"/>
            <p:nvPr/>
          </p:nvSpPr>
          <p:spPr>
            <a:xfrm>
              <a:off x="2864688" y="4996391"/>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2.0</a:t>
              </a:r>
            </a:p>
          </p:txBody>
        </p:sp>
        <p:sp>
          <p:nvSpPr>
            <p:cNvPr id="71" name="TextBox 70">
              <a:extLst>
                <a:ext uri="{FF2B5EF4-FFF2-40B4-BE49-F238E27FC236}">
                  <a16:creationId xmlns:a16="http://schemas.microsoft.com/office/drawing/2014/main" id="{885FF6F1-2FC5-C546-BC45-A8D7831D0D71}"/>
                </a:ext>
              </a:extLst>
            </p:cNvPr>
            <p:cNvSpPr txBox="1"/>
            <p:nvPr/>
          </p:nvSpPr>
          <p:spPr>
            <a:xfrm>
              <a:off x="3702901" y="4705541"/>
              <a:ext cx="4735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2.5</a:t>
              </a:r>
            </a:p>
          </p:txBody>
        </p:sp>
        <p:cxnSp>
          <p:nvCxnSpPr>
            <p:cNvPr id="6" name="Straight Connector 5">
              <a:extLst>
                <a:ext uri="{FF2B5EF4-FFF2-40B4-BE49-F238E27FC236}">
                  <a16:creationId xmlns:a16="http://schemas.microsoft.com/office/drawing/2014/main" id="{C8952CEE-F484-7F45-93EC-3733F379C826}"/>
                </a:ext>
              </a:extLst>
            </p:cNvPr>
            <p:cNvCxnSpPr>
              <a:cxnSpLocks/>
              <a:stCxn id="35" idx="3"/>
              <a:endCxn id="34" idx="0"/>
            </p:cNvCxnSpPr>
            <p:nvPr/>
          </p:nvCxnSpPr>
          <p:spPr bwMode="auto">
            <a:xfrm>
              <a:off x="7740160" y="2941167"/>
              <a:ext cx="0" cy="625423"/>
            </a:xfrm>
            <a:prstGeom prst="line">
              <a:avLst/>
            </a:prstGeom>
            <a:noFill/>
            <a:ln w="28575" cap="flat" cmpd="sng" algn="ctr">
              <a:solidFill>
                <a:srgbClr val="0070C0"/>
              </a:solidFill>
              <a:prstDash val="solid"/>
              <a:round/>
              <a:headEnd type="none" w="med" len="med"/>
              <a:tailEnd type="none" w="med" len="med"/>
            </a:ln>
            <a:effectLst/>
          </p:spPr>
        </p:cxnSp>
      </p:grpSp>
      <p:sp>
        <p:nvSpPr>
          <p:cNvPr id="63" name="TextBox 62">
            <a:extLst>
              <a:ext uri="{FF2B5EF4-FFF2-40B4-BE49-F238E27FC236}">
                <a16:creationId xmlns:a16="http://schemas.microsoft.com/office/drawing/2014/main" id="{07C43469-4D74-9B46-B029-47E009CAD6D2}"/>
              </a:ext>
            </a:extLst>
          </p:cNvPr>
          <p:cNvSpPr txBox="1"/>
          <p:nvPr/>
        </p:nvSpPr>
        <p:spPr>
          <a:xfrm>
            <a:off x="933290" y="3978713"/>
            <a:ext cx="3387489" cy="646331"/>
          </a:xfrm>
          <a:prstGeom prst="rect">
            <a:avLst/>
          </a:prstGeom>
          <a:solidFill>
            <a:schemeClr val="bg1"/>
          </a:solidFill>
          <a:ln w="3810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n-lt"/>
                <a:ea typeface="+mn-ea"/>
                <a:cs typeface="+mn-cs"/>
              </a:rPr>
              <a:t>Tasks added to </a:t>
            </a:r>
            <a:r>
              <a:rPr kumimoji="0" lang="en-US" sz="1800" b="0" i="0" u="none" strike="noStrike" kern="1200" cap="none" spc="0" normalizeH="0" baseline="0" noProof="0" err="1">
                <a:ln>
                  <a:noFill/>
                </a:ln>
                <a:solidFill>
                  <a:srgbClr val="000000"/>
                </a:solidFill>
                <a:effectLst/>
                <a:uLnTx/>
                <a:uFillTx/>
                <a:latin typeface="+mn-lt"/>
                <a:ea typeface="+mn-ea"/>
                <a:cs typeface="+mn-cs"/>
              </a:rPr>
              <a:t>OpenMP</a:t>
            </a:r>
            <a:r>
              <a:rPr kumimoji="0" lang="en-US" sz="1800" b="0" i="0" u="none" strike="noStrike" kern="1200" cap="none" spc="0" normalizeH="0" baseline="0" noProof="0">
                <a:ln>
                  <a:noFill/>
                </a:ln>
                <a:solidFill>
                  <a:srgbClr val="000000"/>
                </a:solidFill>
                <a:effectLst/>
                <a:uLnTx/>
                <a:uFillTx/>
                <a:latin typeface="+mn-lt"/>
                <a:ea typeface="+mn-ea"/>
                <a:cs typeface="+mn-cs"/>
              </a:rPr>
              <a:t> ... supports irregular parallelism</a:t>
            </a:r>
          </a:p>
        </p:txBody>
      </p:sp>
      <p:cxnSp>
        <p:nvCxnSpPr>
          <p:cNvPr id="72" name="Straight Arrow Connector 71">
            <a:extLst>
              <a:ext uri="{FF2B5EF4-FFF2-40B4-BE49-F238E27FC236}">
                <a16:creationId xmlns:a16="http://schemas.microsoft.com/office/drawing/2014/main" id="{8FA7D711-77EF-A041-8387-C471A8379227}"/>
              </a:ext>
            </a:extLst>
          </p:cNvPr>
          <p:cNvCxnSpPr>
            <a:cxnSpLocks/>
            <a:stCxn id="63" idx="3"/>
            <a:endCxn id="73" idx="1"/>
          </p:cNvCxnSpPr>
          <p:nvPr/>
        </p:nvCxnSpPr>
        <p:spPr bwMode="auto">
          <a:xfrm>
            <a:off x="4320779" y="4301879"/>
            <a:ext cx="313350" cy="231073"/>
          </a:xfrm>
          <a:prstGeom prst="straightConnector1">
            <a:avLst/>
          </a:prstGeom>
          <a:noFill/>
          <a:ln w="38100" cap="flat" cmpd="sng" algn="ctr">
            <a:solidFill>
              <a:schemeClr val="tx1"/>
            </a:solidFill>
            <a:prstDash val="solid"/>
            <a:round/>
            <a:headEnd type="none" w="med" len="med"/>
            <a:tailEnd type="triangle"/>
          </a:ln>
          <a:effectLst/>
        </p:spPr>
      </p:cxnSp>
      <p:sp>
        <p:nvSpPr>
          <p:cNvPr id="73" name="Oval 72">
            <a:extLst>
              <a:ext uri="{FF2B5EF4-FFF2-40B4-BE49-F238E27FC236}">
                <a16:creationId xmlns:a16="http://schemas.microsoft.com/office/drawing/2014/main" id="{68895498-C660-B442-93FE-FBB56F4B19CE}"/>
              </a:ext>
            </a:extLst>
          </p:cNvPr>
          <p:cNvSpPr/>
          <p:nvPr/>
        </p:nvSpPr>
        <p:spPr bwMode="auto">
          <a:xfrm>
            <a:off x="4525756" y="4430246"/>
            <a:ext cx="740019" cy="701319"/>
          </a:xfrm>
          <a:prstGeom prst="ellips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mn-cs"/>
            </a:endParaRPr>
          </a:p>
        </p:txBody>
      </p:sp>
    </p:spTree>
    <p:extLst>
      <p:ext uri="{BB962C8B-B14F-4D97-AF65-F5344CB8AC3E}">
        <p14:creationId xmlns:p14="http://schemas.microsoft.com/office/powerpoint/2010/main" val="25692910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1250" name="Picture 2" descr="lecture7_nbody_spectral"/>
          <p:cNvPicPr>
            <a:picLocks noChangeAspect="1" noChangeArrowheads="1"/>
          </p:cNvPicPr>
          <p:nvPr/>
        </p:nvPicPr>
        <p:blipFill>
          <a:blip r:embed="rId2" cstate="print"/>
          <a:srcRect/>
          <a:stretch>
            <a:fillRect/>
          </a:stretch>
        </p:blipFill>
        <p:spPr bwMode="auto">
          <a:xfrm>
            <a:off x="228600" y="2251691"/>
            <a:ext cx="6019800" cy="4305300"/>
          </a:xfrm>
          <a:prstGeom prst="rect">
            <a:avLst/>
          </a:prstGeom>
          <a:noFill/>
        </p:spPr>
      </p:pic>
      <p:sp>
        <p:nvSpPr>
          <p:cNvPr id="821251" name="Rectangle 3"/>
          <p:cNvSpPr>
            <a:spLocks noGrp="1" noChangeArrowheads="1"/>
          </p:cNvSpPr>
          <p:nvPr>
            <p:ph type="title"/>
          </p:nvPr>
        </p:nvSpPr>
        <p:spPr>
          <a:xfrm>
            <a:off x="222612" y="160277"/>
            <a:ext cx="7315200" cy="684273"/>
          </a:xfrm>
        </p:spPr>
        <p:txBody>
          <a:bodyPr/>
          <a:lstStyle/>
          <a:p>
            <a:r>
              <a:rPr lang="en-US" sz="3200"/>
              <a:t>Divide and conquer</a:t>
            </a:r>
          </a:p>
        </p:txBody>
      </p:sp>
      <p:sp>
        <p:nvSpPr>
          <p:cNvPr id="821252" name="Rectangle 4"/>
          <p:cNvSpPr>
            <a:spLocks noGrp="1" noChangeArrowheads="1"/>
          </p:cNvSpPr>
          <p:nvPr>
            <p:ph type="body" idx="1"/>
          </p:nvPr>
        </p:nvSpPr>
        <p:spPr>
          <a:xfrm>
            <a:off x="142875" y="1073150"/>
            <a:ext cx="8516938" cy="581025"/>
          </a:xfrm>
        </p:spPr>
        <p:txBody>
          <a:bodyPr/>
          <a:lstStyle/>
          <a:p>
            <a:pPr>
              <a:lnSpc>
                <a:spcPct val="90000"/>
              </a:lnSpc>
            </a:pPr>
            <a:r>
              <a:rPr lang="en-US"/>
              <a:t>Split the problem into smaller sub-problems; continue until the sub-problems can be solved directly</a:t>
            </a:r>
          </a:p>
        </p:txBody>
      </p:sp>
      <p:sp>
        <p:nvSpPr>
          <p:cNvPr id="821254" name="Rectangle 6"/>
          <p:cNvSpPr>
            <a:spLocks noChangeArrowheads="1"/>
          </p:cNvSpPr>
          <p:nvPr/>
        </p:nvSpPr>
        <p:spPr bwMode="auto">
          <a:xfrm>
            <a:off x="5851525" y="2339975"/>
            <a:ext cx="3292475" cy="3063875"/>
          </a:xfrm>
          <a:prstGeom prst="rect">
            <a:avLst/>
          </a:prstGeom>
          <a:noFill/>
          <a:ln w="9525">
            <a:noFill/>
            <a:miter lim="800000"/>
            <a:headEnd/>
            <a:tailEnd/>
          </a:ln>
          <a:effectLst/>
        </p:spPr>
        <p:txBody>
          <a:bodyPr/>
          <a:lstStyle/>
          <a:p>
            <a:pPr marL="342900" indent="-342900" defTabSz="457200" fontAlgn="auto">
              <a:spcBef>
                <a:spcPct val="20000"/>
              </a:spcBef>
              <a:spcAft>
                <a:spcPts val="0"/>
              </a:spcAft>
              <a:buClr>
                <a:srgbClr val="BBE0E3"/>
              </a:buClr>
              <a:buSzPct val="75000"/>
              <a:buFont typeface="Wingdings" pitchFamily="2" charset="2"/>
              <a:buChar char="n"/>
            </a:pPr>
            <a:r>
              <a:rPr lang="en-US" sz="2000">
                <a:latin typeface="Arial"/>
                <a:ea typeface="ＭＳ Ｐゴシック"/>
                <a:cs typeface="Arial" charset="0"/>
              </a:rPr>
              <a:t>3 Options:</a:t>
            </a:r>
          </a:p>
          <a:p>
            <a:pPr marL="742950" lvl="1" indent="-285750" defTabSz="457200" fontAlgn="auto">
              <a:spcBef>
                <a:spcPct val="20000"/>
              </a:spcBef>
              <a:spcAft>
                <a:spcPts val="0"/>
              </a:spcAft>
              <a:buClr>
                <a:srgbClr val="333399"/>
              </a:buClr>
              <a:buSzPct val="80000"/>
              <a:buFont typeface="Wingdings" pitchFamily="2" charset="2"/>
              <a:buChar char="¨"/>
            </a:pPr>
            <a:r>
              <a:rPr lang="en-US" sz="2000">
                <a:latin typeface="Arial"/>
                <a:ea typeface="ＭＳ Ｐゴシック"/>
                <a:cs typeface="Arial" charset="0"/>
              </a:rPr>
              <a:t>Do work as you split into sub-problems</a:t>
            </a:r>
          </a:p>
          <a:p>
            <a:pPr marL="742950" lvl="1" indent="-285750" defTabSz="457200" fontAlgn="auto">
              <a:spcBef>
                <a:spcPct val="20000"/>
              </a:spcBef>
              <a:spcAft>
                <a:spcPts val="0"/>
              </a:spcAft>
              <a:buClr>
                <a:srgbClr val="333399"/>
              </a:buClr>
              <a:buSzPct val="80000"/>
              <a:buFont typeface="Wingdings" pitchFamily="2" charset="2"/>
              <a:buChar char="¨"/>
            </a:pPr>
            <a:r>
              <a:rPr lang="en-US" sz="2000">
                <a:latin typeface="Arial"/>
                <a:ea typeface="ＭＳ Ｐゴシック"/>
                <a:cs typeface="Arial" charset="0"/>
              </a:rPr>
              <a:t>Do work only at the leaves</a:t>
            </a:r>
          </a:p>
          <a:p>
            <a:pPr marL="742950" lvl="1" indent="-285750" defTabSz="457200" fontAlgn="auto">
              <a:spcBef>
                <a:spcPct val="20000"/>
              </a:spcBef>
              <a:spcAft>
                <a:spcPts val="0"/>
              </a:spcAft>
              <a:buClr>
                <a:srgbClr val="333399"/>
              </a:buClr>
              <a:buSzPct val="80000"/>
              <a:buFont typeface="Wingdings" pitchFamily="2" charset="2"/>
              <a:buChar char="¨"/>
            </a:pPr>
            <a:r>
              <a:rPr lang="en-US" sz="2000">
                <a:latin typeface="Arial"/>
                <a:ea typeface="ＭＳ Ｐゴシック"/>
                <a:cs typeface="Arial" charset="0"/>
              </a:rPr>
              <a:t>Do work as you recombine</a:t>
            </a:r>
            <a:endParaRPr lang="en-US" sz="2000">
              <a:solidFill>
                <a:srgbClr val="000000"/>
              </a:solidFill>
              <a:latin typeface="Arial"/>
              <a:ea typeface="ＭＳ Ｐゴシック"/>
              <a:cs typeface="Arial" charset="0"/>
            </a:endParaRPr>
          </a:p>
        </p:txBody>
      </p:sp>
      <p:sp>
        <p:nvSpPr>
          <p:cNvPr id="2" name="Slide Number Placeholder 1"/>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16</a:t>
            </a:fld>
            <a:endParaRPr lang="en-US">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208024991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738" y="0"/>
            <a:ext cx="8710612" cy="474662"/>
          </a:xfrm>
        </p:spPr>
        <p:txBody>
          <a:bodyPr/>
          <a:lstStyle/>
          <a:p>
            <a:r>
              <a:rPr lang="en-US" altLang="zh-CN" sz="2400" dirty="0">
                <a:ea typeface="SimSun" pitchFamily="2" charset="-122"/>
              </a:rPr>
              <a:t>Program: Divide and conquer pi program</a:t>
            </a:r>
            <a:endParaRPr lang="en-US" sz="2400" dirty="0"/>
          </a:p>
        </p:txBody>
      </p:sp>
      <p:sp>
        <p:nvSpPr>
          <p:cNvPr id="3" name="Content Placeholder 2"/>
          <p:cNvSpPr>
            <a:spLocks noGrp="1"/>
          </p:cNvSpPr>
          <p:nvPr>
            <p:ph idx="1"/>
          </p:nvPr>
        </p:nvSpPr>
        <p:spPr>
          <a:xfrm>
            <a:off x="150813" y="438150"/>
            <a:ext cx="5335587" cy="6286500"/>
          </a:xfrm>
          <a:noFill/>
          <a:ln w="25400">
            <a:solidFill>
              <a:srgbClr val="FFFFE7"/>
            </a:solidFill>
          </a:ln>
        </p:spPr>
        <p:txBody>
          <a:bodyPr/>
          <a:lstStyle/>
          <a:p>
            <a:pPr marL="0" indent="0">
              <a:buNone/>
            </a:pPr>
            <a:r>
              <a:rPr lang="en-US" sz="1600" dirty="0">
                <a:solidFill>
                  <a:schemeClr val="bg1"/>
                </a:solidFill>
              </a:rPr>
              <a:t>#</a:t>
            </a:r>
            <a:r>
              <a:rPr lang="en-US" sz="1600" dirty="0"/>
              <a:t>include &lt;</a:t>
            </a:r>
            <a:r>
              <a:rPr lang="en-US" sz="1600" dirty="0" err="1"/>
              <a:t>omp.h</a:t>
            </a:r>
            <a:r>
              <a:rPr lang="en-US" sz="1600" dirty="0"/>
              <a:t>&gt;</a:t>
            </a:r>
          </a:p>
          <a:p>
            <a:pPr marL="0" indent="0">
              <a:buNone/>
            </a:pPr>
            <a:r>
              <a:rPr lang="en-US" sz="1600" dirty="0"/>
              <a:t>static long </a:t>
            </a:r>
            <a:r>
              <a:rPr lang="en-US" sz="1600" dirty="0" err="1"/>
              <a:t>num_steps</a:t>
            </a:r>
            <a:r>
              <a:rPr lang="en-US" sz="1600" dirty="0"/>
              <a:t> = 100000000;</a:t>
            </a:r>
          </a:p>
          <a:p>
            <a:pPr marL="0" indent="0">
              <a:buNone/>
            </a:pPr>
            <a:r>
              <a:rPr lang="en-US" sz="1600" dirty="0"/>
              <a:t>#define MIN_BLK  10000000</a:t>
            </a:r>
          </a:p>
          <a:p>
            <a:pPr marL="0" indent="0">
              <a:buNone/>
            </a:pPr>
            <a:r>
              <a:rPr lang="en-US" sz="1600" dirty="0"/>
              <a:t>double </a:t>
            </a:r>
            <a:r>
              <a:rPr lang="en-US" sz="1600" dirty="0" err="1"/>
              <a:t>pi_comp</a:t>
            </a:r>
            <a:r>
              <a:rPr lang="en-US" sz="1600" dirty="0"/>
              <a:t>(</a:t>
            </a:r>
            <a:r>
              <a:rPr lang="en-US" sz="1600" dirty="0" err="1"/>
              <a:t>int</a:t>
            </a:r>
            <a:r>
              <a:rPr lang="en-US" sz="1600" dirty="0"/>
              <a:t> </a:t>
            </a:r>
            <a:r>
              <a:rPr lang="en-US" sz="1600" dirty="0" err="1"/>
              <a:t>Nstart,int</a:t>
            </a:r>
            <a:r>
              <a:rPr lang="en-US" sz="1600" dirty="0"/>
              <a:t> </a:t>
            </a:r>
            <a:r>
              <a:rPr lang="en-US" sz="1600" dirty="0" err="1"/>
              <a:t>Nfinish,double</a:t>
            </a:r>
            <a:r>
              <a:rPr lang="en-US" sz="1600" dirty="0"/>
              <a:t> step)</a:t>
            </a:r>
          </a:p>
          <a:p>
            <a:pPr marL="0" indent="0">
              <a:buNone/>
            </a:pPr>
            <a:r>
              <a:rPr lang="en-US" sz="1600" dirty="0"/>
              <a:t>{   </a:t>
            </a:r>
            <a:r>
              <a:rPr lang="en-US" sz="1600" dirty="0" err="1"/>
              <a:t>int</a:t>
            </a:r>
            <a:r>
              <a:rPr lang="en-US" sz="1600" dirty="0"/>
              <a:t> </a:t>
            </a:r>
            <a:r>
              <a:rPr lang="en-US" sz="1600" dirty="0" err="1"/>
              <a:t>i,iblk</a:t>
            </a:r>
            <a:r>
              <a:rPr lang="en-US" sz="1600" dirty="0"/>
              <a:t>;</a:t>
            </a:r>
          </a:p>
          <a:p>
            <a:pPr marL="0" indent="0">
              <a:buNone/>
            </a:pPr>
            <a:r>
              <a:rPr lang="en-US" sz="1600" dirty="0"/>
              <a:t>   double x, sum = 0.0,sum1, sum2;</a:t>
            </a:r>
          </a:p>
          <a:p>
            <a:pPr marL="0" indent="0">
              <a:buNone/>
            </a:pPr>
            <a:r>
              <a:rPr lang="en-US" sz="1600" dirty="0"/>
              <a:t>   if (</a:t>
            </a:r>
            <a:r>
              <a:rPr lang="en-US" sz="1600" dirty="0" err="1"/>
              <a:t>Nfinish-Nstart</a:t>
            </a:r>
            <a:r>
              <a:rPr lang="en-US" sz="1600" dirty="0"/>
              <a:t> &lt; MIN_BLK){</a:t>
            </a:r>
          </a:p>
          <a:p>
            <a:pPr marL="0" indent="0">
              <a:buNone/>
            </a:pPr>
            <a:r>
              <a:rPr lang="en-US" sz="1600" dirty="0"/>
              <a:t>      for (</a:t>
            </a:r>
            <a:r>
              <a:rPr lang="en-US" sz="1600" dirty="0" err="1"/>
              <a:t>i</a:t>
            </a:r>
            <a:r>
              <a:rPr lang="en-US" sz="1600" dirty="0"/>
              <a:t>=</a:t>
            </a:r>
            <a:r>
              <a:rPr lang="en-US" sz="1600" dirty="0" err="1"/>
              <a:t>Nstart;i</a:t>
            </a:r>
            <a:r>
              <a:rPr lang="en-US" sz="1600" dirty="0"/>
              <a:t>&lt; </a:t>
            </a:r>
            <a:r>
              <a:rPr lang="en-US" sz="1600" dirty="0" err="1"/>
              <a:t>Nfinish</a:t>
            </a:r>
            <a:r>
              <a:rPr lang="en-US" sz="1600" dirty="0"/>
              <a:t>; </a:t>
            </a:r>
            <a:r>
              <a:rPr lang="en-US" sz="1600" dirty="0" err="1"/>
              <a:t>i</a:t>
            </a:r>
            <a:r>
              <a:rPr lang="en-US" sz="1600" dirty="0"/>
              <a:t>++){</a:t>
            </a:r>
          </a:p>
          <a:p>
            <a:pPr marL="0" indent="0">
              <a:buNone/>
            </a:pPr>
            <a:r>
              <a:rPr lang="en-US" sz="1600" dirty="0"/>
              <a:t>         x = (i+0.5)*step;</a:t>
            </a:r>
          </a:p>
          <a:p>
            <a:pPr marL="0" indent="0">
              <a:buNone/>
            </a:pPr>
            <a:r>
              <a:rPr lang="en-US" sz="1600" dirty="0"/>
              <a:t>         sum = sum + 4.0/(1.0+x*x); </a:t>
            </a:r>
            <a:br>
              <a:rPr lang="en-US" sz="1600" dirty="0"/>
            </a:br>
            <a:r>
              <a:rPr lang="en-US" sz="1600" dirty="0"/>
              <a:t>      }</a:t>
            </a:r>
            <a:br>
              <a:rPr lang="en-US" sz="1600" dirty="0"/>
            </a:br>
            <a:r>
              <a:rPr lang="en-US" sz="1600" dirty="0"/>
              <a:t>   }</a:t>
            </a:r>
          </a:p>
          <a:p>
            <a:pPr marL="0" indent="0">
              <a:buNone/>
            </a:pPr>
            <a:r>
              <a:rPr lang="en-US" sz="1600" dirty="0"/>
              <a:t>   else{</a:t>
            </a:r>
          </a:p>
          <a:p>
            <a:pPr marL="0" indent="0">
              <a:buNone/>
            </a:pPr>
            <a:r>
              <a:rPr lang="en-US" sz="1600" dirty="0"/>
              <a:t>      </a:t>
            </a:r>
            <a:r>
              <a:rPr lang="en-US" sz="1600" dirty="0" err="1"/>
              <a:t>iblk</a:t>
            </a:r>
            <a:r>
              <a:rPr lang="en-US" sz="1600" dirty="0"/>
              <a:t> = </a:t>
            </a:r>
            <a:r>
              <a:rPr lang="en-US" sz="1600" dirty="0" err="1"/>
              <a:t>Nfinish-Nstart</a:t>
            </a:r>
            <a:r>
              <a:rPr lang="en-US" sz="1600" dirty="0"/>
              <a:t>;</a:t>
            </a:r>
          </a:p>
          <a:p>
            <a:pPr marL="0" indent="0">
              <a:buNone/>
            </a:pPr>
            <a:r>
              <a:rPr lang="en-US" sz="1600" dirty="0"/>
              <a:t>      sum1 = </a:t>
            </a:r>
            <a:r>
              <a:rPr lang="en-US" sz="1600" dirty="0" err="1"/>
              <a:t>pi_comp</a:t>
            </a:r>
            <a:r>
              <a:rPr lang="en-US" sz="1600" dirty="0"/>
              <a:t>(</a:t>
            </a:r>
            <a:r>
              <a:rPr lang="en-US" sz="1600" dirty="0" err="1"/>
              <a:t>Nstart</a:t>
            </a:r>
            <a:r>
              <a:rPr lang="en-US" sz="1600" dirty="0"/>
              <a:t>,         </a:t>
            </a:r>
            <a:r>
              <a:rPr lang="en-US" sz="1600" dirty="0" err="1"/>
              <a:t>Nfinish-iblk</a:t>
            </a:r>
            <a:r>
              <a:rPr lang="en-US" sz="1600" dirty="0"/>
              <a:t>/2,step);</a:t>
            </a:r>
            <a:endParaRPr lang="en-US" sz="1600" b="1" dirty="0">
              <a:solidFill>
                <a:srgbClr val="C00000"/>
              </a:solidFill>
            </a:endParaRPr>
          </a:p>
          <a:p>
            <a:pPr marL="0" indent="0">
              <a:buNone/>
            </a:pPr>
            <a:r>
              <a:rPr lang="en-US" sz="1600" dirty="0"/>
              <a:t>      sum2 = </a:t>
            </a:r>
            <a:r>
              <a:rPr lang="en-US" sz="1600" dirty="0" err="1"/>
              <a:t>pi_comp</a:t>
            </a:r>
            <a:r>
              <a:rPr lang="en-US" sz="1600" dirty="0"/>
              <a:t>(</a:t>
            </a:r>
            <a:r>
              <a:rPr lang="en-US" sz="1600" dirty="0" err="1"/>
              <a:t>Nfinish-iblk</a:t>
            </a:r>
            <a:r>
              <a:rPr lang="en-US" sz="1600" dirty="0"/>
              <a:t>/2, </a:t>
            </a:r>
            <a:r>
              <a:rPr lang="en-US" sz="1600" dirty="0" err="1"/>
              <a:t>Nfinish</a:t>
            </a:r>
            <a:r>
              <a:rPr lang="en-US" sz="1600" dirty="0"/>
              <a:t>,       step);</a:t>
            </a:r>
            <a:endParaRPr lang="en-US" sz="1600" b="1" dirty="0">
              <a:solidFill>
                <a:srgbClr val="C00000"/>
              </a:solidFill>
            </a:endParaRPr>
          </a:p>
          <a:p>
            <a:pPr marL="0" indent="0">
              <a:buNone/>
            </a:pPr>
            <a:r>
              <a:rPr lang="en-US" sz="1600" dirty="0"/>
              <a:t>       sum = sum1 + sum2;</a:t>
            </a:r>
          </a:p>
          <a:p>
            <a:pPr marL="0" indent="0">
              <a:buNone/>
            </a:pPr>
            <a:r>
              <a:rPr lang="en-US" sz="1600" dirty="0"/>
              <a:t>   }</a:t>
            </a:r>
          </a:p>
          <a:p>
            <a:pPr marL="0" indent="0">
              <a:buNone/>
            </a:pPr>
            <a:r>
              <a:rPr lang="en-US" sz="1600" dirty="0"/>
              <a:t>   return sum;</a:t>
            </a:r>
          </a:p>
          <a:p>
            <a:pPr marL="0" indent="0">
              <a:buNone/>
            </a:pPr>
            <a:r>
              <a:rPr lang="en-US" sz="1600" dirty="0"/>
              <a:t>}</a:t>
            </a:r>
          </a:p>
        </p:txBody>
      </p:sp>
      <p:sp>
        <p:nvSpPr>
          <p:cNvPr id="5" name="Content Placeholder 2"/>
          <p:cNvSpPr txBox="1">
            <a:spLocks/>
          </p:cNvSpPr>
          <p:nvPr/>
        </p:nvSpPr>
        <p:spPr bwMode="auto">
          <a:xfrm>
            <a:off x="5336163" y="605022"/>
            <a:ext cx="3710425" cy="3509439"/>
          </a:xfrm>
          <a:prstGeom prst="rect">
            <a:avLst/>
          </a:prstGeom>
          <a:noFill/>
          <a:ln w="25400">
            <a:solidFill>
              <a:srgbClr val="FFFFE7"/>
            </a:solid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FontTx/>
              <a:buNone/>
            </a:pPr>
            <a:r>
              <a:rPr lang="en-US" sz="1600" dirty="0"/>
              <a:t> </a:t>
            </a:r>
            <a:r>
              <a:rPr lang="en-US" sz="1600" dirty="0" err="1"/>
              <a:t>int</a:t>
            </a:r>
            <a:r>
              <a:rPr lang="en-US" sz="1600" dirty="0"/>
              <a:t> main ()</a:t>
            </a:r>
          </a:p>
          <a:p>
            <a:pPr marL="0" indent="0">
              <a:buFontTx/>
              <a:buNone/>
            </a:pPr>
            <a:r>
              <a:rPr lang="en-US" sz="1600" dirty="0"/>
              <a:t> {</a:t>
            </a:r>
          </a:p>
          <a:p>
            <a:pPr marL="0" indent="0">
              <a:buFontTx/>
              <a:buNone/>
            </a:pPr>
            <a:r>
              <a:rPr lang="en-US" sz="1600" dirty="0"/>
              <a:t>   </a:t>
            </a:r>
            <a:r>
              <a:rPr lang="en-US" sz="1600" dirty="0" err="1"/>
              <a:t>int</a:t>
            </a:r>
            <a:r>
              <a:rPr lang="en-US" sz="1600" dirty="0"/>
              <a:t> </a:t>
            </a:r>
            <a:r>
              <a:rPr lang="en-US" sz="1600" dirty="0" err="1"/>
              <a:t>i</a:t>
            </a:r>
            <a:r>
              <a:rPr lang="en-US" sz="1600" dirty="0"/>
              <a:t>;</a:t>
            </a:r>
          </a:p>
          <a:p>
            <a:pPr marL="0" indent="0">
              <a:buFontTx/>
              <a:buNone/>
            </a:pPr>
            <a:r>
              <a:rPr lang="en-US" sz="1600" dirty="0"/>
              <a:t>   double step, pi, sum;</a:t>
            </a:r>
          </a:p>
          <a:p>
            <a:pPr marL="0" indent="0">
              <a:buFontTx/>
              <a:buNone/>
            </a:pPr>
            <a:r>
              <a:rPr lang="en-US" sz="1600" dirty="0"/>
              <a:t>    step = 1.0/(double) </a:t>
            </a:r>
            <a:r>
              <a:rPr lang="en-US" sz="1600" dirty="0" err="1"/>
              <a:t>num_steps</a:t>
            </a:r>
            <a:r>
              <a:rPr lang="en-US" sz="1600" dirty="0"/>
              <a:t>;</a:t>
            </a:r>
            <a:endParaRPr lang="en-US" sz="1600" b="1" dirty="0">
              <a:solidFill>
                <a:srgbClr val="C00000"/>
              </a:solidFill>
            </a:endParaRPr>
          </a:p>
          <a:p>
            <a:pPr marL="0" indent="0">
              <a:buFontTx/>
              <a:buNone/>
            </a:pPr>
            <a:r>
              <a:rPr lang="en-US" sz="1600" dirty="0"/>
              <a:t>     sum = </a:t>
            </a:r>
            <a:r>
              <a:rPr lang="en-US" sz="1600" dirty="0" err="1"/>
              <a:t>pi_comp</a:t>
            </a:r>
            <a:r>
              <a:rPr lang="en-US" sz="1600" dirty="0"/>
              <a:t>(0,num_steps,step);</a:t>
            </a:r>
          </a:p>
          <a:p>
            <a:pPr marL="0" indent="0">
              <a:buFontTx/>
              <a:buNone/>
            </a:pPr>
            <a:r>
              <a:rPr lang="en-US" sz="1600" dirty="0"/>
              <a:t>     pi = step * sum;</a:t>
            </a:r>
          </a:p>
          <a:p>
            <a:pPr marL="0" indent="0">
              <a:buFontTx/>
              <a:buNone/>
            </a:pPr>
            <a:r>
              <a:rPr lang="en-US" sz="1600" dirty="0"/>
              <a:t> }	 </a:t>
            </a:r>
          </a:p>
        </p:txBody>
      </p:sp>
      <p:sp>
        <p:nvSpPr>
          <p:cNvPr id="6" name="TextBox 5">
            <a:extLst>
              <a:ext uri="{FF2B5EF4-FFF2-40B4-BE49-F238E27FC236}">
                <a16:creationId xmlns:a16="http://schemas.microsoft.com/office/drawing/2014/main" id="{466DDE31-ECA1-B548-BC62-703247FA1689}"/>
              </a:ext>
            </a:extLst>
          </p:cNvPr>
          <p:cNvSpPr txBox="1"/>
          <p:nvPr/>
        </p:nvSpPr>
        <p:spPr>
          <a:xfrm>
            <a:off x="3362632" y="2359742"/>
            <a:ext cx="973394" cy="369332"/>
          </a:xfrm>
          <a:prstGeom prst="rect">
            <a:avLst/>
          </a:prstGeom>
          <a:solidFill>
            <a:srgbClr val="FF0000"/>
          </a:solidFill>
        </p:spPr>
        <p:txBody>
          <a:bodyPr wrap="square" rtlCol="0">
            <a:spAutoFit/>
          </a:bodyPr>
          <a:lstStyle/>
          <a:p>
            <a:pPr algn="ctr"/>
            <a:r>
              <a:rPr lang="en-US" dirty="0">
                <a:solidFill>
                  <a:schemeClr val="bg1"/>
                </a:solidFill>
              </a:rPr>
              <a:t>solve</a:t>
            </a:r>
          </a:p>
        </p:txBody>
      </p:sp>
      <p:sp>
        <p:nvSpPr>
          <p:cNvPr id="8" name="TextBox 7">
            <a:extLst>
              <a:ext uri="{FF2B5EF4-FFF2-40B4-BE49-F238E27FC236}">
                <a16:creationId xmlns:a16="http://schemas.microsoft.com/office/drawing/2014/main" id="{D2717175-864B-3A42-95A6-C4E426C642D2}"/>
              </a:ext>
            </a:extLst>
          </p:cNvPr>
          <p:cNvSpPr txBox="1"/>
          <p:nvPr/>
        </p:nvSpPr>
        <p:spPr>
          <a:xfrm>
            <a:off x="3362632" y="5107858"/>
            <a:ext cx="973394" cy="369332"/>
          </a:xfrm>
          <a:prstGeom prst="rect">
            <a:avLst/>
          </a:prstGeom>
          <a:solidFill>
            <a:srgbClr val="FF0000"/>
          </a:solidFill>
        </p:spPr>
        <p:txBody>
          <a:bodyPr wrap="square" rtlCol="0">
            <a:spAutoFit/>
          </a:bodyPr>
          <a:lstStyle/>
          <a:p>
            <a:pPr algn="ctr"/>
            <a:r>
              <a:rPr lang="en-US" dirty="0">
                <a:solidFill>
                  <a:schemeClr val="bg1"/>
                </a:solidFill>
              </a:rPr>
              <a:t>split</a:t>
            </a:r>
          </a:p>
        </p:txBody>
      </p:sp>
      <p:cxnSp>
        <p:nvCxnSpPr>
          <p:cNvPr id="10" name="Straight Connector 9">
            <a:extLst>
              <a:ext uri="{FF2B5EF4-FFF2-40B4-BE49-F238E27FC236}">
                <a16:creationId xmlns:a16="http://schemas.microsoft.com/office/drawing/2014/main" id="{3AD7095D-70C7-9740-8285-AFD4CF26C348}"/>
              </a:ext>
            </a:extLst>
          </p:cNvPr>
          <p:cNvCxnSpPr/>
          <p:nvPr/>
        </p:nvCxnSpPr>
        <p:spPr bwMode="auto">
          <a:xfrm>
            <a:off x="5122606" y="474662"/>
            <a:ext cx="0" cy="5852396"/>
          </a:xfrm>
          <a:prstGeom prst="line">
            <a:avLst/>
          </a:prstGeom>
          <a:ln w="41275">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2165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738" y="0"/>
            <a:ext cx="8710612" cy="474662"/>
          </a:xfrm>
        </p:spPr>
        <p:txBody>
          <a:bodyPr/>
          <a:lstStyle/>
          <a:p>
            <a:r>
              <a:rPr lang="en-US" altLang="zh-CN" sz="2400">
                <a:ea typeface="SimSun" pitchFamily="2" charset="-122"/>
              </a:rPr>
              <a:t>Program: </a:t>
            </a:r>
            <a:r>
              <a:rPr lang="en-US" altLang="zh-CN" sz="2400" err="1">
                <a:ea typeface="SimSun" pitchFamily="2" charset="-122"/>
              </a:rPr>
              <a:t>OpenMP</a:t>
            </a:r>
            <a:r>
              <a:rPr lang="en-US" altLang="zh-CN" sz="2400">
                <a:ea typeface="SimSun" pitchFamily="2" charset="-122"/>
              </a:rPr>
              <a:t> tasks  </a:t>
            </a:r>
            <a:endParaRPr lang="en-US" sz="2400"/>
          </a:p>
        </p:txBody>
      </p:sp>
      <p:sp>
        <p:nvSpPr>
          <p:cNvPr id="3" name="Content Placeholder 2"/>
          <p:cNvSpPr>
            <a:spLocks noGrp="1"/>
          </p:cNvSpPr>
          <p:nvPr>
            <p:ph idx="1"/>
          </p:nvPr>
        </p:nvSpPr>
        <p:spPr>
          <a:xfrm>
            <a:off x="150813" y="438150"/>
            <a:ext cx="5335587" cy="6286500"/>
          </a:xfrm>
          <a:noFill/>
          <a:ln w="25400">
            <a:solidFill>
              <a:srgbClr val="FFFFE7"/>
            </a:solidFill>
          </a:ln>
        </p:spPr>
        <p:txBody>
          <a:bodyPr/>
          <a:lstStyle/>
          <a:p>
            <a:pPr marL="0" indent="0">
              <a:buNone/>
            </a:pPr>
            <a:r>
              <a:rPr lang="en-US" sz="1600" dirty="0">
                <a:solidFill>
                  <a:schemeClr val="bg1"/>
                </a:solidFill>
              </a:rPr>
              <a:t>#</a:t>
            </a:r>
            <a:r>
              <a:rPr lang="en-US" sz="1600" dirty="0"/>
              <a:t>include &lt;</a:t>
            </a:r>
            <a:r>
              <a:rPr lang="en-US" sz="1600" dirty="0" err="1"/>
              <a:t>omp.h</a:t>
            </a:r>
            <a:r>
              <a:rPr lang="en-US" sz="1600" dirty="0"/>
              <a:t>&gt;</a:t>
            </a:r>
          </a:p>
          <a:p>
            <a:pPr marL="0" indent="0">
              <a:buNone/>
            </a:pPr>
            <a:r>
              <a:rPr lang="en-US" sz="1600" dirty="0"/>
              <a:t>static long </a:t>
            </a:r>
            <a:r>
              <a:rPr lang="en-US" sz="1600" dirty="0" err="1"/>
              <a:t>num_steps</a:t>
            </a:r>
            <a:r>
              <a:rPr lang="en-US" sz="1600" dirty="0"/>
              <a:t> = 100000000;</a:t>
            </a:r>
          </a:p>
          <a:p>
            <a:pPr marL="0" indent="0">
              <a:buNone/>
            </a:pPr>
            <a:r>
              <a:rPr lang="en-US" sz="1600" dirty="0"/>
              <a:t>#define MIN_BLK  10000000</a:t>
            </a:r>
          </a:p>
          <a:p>
            <a:pPr marL="0" indent="0">
              <a:buNone/>
            </a:pPr>
            <a:r>
              <a:rPr lang="en-US" sz="1600" dirty="0"/>
              <a:t>double </a:t>
            </a:r>
            <a:r>
              <a:rPr lang="en-US" sz="1600" dirty="0" err="1"/>
              <a:t>pi_comp</a:t>
            </a:r>
            <a:r>
              <a:rPr lang="en-US" sz="1600" dirty="0"/>
              <a:t>(</a:t>
            </a:r>
            <a:r>
              <a:rPr lang="en-US" sz="1600" dirty="0" err="1"/>
              <a:t>int</a:t>
            </a:r>
            <a:r>
              <a:rPr lang="en-US" sz="1600" dirty="0"/>
              <a:t> </a:t>
            </a:r>
            <a:r>
              <a:rPr lang="en-US" sz="1600" dirty="0" err="1"/>
              <a:t>Nstart,int</a:t>
            </a:r>
            <a:r>
              <a:rPr lang="en-US" sz="1600" dirty="0"/>
              <a:t> </a:t>
            </a:r>
            <a:r>
              <a:rPr lang="en-US" sz="1600" dirty="0" err="1"/>
              <a:t>Nfinish,double</a:t>
            </a:r>
            <a:r>
              <a:rPr lang="en-US" sz="1600" dirty="0"/>
              <a:t> step)</a:t>
            </a:r>
          </a:p>
          <a:p>
            <a:pPr marL="0" indent="0">
              <a:buNone/>
            </a:pPr>
            <a:r>
              <a:rPr lang="en-US" sz="1600" dirty="0"/>
              <a:t>{   </a:t>
            </a:r>
            <a:r>
              <a:rPr lang="en-US" sz="1600" dirty="0" err="1"/>
              <a:t>int</a:t>
            </a:r>
            <a:r>
              <a:rPr lang="en-US" sz="1600" dirty="0"/>
              <a:t> </a:t>
            </a:r>
            <a:r>
              <a:rPr lang="en-US" sz="1600" dirty="0" err="1"/>
              <a:t>i,iblk</a:t>
            </a:r>
            <a:r>
              <a:rPr lang="en-US" sz="1600" dirty="0"/>
              <a:t>;</a:t>
            </a:r>
          </a:p>
          <a:p>
            <a:pPr marL="0" indent="0">
              <a:buNone/>
            </a:pPr>
            <a:r>
              <a:rPr lang="en-US" sz="1600" dirty="0"/>
              <a:t>   double x, sum = 0.0,sum1, sum2;</a:t>
            </a:r>
          </a:p>
          <a:p>
            <a:pPr marL="0" indent="0">
              <a:buNone/>
            </a:pPr>
            <a:r>
              <a:rPr lang="en-US" sz="1600" dirty="0"/>
              <a:t>   if (</a:t>
            </a:r>
            <a:r>
              <a:rPr lang="en-US" sz="1600" dirty="0" err="1"/>
              <a:t>Nfinish-Nstart</a:t>
            </a:r>
            <a:r>
              <a:rPr lang="en-US" sz="1600" dirty="0"/>
              <a:t> &lt; MIN_BLK){</a:t>
            </a:r>
          </a:p>
          <a:p>
            <a:pPr marL="0" indent="0">
              <a:buNone/>
            </a:pPr>
            <a:r>
              <a:rPr lang="en-US" sz="1600" dirty="0"/>
              <a:t>      for (</a:t>
            </a:r>
            <a:r>
              <a:rPr lang="en-US" sz="1600" dirty="0" err="1"/>
              <a:t>i</a:t>
            </a:r>
            <a:r>
              <a:rPr lang="en-US" sz="1600" dirty="0"/>
              <a:t>=</a:t>
            </a:r>
            <a:r>
              <a:rPr lang="en-US" sz="1600" dirty="0" err="1"/>
              <a:t>Nstart;i</a:t>
            </a:r>
            <a:r>
              <a:rPr lang="en-US" sz="1600" dirty="0"/>
              <a:t>&lt; </a:t>
            </a:r>
            <a:r>
              <a:rPr lang="en-US" sz="1600" dirty="0" err="1"/>
              <a:t>Nfinish</a:t>
            </a:r>
            <a:r>
              <a:rPr lang="en-US" sz="1600" dirty="0"/>
              <a:t>; </a:t>
            </a:r>
            <a:r>
              <a:rPr lang="en-US" sz="1600" dirty="0" err="1"/>
              <a:t>i</a:t>
            </a:r>
            <a:r>
              <a:rPr lang="en-US" sz="1600" dirty="0"/>
              <a:t>++){</a:t>
            </a:r>
          </a:p>
          <a:p>
            <a:pPr marL="0" indent="0">
              <a:buNone/>
            </a:pPr>
            <a:r>
              <a:rPr lang="en-US" sz="1600" dirty="0"/>
              <a:t>         x = (i+0.5)*step;</a:t>
            </a:r>
          </a:p>
          <a:p>
            <a:pPr marL="0" indent="0">
              <a:buNone/>
            </a:pPr>
            <a:r>
              <a:rPr lang="en-US" sz="1600" dirty="0"/>
              <a:t>         sum = sum + 4.0/(1.0+x*x); </a:t>
            </a:r>
            <a:br>
              <a:rPr lang="en-US" sz="1600" dirty="0"/>
            </a:br>
            <a:r>
              <a:rPr lang="en-US" sz="1600" dirty="0"/>
              <a:t>      }</a:t>
            </a:r>
            <a:br>
              <a:rPr lang="en-US" sz="1600" dirty="0"/>
            </a:br>
            <a:r>
              <a:rPr lang="en-US" sz="1600" dirty="0"/>
              <a:t>   }</a:t>
            </a:r>
          </a:p>
          <a:p>
            <a:pPr marL="0" indent="0">
              <a:buNone/>
            </a:pPr>
            <a:r>
              <a:rPr lang="en-US" sz="1600" dirty="0"/>
              <a:t>   else{</a:t>
            </a:r>
          </a:p>
          <a:p>
            <a:pPr marL="0" indent="0">
              <a:buNone/>
            </a:pPr>
            <a:r>
              <a:rPr lang="en-US" sz="1600" dirty="0"/>
              <a:t>      </a:t>
            </a:r>
            <a:r>
              <a:rPr lang="en-US" sz="1600" dirty="0" err="1"/>
              <a:t>iblk</a:t>
            </a:r>
            <a:r>
              <a:rPr lang="en-US" sz="1600" dirty="0"/>
              <a:t> = </a:t>
            </a:r>
            <a:r>
              <a:rPr lang="en-US" sz="1600" dirty="0" err="1"/>
              <a:t>Nfinish-Nstart</a:t>
            </a:r>
            <a:r>
              <a:rPr lang="en-US" sz="1600" dirty="0"/>
              <a:t>;</a:t>
            </a:r>
          </a:p>
          <a:p>
            <a:pPr marL="0" indent="0">
              <a:buNone/>
            </a:pPr>
            <a:r>
              <a:rPr lang="en-US" sz="1600" b="1" dirty="0"/>
              <a:t>      </a:t>
            </a:r>
            <a:r>
              <a:rPr lang="en-US" sz="1600" b="1" dirty="0">
                <a:solidFill>
                  <a:srgbClr val="C00000"/>
                </a:solidFill>
              </a:rPr>
              <a:t>#pragma </a:t>
            </a:r>
            <a:r>
              <a:rPr lang="en-US" sz="1600" b="1" dirty="0" err="1">
                <a:solidFill>
                  <a:srgbClr val="C00000"/>
                </a:solidFill>
              </a:rPr>
              <a:t>omp</a:t>
            </a:r>
            <a:r>
              <a:rPr lang="en-US" sz="1600" b="1" dirty="0">
                <a:solidFill>
                  <a:srgbClr val="C00000"/>
                </a:solidFill>
              </a:rPr>
              <a:t> task shared(sum1)</a:t>
            </a:r>
          </a:p>
          <a:p>
            <a:pPr marL="0" indent="0">
              <a:buNone/>
            </a:pPr>
            <a:r>
              <a:rPr lang="en-US" sz="1600" dirty="0"/>
              <a:t>           sum1 = </a:t>
            </a:r>
            <a:r>
              <a:rPr lang="en-US" sz="1600" dirty="0" err="1"/>
              <a:t>pi_comp</a:t>
            </a:r>
            <a:r>
              <a:rPr lang="en-US" sz="1600" dirty="0"/>
              <a:t>(</a:t>
            </a:r>
            <a:r>
              <a:rPr lang="en-US" sz="1600" dirty="0" err="1"/>
              <a:t>Nstart</a:t>
            </a:r>
            <a:r>
              <a:rPr lang="en-US" sz="1600" dirty="0"/>
              <a:t>,         </a:t>
            </a:r>
            <a:r>
              <a:rPr lang="en-US" sz="1600" dirty="0" err="1"/>
              <a:t>Nfinish-iblk</a:t>
            </a:r>
            <a:r>
              <a:rPr lang="en-US" sz="1600" dirty="0"/>
              <a:t>/2,step);</a:t>
            </a:r>
          </a:p>
          <a:p>
            <a:pPr marL="0" indent="0">
              <a:buNone/>
            </a:pPr>
            <a:r>
              <a:rPr lang="en-US" sz="1600" dirty="0"/>
              <a:t>      </a:t>
            </a:r>
            <a:r>
              <a:rPr lang="en-US" sz="1600" b="1" dirty="0">
                <a:solidFill>
                  <a:srgbClr val="C00000"/>
                </a:solidFill>
              </a:rPr>
              <a:t>#pragma </a:t>
            </a:r>
            <a:r>
              <a:rPr lang="en-US" sz="1600" b="1" dirty="0" err="1">
                <a:solidFill>
                  <a:srgbClr val="C00000"/>
                </a:solidFill>
              </a:rPr>
              <a:t>omp</a:t>
            </a:r>
            <a:r>
              <a:rPr lang="en-US" sz="1600" b="1" dirty="0">
                <a:solidFill>
                  <a:srgbClr val="C00000"/>
                </a:solidFill>
              </a:rPr>
              <a:t> task shared(sum2)</a:t>
            </a:r>
          </a:p>
          <a:p>
            <a:pPr marL="0" indent="0">
              <a:buNone/>
            </a:pPr>
            <a:r>
              <a:rPr lang="en-US" sz="1600" dirty="0"/>
              <a:t>            sum2 = </a:t>
            </a:r>
            <a:r>
              <a:rPr lang="en-US" sz="1600" dirty="0" err="1"/>
              <a:t>pi_comp</a:t>
            </a:r>
            <a:r>
              <a:rPr lang="en-US" sz="1600" dirty="0"/>
              <a:t>(</a:t>
            </a:r>
            <a:r>
              <a:rPr lang="en-US" sz="1600" dirty="0" err="1"/>
              <a:t>Nfinish-iblk</a:t>
            </a:r>
            <a:r>
              <a:rPr lang="en-US" sz="1600" dirty="0"/>
              <a:t>/2, </a:t>
            </a:r>
            <a:r>
              <a:rPr lang="en-US" sz="1600" dirty="0" err="1"/>
              <a:t>Nfinish</a:t>
            </a:r>
            <a:r>
              <a:rPr lang="en-US" sz="1600" dirty="0"/>
              <a:t>,       step);</a:t>
            </a:r>
          </a:p>
          <a:p>
            <a:pPr marL="0" indent="0">
              <a:buNone/>
            </a:pPr>
            <a:r>
              <a:rPr lang="en-US" sz="1600" dirty="0"/>
              <a:t>      </a:t>
            </a:r>
            <a:r>
              <a:rPr lang="en-US" sz="1600" b="1" dirty="0">
                <a:solidFill>
                  <a:srgbClr val="C00000"/>
                </a:solidFill>
              </a:rPr>
              <a:t>#pragma </a:t>
            </a:r>
            <a:r>
              <a:rPr lang="en-US" sz="1600" b="1" dirty="0" err="1">
                <a:solidFill>
                  <a:srgbClr val="C00000"/>
                </a:solidFill>
              </a:rPr>
              <a:t>omp</a:t>
            </a:r>
            <a:r>
              <a:rPr lang="en-US" sz="1600" b="1" dirty="0">
                <a:solidFill>
                  <a:srgbClr val="C00000"/>
                </a:solidFill>
              </a:rPr>
              <a:t> </a:t>
            </a:r>
            <a:r>
              <a:rPr lang="en-US" sz="1600" b="1" dirty="0" err="1">
                <a:solidFill>
                  <a:srgbClr val="C00000"/>
                </a:solidFill>
              </a:rPr>
              <a:t>taskwait</a:t>
            </a:r>
            <a:endParaRPr lang="en-US" sz="1600" b="1" dirty="0">
              <a:solidFill>
                <a:srgbClr val="C00000"/>
              </a:solidFill>
            </a:endParaRPr>
          </a:p>
          <a:p>
            <a:pPr marL="0" indent="0">
              <a:buNone/>
            </a:pPr>
            <a:r>
              <a:rPr lang="en-US" sz="1600" dirty="0"/>
              <a:t>         sum = sum1 + sum2;</a:t>
            </a:r>
          </a:p>
          <a:p>
            <a:pPr marL="0" indent="0">
              <a:buNone/>
            </a:pPr>
            <a:r>
              <a:rPr lang="en-US" sz="1600" dirty="0"/>
              <a:t>   }return sum;</a:t>
            </a:r>
          </a:p>
          <a:p>
            <a:pPr marL="0" indent="0">
              <a:buNone/>
            </a:pPr>
            <a:r>
              <a:rPr lang="en-US" sz="1600" dirty="0"/>
              <a:t>}</a:t>
            </a:r>
          </a:p>
        </p:txBody>
      </p:sp>
      <p:sp>
        <p:nvSpPr>
          <p:cNvPr id="4" name="Slide Number Placeholder 3"/>
          <p:cNvSpPr>
            <a:spLocks noGrp="1"/>
          </p:cNvSpPr>
          <p:nvPr>
            <p:ph type="sldNum" sz="quarter" idx="10"/>
          </p:nvPr>
        </p:nvSpPr>
        <p:spPr>
          <a:solidFill>
            <a:srgbClr val="FFFFE7"/>
          </a:solidFill>
          <a:ln>
            <a:solidFill>
              <a:srgbClr val="FFFFE7"/>
            </a:solidFill>
          </a:ln>
        </p:spPr>
        <p:txBody>
          <a:bodyPr/>
          <a:lstStyle/>
          <a:p>
            <a:pPr>
              <a:defRPr/>
            </a:pPr>
            <a:fld id="{0C933AAA-F64E-4748-8A99-DCC60F15C72A}" type="slidenum">
              <a:rPr lang="en-US" smtClean="0">
                <a:solidFill>
                  <a:srgbClr val="000000"/>
                </a:solidFill>
                <a:latin typeface="Tahoma" pitchFamily="34" charset="0"/>
                <a:ea typeface="+mn-ea"/>
                <a:cs typeface="Arial" pitchFamily="34" charset="0"/>
              </a:rPr>
              <a:pPr>
                <a:defRPr/>
              </a:pPr>
              <a:t>18</a:t>
            </a:fld>
            <a:endParaRPr lang="en-US">
              <a:solidFill>
                <a:srgbClr val="000000"/>
              </a:solidFill>
              <a:latin typeface="Tahoma" pitchFamily="34" charset="0"/>
              <a:ea typeface="+mn-ea"/>
              <a:cs typeface="Arial" pitchFamily="34" charset="0"/>
            </a:endParaRPr>
          </a:p>
        </p:txBody>
      </p:sp>
      <p:sp>
        <p:nvSpPr>
          <p:cNvPr id="5" name="Content Placeholder 2"/>
          <p:cNvSpPr txBox="1">
            <a:spLocks/>
          </p:cNvSpPr>
          <p:nvPr/>
        </p:nvSpPr>
        <p:spPr bwMode="auto">
          <a:xfrm>
            <a:off x="5433575" y="700549"/>
            <a:ext cx="3710425" cy="3509439"/>
          </a:xfrm>
          <a:prstGeom prst="rect">
            <a:avLst/>
          </a:prstGeom>
          <a:noFill/>
          <a:ln w="25400">
            <a:solidFill>
              <a:srgbClr val="FFFFE7"/>
            </a:solid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FontTx/>
              <a:buNone/>
            </a:pPr>
            <a:r>
              <a:rPr lang="en-US" sz="1600" dirty="0"/>
              <a:t> </a:t>
            </a:r>
            <a:r>
              <a:rPr lang="en-US" sz="1600" dirty="0" err="1"/>
              <a:t>int</a:t>
            </a:r>
            <a:r>
              <a:rPr lang="en-US" sz="1600" dirty="0"/>
              <a:t> main ()</a:t>
            </a:r>
          </a:p>
          <a:p>
            <a:pPr marL="0" indent="0">
              <a:buFontTx/>
              <a:buNone/>
            </a:pPr>
            <a:r>
              <a:rPr lang="en-US" sz="1600" dirty="0"/>
              <a:t> {</a:t>
            </a:r>
          </a:p>
          <a:p>
            <a:pPr marL="0" indent="0">
              <a:buFontTx/>
              <a:buNone/>
            </a:pPr>
            <a:r>
              <a:rPr lang="en-US" sz="1600" dirty="0"/>
              <a:t>   </a:t>
            </a:r>
            <a:r>
              <a:rPr lang="en-US" sz="1600" dirty="0" err="1"/>
              <a:t>int</a:t>
            </a:r>
            <a:r>
              <a:rPr lang="en-US" sz="1600" dirty="0"/>
              <a:t> </a:t>
            </a:r>
            <a:r>
              <a:rPr lang="en-US" sz="1600" dirty="0" err="1"/>
              <a:t>i</a:t>
            </a:r>
            <a:r>
              <a:rPr lang="en-US" sz="1600" dirty="0"/>
              <a:t>;</a:t>
            </a:r>
          </a:p>
          <a:p>
            <a:pPr marL="0" indent="0">
              <a:buFontTx/>
              <a:buNone/>
            </a:pPr>
            <a:r>
              <a:rPr lang="en-US" sz="1600" dirty="0"/>
              <a:t>   double step, pi, sum;</a:t>
            </a:r>
          </a:p>
          <a:p>
            <a:pPr marL="0" indent="0">
              <a:buFontTx/>
              <a:buNone/>
            </a:pPr>
            <a:r>
              <a:rPr lang="en-US" sz="1600" dirty="0"/>
              <a:t>    step = 1.0/(double) </a:t>
            </a:r>
            <a:r>
              <a:rPr lang="en-US" sz="1600" dirty="0" err="1"/>
              <a:t>num_steps</a:t>
            </a:r>
            <a:r>
              <a:rPr lang="en-US" sz="1600" dirty="0"/>
              <a:t>;</a:t>
            </a:r>
          </a:p>
          <a:p>
            <a:pPr marL="0" indent="0">
              <a:buFontTx/>
              <a:buNone/>
            </a:pPr>
            <a:r>
              <a:rPr lang="en-US" sz="1600" b="1" dirty="0">
                <a:solidFill>
                  <a:srgbClr val="C00000"/>
                </a:solidFill>
              </a:rPr>
              <a:t>    #pragma </a:t>
            </a:r>
            <a:r>
              <a:rPr lang="en-US" sz="1600" b="1" dirty="0" err="1">
                <a:solidFill>
                  <a:srgbClr val="C00000"/>
                </a:solidFill>
              </a:rPr>
              <a:t>omp</a:t>
            </a:r>
            <a:r>
              <a:rPr lang="en-US" sz="1600" b="1" dirty="0">
                <a:solidFill>
                  <a:srgbClr val="C00000"/>
                </a:solidFill>
              </a:rPr>
              <a:t> parallel  </a:t>
            </a:r>
          </a:p>
          <a:p>
            <a:pPr marL="0" indent="0">
              <a:buFontTx/>
              <a:buNone/>
            </a:pPr>
            <a:r>
              <a:rPr lang="en-US" sz="1600" dirty="0"/>
              <a:t>    {</a:t>
            </a:r>
          </a:p>
          <a:p>
            <a:pPr marL="0" indent="0">
              <a:buNone/>
            </a:pPr>
            <a:r>
              <a:rPr lang="en-US" sz="1600" dirty="0">
                <a:solidFill>
                  <a:srgbClr val="C00000"/>
                </a:solidFill>
              </a:rPr>
              <a:t>        </a:t>
            </a:r>
            <a:r>
              <a:rPr lang="en-US" sz="1600" b="1" dirty="0">
                <a:solidFill>
                  <a:srgbClr val="C00000"/>
                </a:solidFill>
              </a:rPr>
              <a:t>#pragma </a:t>
            </a:r>
            <a:r>
              <a:rPr lang="en-US" sz="1600" b="1" dirty="0" err="1">
                <a:solidFill>
                  <a:srgbClr val="C00000"/>
                </a:solidFill>
              </a:rPr>
              <a:t>omp</a:t>
            </a:r>
            <a:r>
              <a:rPr lang="en-US" sz="1600" b="1" dirty="0">
                <a:solidFill>
                  <a:srgbClr val="C00000"/>
                </a:solidFill>
              </a:rPr>
              <a:t> single</a:t>
            </a:r>
          </a:p>
          <a:p>
            <a:pPr marL="0" indent="0">
              <a:buFontTx/>
              <a:buNone/>
            </a:pPr>
            <a:r>
              <a:rPr lang="en-US" sz="1600" dirty="0"/>
              <a:t>            sum =    	</a:t>
            </a:r>
            <a:r>
              <a:rPr lang="en-US" sz="1600" dirty="0" err="1"/>
              <a:t>pi_comp</a:t>
            </a:r>
            <a:r>
              <a:rPr lang="en-US" sz="1600" dirty="0"/>
              <a:t>(0,num_steps,step);</a:t>
            </a:r>
          </a:p>
          <a:p>
            <a:pPr marL="0" indent="0">
              <a:buFontTx/>
              <a:buNone/>
            </a:pPr>
            <a:r>
              <a:rPr lang="en-US" sz="1600" dirty="0"/>
              <a:t>     }</a:t>
            </a:r>
          </a:p>
          <a:p>
            <a:pPr marL="0" indent="0">
              <a:buFontTx/>
              <a:buNone/>
            </a:pPr>
            <a:r>
              <a:rPr lang="en-US" sz="1600" dirty="0"/>
              <a:t>      pi = step * sum;</a:t>
            </a:r>
          </a:p>
          <a:p>
            <a:pPr marL="0" indent="0">
              <a:buFontTx/>
              <a:buNone/>
            </a:pPr>
            <a:r>
              <a:rPr lang="en-US" sz="1600" dirty="0"/>
              <a:t> }	 </a:t>
            </a:r>
          </a:p>
        </p:txBody>
      </p:sp>
      <p:sp>
        <p:nvSpPr>
          <p:cNvPr id="7" name="Rectangle 6"/>
          <p:cNvSpPr/>
          <p:nvPr/>
        </p:nvSpPr>
        <p:spPr bwMode="auto">
          <a:xfrm>
            <a:off x="8724900" y="6534150"/>
            <a:ext cx="419100" cy="323850"/>
          </a:xfrm>
          <a:prstGeom prst="rect">
            <a:avLst/>
          </a:prstGeom>
          <a:solidFill>
            <a:srgbClr val="FFFFE7"/>
          </a:solidFill>
          <a:ln w="19050" cap="flat" cmpd="sng" algn="ctr">
            <a:solidFill>
              <a:srgbClr val="FFFFE7"/>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8" name="Straight Connector 7">
            <a:extLst>
              <a:ext uri="{FF2B5EF4-FFF2-40B4-BE49-F238E27FC236}">
                <a16:creationId xmlns:a16="http://schemas.microsoft.com/office/drawing/2014/main" id="{FD48389A-5828-A44F-AC62-C7561E70CDF8}"/>
              </a:ext>
            </a:extLst>
          </p:cNvPr>
          <p:cNvCxnSpPr/>
          <p:nvPr/>
        </p:nvCxnSpPr>
        <p:spPr bwMode="auto">
          <a:xfrm>
            <a:off x="5326625" y="474662"/>
            <a:ext cx="0" cy="5852396"/>
          </a:xfrm>
          <a:prstGeom prst="line">
            <a:avLst/>
          </a:prstGeom>
          <a:ln w="41275">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4150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2"/>
          <p:cNvSpPr>
            <a:spLocks noGrp="1"/>
          </p:cNvSpPr>
          <p:nvPr>
            <p:ph type="sldNum" sz="quarter" idx="10"/>
          </p:nvPr>
        </p:nvSpPr>
        <p:spPr>
          <a:xfrm>
            <a:off x="7239000" y="6509982"/>
            <a:ext cx="1905000" cy="348018"/>
          </a:xfrm>
        </p:spPr>
        <p:txBody>
          <a:bodyPr/>
          <a:lstStyle/>
          <a:p>
            <a:pPr algn="r">
              <a:defRPr/>
            </a:pPr>
            <a:fld id="{63943BFC-2A97-43C7-BD0D-C64D49A525CE}" type="slidenum">
              <a:rPr lang="zh-CN" altLang="en-US">
                <a:solidFill>
                  <a:srgbClr val="000000"/>
                </a:solidFill>
              </a:rPr>
              <a:pPr algn="r">
                <a:defRPr/>
              </a:pPr>
              <a:t>19</a:t>
            </a:fld>
            <a:endParaRPr lang="en-US" altLang="zh-CN">
              <a:solidFill>
                <a:srgbClr val="000000"/>
              </a:solidFill>
            </a:endParaRPr>
          </a:p>
        </p:txBody>
      </p:sp>
      <p:sp>
        <p:nvSpPr>
          <p:cNvPr id="22531" name="Rectangle 2"/>
          <p:cNvSpPr>
            <a:spLocks noGrp="1" noChangeArrowheads="1"/>
          </p:cNvSpPr>
          <p:nvPr>
            <p:ph type="title"/>
          </p:nvPr>
        </p:nvSpPr>
        <p:spPr>
          <a:xfrm>
            <a:off x="210820" y="107159"/>
            <a:ext cx="8631349" cy="990600"/>
          </a:xfrm>
          <a:noFill/>
        </p:spPr>
        <p:txBody>
          <a:bodyPr/>
          <a:lstStyle/>
          <a:p>
            <a:pPr eaLnBrk="1" hangingPunct="1">
              <a:lnSpc>
                <a:spcPct val="89000"/>
              </a:lnSpc>
            </a:pPr>
            <a:r>
              <a:rPr lang="en-US" altLang="zh-CN" sz="2800">
                <a:ea typeface="SimSun" pitchFamily="2" charset="-122"/>
              </a:rPr>
              <a:t>Adding tasks to </a:t>
            </a:r>
            <a:r>
              <a:rPr lang="en-US" altLang="zh-CN" sz="2800" err="1">
                <a:ea typeface="SimSun" pitchFamily="2" charset="-122"/>
              </a:rPr>
              <a:t>OpenMP</a:t>
            </a:r>
            <a:r>
              <a:rPr lang="en-US" altLang="zh-CN" sz="2800">
                <a:ea typeface="SimSun" pitchFamily="2" charset="-122"/>
              </a:rPr>
              <a:t> required major changes to the specification</a:t>
            </a:r>
            <a:endParaRPr lang="en-US" altLang="zh-CN" sz="2800">
              <a:solidFill>
                <a:schemeClr val="accent1"/>
              </a:solidFill>
              <a:ea typeface="SimSun" pitchFamily="2" charset="-122"/>
            </a:endParaRPr>
          </a:p>
        </p:txBody>
      </p:sp>
      <p:sp>
        <p:nvSpPr>
          <p:cNvPr id="22532" name="Rectangle 3"/>
          <p:cNvSpPr>
            <a:spLocks noChangeArrowheads="1"/>
          </p:cNvSpPr>
          <p:nvPr/>
        </p:nvSpPr>
        <p:spPr bwMode="auto">
          <a:xfrm>
            <a:off x="434339" y="1089343"/>
            <a:ext cx="8534400" cy="2438400"/>
          </a:xfrm>
          <a:prstGeom prst="rect">
            <a:avLst/>
          </a:prstGeom>
          <a:noFill/>
          <a:ln w="9525">
            <a:noFill/>
            <a:miter lim="800000"/>
            <a:headEnd/>
            <a:tailEnd/>
          </a:ln>
        </p:spPr>
        <p:txBody>
          <a:bodyPr lIns="92075" tIns="46038" rIns="92075" bIns="46038"/>
          <a:lstStyle/>
          <a:p>
            <a:pPr marL="285750" indent="-285750">
              <a:lnSpc>
                <a:spcPct val="94000"/>
              </a:lnSpc>
              <a:spcBef>
                <a:spcPct val="30000"/>
              </a:spcBef>
            </a:pPr>
            <a:r>
              <a:rPr lang="en-US" altLang="zh-CN" sz="3200">
                <a:solidFill>
                  <a:srgbClr val="000000"/>
                </a:solidFill>
                <a:latin typeface="Arial" charset="0"/>
              </a:rPr>
              <a:t>Fork-Join Parallelism: </a:t>
            </a:r>
          </a:p>
          <a:p>
            <a:pPr marL="685800" lvl="1" indent="-228600">
              <a:lnSpc>
                <a:spcPct val="94000"/>
              </a:lnSpc>
              <a:spcBef>
                <a:spcPct val="30000"/>
              </a:spcBef>
              <a:buClr>
                <a:srgbClr val="0860A8"/>
              </a:buClr>
              <a:buSzPct val="75000"/>
              <a:buFont typeface="Wingdings" pitchFamily="2" charset="2"/>
              <a:buChar char="u"/>
            </a:pPr>
            <a:r>
              <a:rPr lang="en-US" altLang="zh-CN" sz="2000">
                <a:solidFill>
                  <a:srgbClr val="000000"/>
                </a:solidFill>
                <a:latin typeface="Arial" charset="0"/>
              </a:rPr>
              <a:t>Master thread spawns a team of threads as needed.</a:t>
            </a:r>
          </a:p>
          <a:p>
            <a:pPr marL="685800" lvl="1" indent="-228600">
              <a:lnSpc>
                <a:spcPct val="94000"/>
              </a:lnSpc>
              <a:spcBef>
                <a:spcPct val="50000"/>
              </a:spcBef>
              <a:buClr>
                <a:srgbClr val="0860A8"/>
              </a:buClr>
              <a:buSzPct val="75000"/>
              <a:buFont typeface="Wingdings" pitchFamily="2" charset="2"/>
              <a:buChar char="u"/>
            </a:pPr>
            <a:r>
              <a:rPr lang="en-US" altLang="zh-CN" sz="2000">
                <a:solidFill>
                  <a:srgbClr val="000000"/>
                </a:solidFill>
                <a:latin typeface="Arial" charset="0"/>
              </a:rPr>
              <a:t>Parallelism added incrementally until performance goals are met, i.e., the sequential program evolves into a parallel program.</a:t>
            </a:r>
          </a:p>
        </p:txBody>
      </p:sp>
      <p:sp>
        <p:nvSpPr>
          <p:cNvPr id="22533" name="Rectangle 4"/>
          <p:cNvSpPr>
            <a:spLocks noChangeArrowheads="1"/>
          </p:cNvSpPr>
          <p:nvPr/>
        </p:nvSpPr>
        <p:spPr bwMode="auto">
          <a:xfrm>
            <a:off x="6350000" y="3810000"/>
            <a:ext cx="1524000" cy="1981200"/>
          </a:xfrm>
          <a:prstGeom prst="rect">
            <a:avLst/>
          </a:prstGeom>
          <a:solidFill>
            <a:srgbClr val="F9F9F9"/>
          </a:solidFill>
          <a:ln w="9525">
            <a:solidFill>
              <a:schemeClr val="tx1"/>
            </a:solidFill>
            <a:miter lim="800000"/>
            <a:headEnd/>
            <a:tailEnd/>
          </a:ln>
        </p:spPr>
        <p:txBody>
          <a:bodyPr wrap="none" anchor="ctr"/>
          <a:lstStyle/>
          <a:p>
            <a:endParaRPr lang="en-GB">
              <a:solidFill>
                <a:srgbClr val="000000"/>
              </a:solidFill>
            </a:endParaRPr>
          </a:p>
        </p:txBody>
      </p:sp>
      <p:sp>
        <p:nvSpPr>
          <p:cNvPr id="22534" name="Rectangle 5"/>
          <p:cNvSpPr>
            <a:spLocks noChangeArrowheads="1"/>
          </p:cNvSpPr>
          <p:nvPr/>
        </p:nvSpPr>
        <p:spPr bwMode="auto">
          <a:xfrm>
            <a:off x="4064000" y="3810000"/>
            <a:ext cx="1600200" cy="1981200"/>
          </a:xfrm>
          <a:prstGeom prst="rect">
            <a:avLst/>
          </a:prstGeom>
          <a:solidFill>
            <a:srgbClr val="F9F9F9"/>
          </a:solidFill>
          <a:ln w="9525">
            <a:solidFill>
              <a:schemeClr val="tx1"/>
            </a:solidFill>
            <a:miter lim="800000"/>
            <a:headEnd/>
            <a:tailEnd/>
          </a:ln>
        </p:spPr>
        <p:txBody>
          <a:bodyPr wrap="none" anchor="ctr"/>
          <a:lstStyle/>
          <a:p>
            <a:endParaRPr lang="en-GB">
              <a:solidFill>
                <a:srgbClr val="000000"/>
              </a:solidFill>
            </a:endParaRPr>
          </a:p>
        </p:txBody>
      </p:sp>
      <p:sp>
        <p:nvSpPr>
          <p:cNvPr id="22535" name="Rectangle 6"/>
          <p:cNvSpPr>
            <a:spLocks noChangeArrowheads="1"/>
          </p:cNvSpPr>
          <p:nvPr/>
        </p:nvSpPr>
        <p:spPr bwMode="auto">
          <a:xfrm>
            <a:off x="1701800" y="3810000"/>
            <a:ext cx="1600200" cy="1981200"/>
          </a:xfrm>
          <a:prstGeom prst="rect">
            <a:avLst/>
          </a:prstGeom>
          <a:solidFill>
            <a:srgbClr val="F9F9F9"/>
          </a:solidFill>
          <a:ln w="9525">
            <a:noFill/>
            <a:miter lim="800000"/>
            <a:headEnd/>
            <a:tailEnd/>
          </a:ln>
        </p:spPr>
        <p:txBody>
          <a:bodyPr wrap="none" anchor="ctr"/>
          <a:lstStyle/>
          <a:p>
            <a:endParaRPr lang="en-GB">
              <a:solidFill>
                <a:srgbClr val="000000"/>
              </a:solidFill>
            </a:endParaRPr>
          </a:p>
        </p:txBody>
      </p:sp>
      <p:sp>
        <p:nvSpPr>
          <p:cNvPr id="22536" name="Line 7"/>
          <p:cNvSpPr>
            <a:spLocks noChangeShapeType="1"/>
          </p:cNvSpPr>
          <p:nvPr/>
        </p:nvSpPr>
        <p:spPr bwMode="auto">
          <a:xfrm>
            <a:off x="1022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37" name="Line 8"/>
          <p:cNvSpPr>
            <a:spLocks noChangeShapeType="1"/>
          </p:cNvSpPr>
          <p:nvPr/>
        </p:nvSpPr>
        <p:spPr bwMode="auto">
          <a:xfrm>
            <a:off x="2165350" y="42973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38" name="Line 9"/>
          <p:cNvSpPr>
            <a:spLocks noChangeShapeType="1"/>
          </p:cNvSpPr>
          <p:nvPr/>
        </p:nvSpPr>
        <p:spPr bwMode="auto">
          <a:xfrm>
            <a:off x="2165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39" name="Line 10"/>
          <p:cNvSpPr>
            <a:spLocks noChangeShapeType="1"/>
          </p:cNvSpPr>
          <p:nvPr/>
        </p:nvSpPr>
        <p:spPr bwMode="auto">
          <a:xfrm>
            <a:off x="2165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40" name="Line 11"/>
          <p:cNvSpPr>
            <a:spLocks noChangeShapeType="1"/>
          </p:cNvSpPr>
          <p:nvPr/>
        </p:nvSpPr>
        <p:spPr bwMode="auto">
          <a:xfrm>
            <a:off x="2165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41" name="Line 12"/>
          <p:cNvSpPr>
            <a:spLocks noChangeShapeType="1"/>
          </p:cNvSpPr>
          <p:nvPr/>
        </p:nvSpPr>
        <p:spPr bwMode="auto">
          <a:xfrm flipV="1">
            <a:off x="1781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42" name="Line 13"/>
          <p:cNvSpPr>
            <a:spLocks noChangeShapeType="1"/>
          </p:cNvSpPr>
          <p:nvPr/>
        </p:nvSpPr>
        <p:spPr bwMode="auto">
          <a:xfrm flipV="1">
            <a:off x="1781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3" name="Line 14"/>
          <p:cNvSpPr>
            <a:spLocks noChangeShapeType="1"/>
          </p:cNvSpPr>
          <p:nvPr/>
        </p:nvSpPr>
        <p:spPr bwMode="auto">
          <a:xfrm>
            <a:off x="1784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4" name="Line 15"/>
          <p:cNvSpPr>
            <a:spLocks noChangeShapeType="1"/>
          </p:cNvSpPr>
          <p:nvPr/>
        </p:nvSpPr>
        <p:spPr bwMode="auto">
          <a:xfrm>
            <a:off x="1784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5" name="Line 16"/>
          <p:cNvSpPr>
            <a:spLocks noChangeShapeType="1"/>
          </p:cNvSpPr>
          <p:nvPr/>
        </p:nvSpPr>
        <p:spPr bwMode="auto">
          <a:xfrm>
            <a:off x="2927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46" name="Line 17"/>
          <p:cNvSpPr>
            <a:spLocks noChangeShapeType="1"/>
          </p:cNvSpPr>
          <p:nvPr/>
        </p:nvSpPr>
        <p:spPr bwMode="auto">
          <a:xfrm>
            <a:off x="2927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7" name="Line 18"/>
          <p:cNvSpPr>
            <a:spLocks noChangeShapeType="1"/>
          </p:cNvSpPr>
          <p:nvPr/>
        </p:nvSpPr>
        <p:spPr bwMode="auto">
          <a:xfrm flipV="1">
            <a:off x="2924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8" name="Line 19"/>
          <p:cNvSpPr>
            <a:spLocks noChangeShapeType="1"/>
          </p:cNvSpPr>
          <p:nvPr/>
        </p:nvSpPr>
        <p:spPr bwMode="auto">
          <a:xfrm flipV="1">
            <a:off x="2924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9" name="Line 20"/>
          <p:cNvSpPr>
            <a:spLocks noChangeShapeType="1"/>
          </p:cNvSpPr>
          <p:nvPr/>
        </p:nvSpPr>
        <p:spPr bwMode="auto">
          <a:xfrm>
            <a:off x="3308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50" name="Line 21"/>
          <p:cNvSpPr>
            <a:spLocks noChangeShapeType="1"/>
          </p:cNvSpPr>
          <p:nvPr/>
        </p:nvSpPr>
        <p:spPr bwMode="auto">
          <a:xfrm>
            <a:off x="4451350" y="4297363"/>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1" name="Line 22"/>
          <p:cNvSpPr>
            <a:spLocks noChangeShapeType="1"/>
          </p:cNvSpPr>
          <p:nvPr/>
        </p:nvSpPr>
        <p:spPr bwMode="auto">
          <a:xfrm>
            <a:off x="4451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2" name="Line 23"/>
          <p:cNvSpPr>
            <a:spLocks noChangeShapeType="1"/>
          </p:cNvSpPr>
          <p:nvPr/>
        </p:nvSpPr>
        <p:spPr bwMode="auto">
          <a:xfrm>
            <a:off x="4451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3" name="Line 24"/>
          <p:cNvSpPr>
            <a:spLocks noChangeShapeType="1"/>
          </p:cNvSpPr>
          <p:nvPr/>
        </p:nvSpPr>
        <p:spPr bwMode="auto">
          <a:xfrm>
            <a:off x="4451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4" name="Line 25"/>
          <p:cNvSpPr>
            <a:spLocks noChangeShapeType="1"/>
          </p:cNvSpPr>
          <p:nvPr/>
        </p:nvSpPr>
        <p:spPr bwMode="auto">
          <a:xfrm flipV="1">
            <a:off x="4067175" y="4300538"/>
            <a:ext cx="374650" cy="425450"/>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5" name="Line 26"/>
          <p:cNvSpPr>
            <a:spLocks noChangeShapeType="1"/>
          </p:cNvSpPr>
          <p:nvPr/>
        </p:nvSpPr>
        <p:spPr bwMode="auto">
          <a:xfrm flipV="1">
            <a:off x="4067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6" name="Line 27"/>
          <p:cNvSpPr>
            <a:spLocks noChangeShapeType="1"/>
          </p:cNvSpPr>
          <p:nvPr/>
        </p:nvSpPr>
        <p:spPr bwMode="auto">
          <a:xfrm>
            <a:off x="4070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7" name="Line 28"/>
          <p:cNvSpPr>
            <a:spLocks noChangeShapeType="1"/>
          </p:cNvSpPr>
          <p:nvPr/>
        </p:nvSpPr>
        <p:spPr bwMode="auto">
          <a:xfrm>
            <a:off x="4070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8" name="Line 29"/>
          <p:cNvSpPr>
            <a:spLocks noChangeShapeType="1"/>
          </p:cNvSpPr>
          <p:nvPr/>
        </p:nvSpPr>
        <p:spPr bwMode="auto">
          <a:xfrm>
            <a:off x="5213350" y="4303713"/>
            <a:ext cx="374650" cy="425450"/>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9" name="Line 30"/>
          <p:cNvSpPr>
            <a:spLocks noChangeShapeType="1"/>
          </p:cNvSpPr>
          <p:nvPr/>
        </p:nvSpPr>
        <p:spPr bwMode="auto">
          <a:xfrm>
            <a:off x="5213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0" name="Line 31"/>
          <p:cNvSpPr>
            <a:spLocks noChangeShapeType="1"/>
          </p:cNvSpPr>
          <p:nvPr/>
        </p:nvSpPr>
        <p:spPr bwMode="auto">
          <a:xfrm flipV="1">
            <a:off x="5210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1" name="Line 32"/>
          <p:cNvSpPr>
            <a:spLocks noChangeShapeType="1"/>
          </p:cNvSpPr>
          <p:nvPr/>
        </p:nvSpPr>
        <p:spPr bwMode="auto">
          <a:xfrm flipV="1">
            <a:off x="5210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2" name="Line 33"/>
          <p:cNvSpPr>
            <a:spLocks noChangeShapeType="1"/>
          </p:cNvSpPr>
          <p:nvPr/>
        </p:nvSpPr>
        <p:spPr bwMode="auto">
          <a:xfrm>
            <a:off x="5594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63" name="Line 34"/>
          <p:cNvSpPr>
            <a:spLocks noChangeShapeType="1"/>
          </p:cNvSpPr>
          <p:nvPr/>
        </p:nvSpPr>
        <p:spPr bwMode="auto">
          <a:xfrm>
            <a:off x="6737350" y="42973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64" name="Line 35"/>
          <p:cNvSpPr>
            <a:spLocks noChangeShapeType="1"/>
          </p:cNvSpPr>
          <p:nvPr/>
        </p:nvSpPr>
        <p:spPr bwMode="auto">
          <a:xfrm>
            <a:off x="6737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5" name="Line 36"/>
          <p:cNvSpPr>
            <a:spLocks noChangeShapeType="1"/>
          </p:cNvSpPr>
          <p:nvPr/>
        </p:nvSpPr>
        <p:spPr bwMode="auto">
          <a:xfrm>
            <a:off x="6737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6" name="Line 37"/>
          <p:cNvSpPr>
            <a:spLocks noChangeShapeType="1"/>
          </p:cNvSpPr>
          <p:nvPr/>
        </p:nvSpPr>
        <p:spPr bwMode="auto">
          <a:xfrm>
            <a:off x="6737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7" name="Line 38"/>
          <p:cNvSpPr>
            <a:spLocks noChangeShapeType="1"/>
          </p:cNvSpPr>
          <p:nvPr/>
        </p:nvSpPr>
        <p:spPr bwMode="auto">
          <a:xfrm flipV="1">
            <a:off x="6353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68" name="Line 39"/>
          <p:cNvSpPr>
            <a:spLocks noChangeShapeType="1"/>
          </p:cNvSpPr>
          <p:nvPr/>
        </p:nvSpPr>
        <p:spPr bwMode="auto">
          <a:xfrm flipV="1">
            <a:off x="6353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9" name="Line 40"/>
          <p:cNvSpPr>
            <a:spLocks noChangeShapeType="1"/>
          </p:cNvSpPr>
          <p:nvPr/>
        </p:nvSpPr>
        <p:spPr bwMode="auto">
          <a:xfrm>
            <a:off x="6356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0" name="Line 41"/>
          <p:cNvSpPr>
            <a:spLocks noChangeShapeType="1"/>
          </p:cNvSpPr>
          <p:nvPr/>
        </p:nvSpPr>
        <p:spPr bwMode="auto">
          <a:xfrm>
            <a:off x="6356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1" name="Line 42"/>
          <p:cNvSpPr>
            <a:spLocks noChangeShapeType="1"/>
          </p:cNvSpPr>
          <p:nvPr/>
        </p:nvSpPr>
        <p:spPr bwMode="auto">
          <a:xfrm>
            <a:off x="7499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72" name="Line 43"/>
          <p:cNvSpPr>
            <a:spLocks noChangeShapeType="1"/>
          </p:cNvSpPr>
          <p:nvPr/>
        </p:nvSpPr>
        <p:spPr bwMode="auto">
          <a:xfrm>
            <a:off x="7499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3" name="Line 44"/>
          <p:cNvSpPr>
            <a:spLocks noChangeShapeType="1"/>
          </p:cNvSpPr>
          <p:nvPr/>
        </p:nvSpPr>
        <p:spPr bwMode="auto">
          <a:xfrm flipV="1">
            <a:off x="7496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4" name="Line 45"/>
          <p:cNvSpPr>
            <a:spLocks noChangeShapeType="1"/>
          </p:cNvSpPr>
          <p:nvPr/>
        </p:nvSpPr>
        <p:spPr bwMode="auto">
          <a:xfrm flipV="1">
            <a:off x="7496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5" name="Line 46"/>
          <p:cNvSpPr>
            <a:spLocks noChangeShapeType="1"/>
          </p:cNvSpPr>
          <p:nvPr/>
        </p:nvSpPr>
        <p:spPr bwMode="auto">
          <a:xfrm>
            <a:off x="4451350" y="4038600"/>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76" name="Line 47"/>
          <p:cNvSpPr>
            <a:spLocks noChangeShapeType="1"/>
          </p:cNvSpPr>
          <p:nvPr/>
        </p:nvSpPr>
        <p:spPr bwMode="auto">
          <a:xfrm>
            <a:off x="4451350" y="5334000"/>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77" name="Line 48"/>
          <p:cNvSpPr>
            <a:spLocks noChangeShapeType="1"/>
          </p:cNvSpPr>
          <p:nvPr/>
        </p:nvSpPr>
        <p:spPr bwMode="auto">
          <a:xfrm flipV="1">
            <a:off x="4067175" y="4041775"/>
            <a:ext cx="374650" cy="684213"/>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78" name="Line 49"/>
          <p:cNvSpPr>
            <a:spLocks noChangeShapeType="1"/>
          </p:cNvSpPr>
          <p:nvPr/>
        </p:nvSpPr>
        <p:spPr bwMode="auto">
          <a:xfrm>
            <a:off x="4070350" y="4735513"/>
            <a:ext cx="374650" cy="598487"/>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9" name="Line 50"/>
          <p:cNvSpPr>
            <a:spLocks noChangeShapeType="1"/>
          </p:cNvSpPr>
          <p:nvPr/>
        </p:nvSpPr>
        <p:spPr bwMode="auto">
          <a:xfrm>
            <a:off x="5213350" y="4044950"/>
            <a:ext cx="374650" cy="684213"/>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80" name="Line 51"/>
          <p:cNvSpPr>
            <a:spLocks noChangeShapeType="1"/>
          </p:cNvSpPr>
          <p:nvPr/>
        </p:nvSpPr>
        <p:spPr bwMode="auto">
          <a:xfrm flipV="1">
            <a:off x="5210175" y="4732338"/>
            <a:ext cx="374650" cy="598487"/>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81" name="Line 52"/>
          <p:cNvSpPr>
            <a:spLocks noChangeShapeType="1"/>
          </p:cNvSpPr>
          <p:nvPr/>
        </p:nvSpPr>
        <p:spPr bwMode="auto">
          <a:xfrm>
            <a:off x="7880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grpSp>
        <p:nvGrpSpPr>
          <p:cNvPr id="2" name="Group 53"/>
          <p:cNvGrpSpPr>
            <a:grpSpLocks/>
          </p:cNvGrpSpPr>
          <p:nvPr/>
        </p:nvGrpSpPr>
        <p:grpSpPr bwMode="auto">
          <a:xfrm>
            <a:off x="2590800" y="2833689"/>
            <a:ext cx="4659313" cy="976313"/>
            <a:chOff x="1632" y="1785"/>
            <a:chExt cx="2935" cy="615"/>
          </a:xfrm>
        </p:grpSpPr>
        <p:sp>
          <p:nvSpPr>
            <p:cNvPr id="22600" name="Rectangle 54"/>
            <p:cNvSpPr>
              <a:spLocks noChangeArrowheads="1"/>
            </p:cNvSpPr>
            <p:nvPr/>
          </p:nvSpPr>
          <p:spPr bwMode="auto">
            <a:xfrm>
              <a:off x="2119" y="1785"/>
              <a:ext cx="2448" cy="327"/>
            </a:xfrm>
            <a:prstGeom prst="rect">
              <a:avLst/>
            </a:prstGeom>
            <a:noFill/>
            <a:ln w="9525">
              <a:noFill/>
              <a:miter lim="800000"/>
              <a:headEnd/>
              <a:tailEnd/>
            </a:ln>
          </p:spPr>
          <p:txBody>
            <a:bodyPr lIns="92075" tIns="46038" rIns="92075" bIns="46038">
              <a:spAutoFit/>
            </a:bodyPr>
            <a:lstStyle/>
            <a:p>
              <a:pPr>
                <a:spcBef>
                  <a:spcPct val="50000"/>
                </a:spcBef>
              </a:pPr>
              <a:r>
                <a:rPr lang="en-US" altLang="zh-CN" sz="2800">
                  <a:solidFill>
                    <a:srgbClr val="000000"/>
                  </a:solidFill>
                  <a:latin typeface="Arial" charset="0"/>
                </a:rPr>
                <a:t>Parallel Regions</a:t>
              </a:r>
            </a:p>
          </p:txBody>
        </p:sp>
        <p:sp>
          <p:nvSpPr>
            <p:cNvPr id="22601" name="Line 55"/>
            <p:cNvSpPr>
              <a:spLocks noChangeShapeType="1"/>
            </p:cNvSpPr>
            <p:nvPr/>
          </p:nvSpPr>
          <p:spPr bwMode="auto">
            <a:xfrm>
              <a:off x="4080" y="2108"/>
              <a:ext cx="432" cy="292"/>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602" name="Line 56"/>
            <p:cNvSpPr>
              <a:spLocks noChangeShapeType="1"/>
            </p:cNvSpPr>
            <p:nvPr/>
          </p:nvSpPr>
          <p:spPr bwMode="auto">
            <a:xfrm flipH="1">
              <a:off x="1632" y="2112"/>
              <a:ext cx="576" cy="240"/>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603" name="Line 57"/>
            <p:cNvSpPr>
              <a:spLocks noChangeShapeType="1"/>
            </p:cNvSpPr>
            <p:nvPr/>
          </p:nvSpPr>
          <p:spPr bwMode="auto">
            <a:xfrm>
              <a:off x="3120" y="2208"/>
              <a:ext cx="0" cy="144"/>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grpSp>
      <p:sp>
        <p:nvSpPr>
          <p:cNvPr id="22583" name="Rectangle 58"/>
          <p:cNvSpPr>
            <a:spLocks noChangeArrowheads="1"/>
          </p:cNvSpPr>
          <p:nvPr/>
        </p:nvSpPr>
        <p:spPr bwMode="auto">
          <a:xfrm>
            <a:off x="228600" y="3429000"/>
            <a:ext cx="1206500" cy="1006475"/>
          </a:xfrm>
          <a:prstGeom prst="rect">
            <a:avLst/>
          </a:prstGeom>
          <a:noFill/>
          <a:ln w="9525">
            <a:noFill/>
            <a:miter lim="800000"/>
            <a:headEnd/>
            <a:tailEnd/>
          </a:ln>
        </p:spPr>
        <p:txBody>
          <a:bodyPr lIns="92075" tIns="46038" rIns="92075" bIns="46038">
            <a:spAutoFit/>
          </a:bodyPr>
          <a:lstStyle/>
          <a:p>
            <a:pPr>
              <a:spcBef>
                <a:spcPct val="50000"/>
              </a:spcBef>
            </a:pPr>
            <a:r>
              <a:rPr lang="en-US" altLang="zh-CN" sz="2000">
                <a:solidFill>
                  <a:srgbClr val="000000"/>
                </a:solidFill>
                <a:latin typeface="Arial" charset="0"/>
              </a:rPr>
              <a:t>Master Thread in red</a:t>
            </a:r>
          </a:p>
        </p:txBody>
      </p:sp>
      <p:sp>
        <p:nvSpPr>
          <p:cNvPr id="22584" name="Line 59"/>
          <p:cNvSpPr>
            <a:spLocks noChangeShapeType="1"/>
          </p:cNvSpPr>
          <p:nvPr/>
        </p:nvSpPr>
        <p:spPr bwMode="auto">
          <a:xfrm>
            <a:off x="914400" y="4419600"/>
            <a:ext cx="457200" cy="228600"/>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grpSp>
        <p:nvGrpSpPr>
          <p:cNvPr id="4" name="Group 69"/>
          <p:cNvGrpSpPr>
            <a:grpSpLocks/>
          </p:cNvGrpSpPr>
          <p:nvPr/>
        </p:nvGrpSpPr>
        <p:grpSpPr bwMode="auto">
          <a:xfrm>
            <a:off x="1447800" y="4876800"/>
            <a:ext cx="6858000" cy="1814513"/>
            <a:chOff x="912" y="3072"/>
            <a:chExt cx="4320" cy="1143"/>
          </a:xfrm>
        </p:grpSpPr>
        <p:sp>
          <p:nvSpPr>
            <p:cNvPr id="22587" name="Text Box 70"/>
            <p:cNvSpPr txBox="1">
              <a:spLocks noChangeArrowheads="1"/>
            </p:cNvSpPr>
            <p:nvPr/>
          </p:nvSpPr>
          <p:spPr bwMode="auto">
            <a:xfrm>
              <a:off x="2016" y="3888"/>
              <a:ext cx="2400" cy="327"/>
            </a:xfrm>
            <a:prstGeom prst="rect">
              <a:avLst/>
            </a:prstGeom>
            <a:noFill/>
            <a:ln w="12700">
              <a:noFill/>
              <a:miter lim="800000"/>
              <a:headEnd type="none" w="sm" len="sm"/>
              <a:tailEnd type="none" w="sm" len="sm"/>
            </a:ln>
          </p:spPr>
          <p:txBody>
            <a:bodyPr>
              <a:spAutoFit/>
            </a:bodyPr>
            <a:lstStyle/>
            <a:p>
              <a:pPr>
                <a:spcBef>
                  <a:spcPct val="50000"/>
                </a:spcBef>
              </a:pPr>
              <a:r>
                <a:rPr lang="en-US" sz="2800">
                  <a:solidFill>
                    <a:srgbClr val="000000"/>
                  </a:solidFill>
                  <a:latin typeface="Arial Unicode MS" pitchFamily="34" charset="-128"/>
                </a:rPr>
                <a:t>Sequential Parts</a:t>
              </a:r>
            </a:p>
          </p:txBody>
        </p:sp>
        <p:sp>
          <p:nvSpPr>
            <p:cNvPr id="22588" name="Line 71"/>
            <p:cNvSpPr>
              <a:spLocks noChangeShapeType="1"/>
            </p:cNvSpPr>
            <p:nvPr/>
          </p:nvSpPr>
          <p:spPr bwMode="auto">
            <a:xfrm flipV="1">
              <a:off x="4080" y="3120"/>
              <a:ext cx="1152" cy="908"/>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589" name="Line 72"/>
            <p:cNvSpPr>
              <a:spLocks noChangeShapeType="1"/>
            </p:cNvSpPr>
            <p:nvPr/>
          </p:nvSpPr>
          <p:spPr bwMode="auto">
            <a:xfrm flipV="1">
              <a:off x="3504" y="3120"/>
              <a:ext cx="288" cy="764"/>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590" name="Line 73"/>
            <p:cNvSpPr>
              <a:spLocks noChangeShapeType="1"/>
            </p:cNvSpPr>
            <p:nvPr/>
          </p:nvSpPr>
          <p:spPr bwMode="auto">
            <a:xfrm flipH="1" flipV="1">
              <a:off x="912" y="3072"/>
              <a:ext cx="1211" cy="846"/>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591" name="Line 74"/>
            <p:cNvSpPr>
              <a:spLocks noChangeShapeType="1"/>
            </p:cNvSpPr>
            <p:nvPr/>
          </p:nvSpPr>
          <p:spPr bwMode="auto">
            <a:xfrm flipH="1" flipV="1">
              <a:off x="2352" y="3120"/>
              <a:ext cx="240" cy="812"/>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grpSp>
    </p:spTree>
    <p:extLst>
      <p:ext uri="{BB962C8B-B14F-4D97-AF65-F5344CB8AC3E}">
        <p14:creationId xmlns:p14="http://schemas.microsoft.com/office/powerpoint/2010/main" val="190904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EE3C3F39-228A-4E51-9BBD-7787819C31C7}" type="slidenum">
              <a:rPr lang="zh-CN" altLang="en-US"/>
              <a:pPr>
                <a:defRPr/>
              </a:pPr>
              <a:t>2</a:t>
            </a:fld>
            <a:endParaRPr lang="en-US" altLang="zh-CN"/>
          </a:p>
        </p:txBody>
      </p:sp>
      <p:sp>
        <p:nvSpPr>
          <p:cNvPr id="10243" name="Rectangle 2"/>
          <p:cNvSpPr>
            <a:spLocks noGrp="1" noChangeArrowheads="1"/>
          </p:cNvSpPr>
          <p:nvPr>
            <p:ph type="title"/>
          </p:nvPr>
        </p:nvSpPr>
        <p:spPr/>
        <p:txBody>
          <a:bodyPr/>
          <a:lstStyle/>
          <a:p>
            <a:pPr eaLnBrk="1" hangingPunct="1"/>
            <a:r>
              <a:rPr lang="en-US"/>
              <a:t>Preliminaries: Part 1</a:t>
            </a:r>
          </a:p>
        </p:txBody>
      </p:sp>
      <p:sp>
        <p:nvSpPr>
          <p:cNvPr id="10244" name="Rectangle 3"/>
          <p:cNvSpPr>
            <a:spLocks noGrp="1" noChangeArrowheads="1"/>
          </p:cNvSpPr>
          <p:nvPr>
            <p:ph type="body" idx="1"/>
          </p:nvPr>
        </p:nvSpPr>
        <p:spPr/>
        <p:txBody>
          <a:bodyPr/>
          <a:lstStyle/>
          <a:p>
            <a:pPr eaLnBrk="1" hangingPunct="1"/>
            <a:r>
              <a:rPr lang="en-US" sz="2800"/>
              <a:t>Disclosures</a:t>
            </a:r>
          </a:p>
          <a:p>
            <a:pPr lvl="1" eaLnBrk="1" hangingPunct="1"/>
            <a:r>
              <a:rPr lang="en-US" sz="2400"/>
              <a:t>The views expressed in this tutorial are those of the people delivering the tutorial. </a:t>
            </a:r>
          </a:p>
          <a:p>
            <a:pPr lvl="2" eaLnBrk="1" hangingPunct="1"/>
            <a:r>
              <a:rPr lang="en-US" sz="2000"/>
              <a:t>We are </a:t>
            </a:r>
            <a:r>
              <a:rPr lang="en-US" sz="2000" u="sng"/>
              <a:t>not</a:t>
            </a:r>
            <a:r>
              <a:rPr lang="en-US" sz="2000"/>
              <a:t> speaking for our employers.</a:t>
            </a:r>
          </a:p>
          <a:p>
            <a:pPr lvl="2" eaLnBrk="1" hangingPunct="1"/>
            <a:r>
              <a:rPr lang="en-US" sz="2000"/>
              <a:t>We are </a:t>
            </a:r>
            <a:r>
              <a:rPr lang="en-US" sz="2000" u="sng"/>
              <a:t>not</a:t>
            </a:r>
            <a:r>
              <a:rPr lang="en-US" sz="2000"/>
              <a:t> speaking for the </a:t>
            </a:r>
            <a:r>
              <a:rPr lang="en-US" sz="2000" err="1"/>
              <a:t>OpenMP</a:t>
            </a:r>
            <a:r>
              <a:rPr lang="en-US" sz="2000"/>
              <a:t> ARB</a:t>
            </a:r>
          </a:p>
          <a:p>
            <a:pPr eaLnBrk="1" hangingPunct="1"/>
            <a:r>
              <a:rPr lang="en-US" sz="2800"/>
              <a:t>We take these tutorials VERY seriously:</a:t>
            </a:r>
          </a:p>
          <a:p>
            <a:pPr lvl="1" eaLnBrk="1" hangingPunct="1"/>
            <a:r>
              <a:rPr lang="en-US" sz="2400"/>
              <a:t>Help us improve … tell us how you would make this tutorial better.</a:t>
            </a:r>
          </a:p>
          <a:p>
            <a:pPr lvl="2" eaLnBrk="1" hangingPunct="1"/>
            <a:endParaRPr lang="en-US" sz="2000"/>
          </a:p>
        </p:txBody>
      </p:sp>
    </p:spTree>
    <p:extLst>
      <p:ext uri="{BB962C8B-B14F-4D97-AF65-F5344CB8AC3E}">
        <p14:creationId xmlns:p14="http://schemas.microsoft.com/office/powerpoint/2010/main" val="21119478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2"/>
          <p:cNvSpPr>
            <a:spLocks noGrp="1"/>
          </p:cNvSpPr>
          <p:nvPr>
            <p:ph type="sldNum" sz="quarter" idx="10"/>
          </p:nvPr>
        </p:nvSpPr>
        <p:spPr>
          <a:xfrm>
            <a:off x="7239000" y="6569074"/>
            <a:ext cx="1905000" cy="348018"/>
          </a:xfrm>
        </p:spPr>
        <p:txBody>
          <a:bodyPr/>
          <a:lstStyle/>
          <a:p>
            <a:pPr algn="r">
              <a:defRPr/>
            </a:pPr>
            <a:fld id="{63943BFC-2A97-43C7-BD0D-C64D49A525CE}" type="slidenum">
              <a:rPr lang="zh-CN" altLang="en-US">
                <a:solidFill>
                  <a:srgbClr val="000000"/>
                </a:solidFill>
              </a:rPr>
              <a:pPr algn="r">
                <a:defRPr/>
              </a:pPr>
              <a:t>20</a:t>
            </a:fld>
            <a:endParaRPr lang="en-US" altLang="zh-CN">
              <a:solidFill>
                <a:srgbClr val="000000"/>
              </a:solidFill>
            </a:endParaRPr>
          </a:p>
        </p:txBody>
      </p:sp>
      <p:sp>
        <p:nvSpPr>
          <p:cNvPr id="22531" name="Rectangle 2"/>
          <p:cNvSpPr>
            <a:spLocks noGrp="1" noChangeArrowheads="1"/>
          </p:cNvSpPr>
          <p:nvPr>
            <p:ph type="title"/>
          </p:nvPr>
        </p:nvSpPr>
        <p:spPr>
          <a:xfrm>
            <a:off x="202019" y="110407"/>
            <a:ext cx="8724900" cy="990600"/>
          </a:xfrm>
          <a:noFill/>
        </p:spPr>
        <p:txBody>
          <a:bodyPr/>
          <a:lstStyle/>
          <a:p>
            <a:pPr eaLnBrk="1" hangingPunct="1">
              <a:lnSpc>
                <a:spcPct val="89000"/>
              </a:lnSpc>
            </a:pPr>
            <a:r>
              <a:rPr lang="en-US" altLang="zh-CN" sz="2800">
                <a:ea typeface="SimSun" pitchFamily="2" charset="-122"/>
              </a:rPr>
              <a:t>Adding tasks to </a:t>
            </a:r>
            <a:r>
              <a:rPr lang="en-US" altLang="zh-CN" sz="2800" err="1">
                <a:ea typeface="SimSun" pitchFamily="2" charset="-122"/>
              </a:rPr>
              <a:t>OpenMP</a:t>
            </a:r>
            <a:r>
              <a:rPr lang="en-US" altLang="zh-CN" sz="2800">
                <a:ea typeface="SimSun" pitchFamily="2" charset="-122"/>
              </a:rPr>
              <a:t> required major changes to the specification</a:t>
            </a:r>
            <a:endParaRPr lang="en-US" altLang="zh-CN" sz="2800">
              <a:solidFill>
                <a:schemeClr val="accent1"/>
              </a:solidFill>
              <a:ea typeface="SimSun" pitchFamily="2" charset="-122"/>
            </a:endParaRPr>
          </a:p>
        </p:txBody>
      </p:sp>
      <p:sp>
        <p:nvSpPr>
          <p:cNvPr id="22532" name="Rectangle 3"/>
          <p:cNvSpPr>
            <a:spLocks noChangeArrowheads="1"/>
          </p:cNvSpPr>
          <p:nvPr/>
        </p:nvSpPr>
        <p:spPr bwMode="auto">
          <a:xfrm>
            <a:off x="419100" y="1088307"/>
            <a:ext cx="8534400" cy="2438400"/>
          </a:xfrm>
          <a:prstGeom prst="rect">
            <a:avLst/>
          </a:prstGeom>
          <a:noFill/>
          <a:ln w="9525">
            <a:noFill/>
            <a:miter lim="800000"/>
            <a:headEnd/>
            <a:tailEnd/>
          </a:ln>
        </p:spPr>
        <p:txBody>
          <a:bodyPr lIns="92075" tIns="46038" rIns="92075" bIns="46038"/>
          <a:lstStyle/>
          <a:p>
            <a:pPr marL="285750" indent="-285750">
              <a:lnSpc>
                <a:spcPct val="94000"/>
              </a:lnSpc>
              <a:spcBef>
                <a:spcPct val="30000"/>
              </a:spcBef>
            </a:pPr>
            <a:r>
              <a:rPr lang="en-US" altLang="zh-CN" sz="3200">
                <a:solidFill>
                  <a:srgbClr val="000000"/>
                </a:solidFill>
                <a:latin typeface="Arial" charset="0"/>
              </a:rPr>
              <a:t>Fork-Join Parallelism: </a:t>
            </a:r>
          </a:p>
          <a:p>
            <a:pPr marL="685800" lvl="1" indent="-228600">
              <a:lnSpc>
                <a:spcPct val="94000"/>
              </a:lnSpc>
              <a:spcBef>
                <a:spcPct val="30000"/>
              </a:spcBef>
              <a:buClr>
                <a:srgbClr val="0860A8"/>
              </a:buClr>
              <a:buSzPct val="75000"/>
              <a:buFont typeface="Wingdings" pitchFamily="2" charset="2"/>
              <a:buChar char="u"/>
            </a:pPr>
            <a:r>
              <a:rPr lang="en-US" altLang="zh-CN" sz="2000">
                <a:solidFill>
                  <a:srgbClr val="000000"/>
                </a:solidFill>
                <a:latin typeface="Arial" charset="0"/>
              </a:rPr>
              <a:t>Master thread spawns a team of threads as needed.</a:t>
            </a:r>
          </a:p>
          <a:p>
            <a:pPr marL="685800" lvl="1" indent="-228600">
              <a:lnSpc>
                <a:spcPct val="94000"/>
              </a:lnSpc>
              <a:spcBef>
                <a:spcPct val="50000"/>
              </a:spcBef>
              <a:buClr>
                <a:srgbClr val="0860A8"/>
              </a:buClr>
              <a:buSzPct val="75000"/>
              <a:buFont typeface="Wingdings" pitchFamily="2" charset="2"/>
              <a:buChar char="u"/>
            </a:pPr>
            <a:r>
              <a:rPr lang="en-US" altLang="zh-CN" sz="2000">
                <a:solidFill>
                  <a:srgbClr val="000000"/>
                </a:solidFill>
                <a:latin typeface="Arial" charset="0"/>
              </a:rPr>
              <a:t>Parallelism added incrementally until performance goals are met, i.e., the sequential program evolves into a parallel program.</a:t>
            </a:r>
          </a:p>
        </p:txBody>
      </p:sp>
      <p:sp>
        <p:nvSpPr>
          <p:cNvPr id="22533" name="Rectangle 4"/>
          <p:cNvSpPr>
            <a:spLocks noChangeArrowheads="1"/>
          </p:cNvSpPr>
          <p:nvPr/>
        </p:nvSpPr>
        <p:spPr bwMode="auto">
          <a:xfrm>
            <a:off x="6350000" y="3810000"/>
            <a:ext cx="1524000" cy="1981200"/>
          </a:xfrm>
          <a:prstGeom prst="rect">
            <a:avLst/>
          </a:prstGeom>
          <a:solidFill>
            <a:srgbClr val="F9F9F9"/>
          </a:solidFill>
          <a:ln w="9525">
            <a:solidFill>
              <a:schemeClr val="tx1"/>
            </a:solidFill>
            <a:miter lim="800000"/>
            <a:headEnd/>
            <a:tailEnd/>
          </a:ln>
        </p:spPr>
        <p:txBody>
          <a:bodyPr wrap="none" anchor="ctr"/>
          <a:lstStyle/>
          <a:p>
            <a:endParaRPr lang="en-GB">
              <a:solidFill>
                <a:srgbClr val="000000"/>
              </a:solidFill>
            </a:endParaRPr>
          </a:p>
        </p:txBody>
      </p:sp>
      <p:sp>
        <p:nvSpPr>
          <p:cNvPr id="22534" name="Rectangle 5"/>
          <p:cNvSpPr>
            <a:spLocks noChangeArrowheads="1"/>
          </p:cNvSpPr>
          <p:nvPr/>
        </p:nvSpPr>
        <p:spPr bwMode="auto">
          <a:xfrm>
            <a:off x="4064000" y="3810000"/>
            <a:ext cx="1600200" cy="1981200"/>
          </a:xfrm>
          <a:prstGeom prst="rect">
            <a:avLst/>
          </a:prstGeom>
          <a:solidFill>
            <a:srgbClr val="F9F9F9"/>
          </a:solidFill>
          <a:ln w="9525">
            <a:solidFill>
              <a:schemeClr val="tx1"/>
            </a:solidFill>
            <a:miter lim="800000"/>
            <a:headEnd/>
            <a:tailEnd/>
          </a:ln>
        </p:spPr>
        <p:txBody>
          <a:bodyPr wrap="none" anchor="ctr"/>
          <a:lstStyle/>
          <a:p>
            <a:endParaRPr lang="en-GB">
              <a:solidFill>
                <a:srgbClr val="000000"/>
              </a:solidFill>
            </a:endParaRPr>
          </a:p>
        </p:txBody>
      </p:sp>
      <p:sp>
        <p:nvSpPr>
          <p:cNvPr id="22535" name="Rectangle 6"/>
          <p:cNvSpPr>
            <a:spLocks noChangeArrowheads="1"/>
          </p:cNvSpPr>
          <p:nvPr/>
        </p:nvSpPr>
        <p:spPr bwMode="auto">
          <a:xfrm>
            <a:off x="1701800" y="3810000"/>
            <a:ext cx="1600200" cy="1981200"/>
          </a:xfrm>
          <a:prstGeom prst="rect">
            <a:avLst/>
          </a:prstGeom>
          <a:solidFill>
            <a:srgbClr val="F9F9F9"/>
          </a:solidFill>
          <a:ln w="9525">
            <a:noFill/>
            <a:miter lim="800000"/>
            <a:headEnd/>
            <a:tailEnd/>
          </a:ln>
        </p:spPr>
        <p:txBody>
          <a:bodyPr wrap="none" anchor="ctr"/>
          <a:lstStyle/>
          <a:p>
            <a:endParaRPr lang="en-GB">
              <a:solidFill>
                <a:srgbClr val="000000"/>
              </a:solidFill>
            </a:endParaRPr>
          </a:p>
        </p:txBody>
      </p:sp>
      <p:sp>
        <p:nvSpPr>
          <p:cNvPr id="22536" name="Line 7"/>
          <p:cNvSpPr>
            <a:spLocks noChangeShapeType="1"/>
          </p:cNvSpPr>
          <p:nvPr/>
        </p:nvSpPr>
        <p:spPr bwMode="auto">
          <a:xfrm>
            <a:off x="1022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37" name="Line 8"/>
          <p:cNvSpPr>
            <a:spLocks noChangeShapeType="1"/>
          </p:cNvSpPr>
          <p:nvPr/>
        </p:nvSpPr>
        <p:spPr bwMode="auto">
          <a:xfrm>
            <a:off x="2165350" y="42973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38" name="Line 9"/>
          <p:cNvSpPr>
            <a:spLocks noChangeShapeType="1"/>
          </p:cNvSpPr>
          <p:nvPr/>
        </p:nvSpPr>
        <p:spPr bwMode="auto">
          <a:xfrm>
            <a:off x="2165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39" name="Line 10"/>
          <p:cNvSpPr>
            <a:spLocks noChangeShapeType="1"/>
          </p:cNvSpPr>
          <p:nvPr/>
        </p:nvSpPr>
        <p:spPr bwMode="auto">
          <a:xfrm>
            <a:off x="2165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40" name="Line 11"/>
          <p:cNvSpPr>
            <a:spLocks noChangeShapeType="1"/>
          </p:cNvSpPr>
          <p:nvPr/>
        </p:nvSpPr>
        <p:spPr bwMode="auto">
          <a:xfrm>
            <a:off x="2165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41" name="Line 12"/>
          <p:cNvSpPr>
            <a:spLocks noChangeShapeType="1"/>
          </p:cNvSpPr>
          <p:nvPr/>
        </p:nvSpPr>
        <p:spPr bwMode="auto">
          <a:xfrm flipV="1">
            <a:off x="1781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42" name="Line 13"/>
          <p:cNvSpPr>
            <a:spLocks noChangeShapeType="1"/>
          </p:cNvSpPr>
          <p:nvPr/>
        </p:nvSpPr>
        <p:spPr bwMode="auto">
          <a:xfrm flipV="1">
            <a:off x="1781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3" name="Line 14"/>
          <p:cNvSpPr>
            <a:spLocks noChangeShapeType="1"/>
          </p:cNvSpPr>
          <p:nvPr/>
        </p:nvSpPr>
        <p:spPr bwMode="auto">
          <a:xfrm>
            <a:off x="1784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4" name="Line 15"/>
          <p:cNvSpPr>
            <a:spLocks noChangeShapeType="1"/>
          </p:cNvSpPr>
          <p:nvPr/>
        </p:nvSpPr>
        <p:spPr bwMode="auto">
          <a:xfrm>
            <a:off x="1784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5" name="Line 16"/>
          <p:cNvSpPr>
            <a:spLocks noChangeShapeType="1"/>
          </p:cNvSpPr>
          <p:nvPr/>
        </p:nvSpPr>
        <p:spPr bwMode="auto">
          <a:xfrm>
            <a:off x="2927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46" name="Line 17"/>
          <p:cNvSpPr>
            <a:spLocks noChangeShapeType="1"/>
          </p:cNvSpPr>
          <p:nvPr/>
        </p:nvSpPr>
        <p:spPr bwMode="auto">
          <a:xfrm>
            <a:off x="2927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7" name="Line 18"/>
          <p:cNvSpPr>
            <a:spLocks noChangeShapeType="1"/>
          </p:cNvSpPr>
          <p:nvPr/>
        </p:nvSpPr>
        <p:spPr bwMode="auto">
          <a:xfrm flipV="1">
            <a:off x="2924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8" name="Line 19"/>
          <p:cNvSpPr>
            <a:spLocks noChangeShapeType="1"/>
          </p:cNvSpPr>
          <p:nvPr/>
        </p:nvSpPr>
        <p:spPr bwMode="auto">
          <a:xfrm flipV="1">
            <a:off x="2924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9" name="Line 20"/>
          <p:cNvSpPr>
            <a:spLocks noChangeShapeType="1"/>
          </p:cNvSpPr>
          <p:nvPr/>
        </p:nvSpPr>
        <p:spPr bwMode="auto">
          <a:xfrm>
            <a:off x="3308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50" name="Line 21"/>
          <p:cNvSpPr>
            <a:spLocks noChangeShapeType="1"/>
          </p:cNvSpPr>
          <p:nvPr/>
        </p:nvSpPr>
        <p:spPr bwMode="auto">
          <a:xfrm>
            <a:off x="4451350" y="4297363"/>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1" name="Line 22"/>
          <p:cNvSpPr>
            <a:spLocks noChangeShapeType="1"/>
          </p:cNvSpPr>
          <p:nvPr/>
        </p:nvSpPr>
        <p:spPr bwMode="auto">
          <a:xfrm>
            <a:off x="4451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2" name="Line 23"/>
          <p:cNvSpPr>
            <a:spLocks noChangeShapeType="1"/>
          </p:cNvSpPr>
          <p:nvPr/>
        </p:nvSpPr>
        <p:spPr bwMode="auto">
          <a:xfrm>
            <a:off x="4451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3" name="Line 24"/>
          <p:cNvSpPr>
            <a:spLocks noChangeShapeType="1"/>
          </p:cNvSpPr>
          <p:nvPr/>
        </p:nvSpPr>
        <p:spPr bwMode="auto">
          <a:xfrm>
            <a:off x="4451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4" name="Line 25"/>
          <p:cNvSpPr>
            <a:spLocks noChangeShapeType="1"/>
          </p:cNvSpPr>
          <p:nvPr/>
        </p:nvSpPr>
        <p:spPr bwMode="auto">
          <a:xfrm flipV="1">
            <a:off x="4067175" y="4300538"/>
            <a:ext cx="374650" cy="425450"/>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5" name="Line 26"/>
          <p:cNvSpPr>
            <a:spLocks noChangeShapeType="1"/>
          </p:cNvSpPr>
          <p:nvPr/>
        </p:nvSpPr>
        <p:spPr bwMode="auto">
          <a:xfrm flipV="1">
            <a:off x="4067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6" name="Line 27"/>
          <p:cNvSpPr>
            <a:spLocks noChangeShapeType="1"/>
          </p:cNvSpPr>
          <p:nvPr/>
        </p:nvSpPr>
        <p:spPr bwMode="auto">
          <a:xfrm>
            <a:off x="4070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7" name="Line 28"/>
          <p:cNvSpPr>
            <a:spLocks noChangeShapeType="1"/>
          </p:cNvSpPr>
          <p:nvPr/>
        </p:nvSpPr>
        <p:spPr bwMode="auto">
          <a:xfrm>
            <a:off x="4070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8" name="Line 29"/>
          <p:cNvSpPr>
            <a:spLocks noChangeShapeType="1"/>
          </p:cNvSpPr>
          <p:nvPr/>
        </p:nvSpPr>
        <p:spPr bwMode="auto">
          <a:xfrm>
            <a:off x="5213350" y="4303713"/>
            <a:ext cx="374650" cy="425450"/>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9" name="Line 30"/>
          <p:cNvSpPr>
            <a:spLocks noChangeShapeType="1"/>
          </p:cNvSpPr>
          <p:nvPr/>
        </p:nvSpPr>
        <p:spPr bwMode="auto">
          <a:xfrm>
            <a:off x="5213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0" name="Line 31"/>
          <p:cNvSpPr>
            <a:spLocks noChangeShapeType="1"/>
          </p:cNvSpPr>
          <p:nvPr/>
        </p:nvSpPr>
        <p:spPr bwMode="auto">
          <a:xfrm flipV="1">
            <a:off x="5210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1" name="Line 32"/>
          <p:cNvSpPr>
            <a:spLocks noChangeShapeType="1"/>
          </p:cNvSpPr>
          <p:nvPr/>
        </p:nvSpPr>
        <p:spPr bwMode="auto">
          <a:xfrm flipV="1">
            <a:off x="5210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2" name="Line 33"/>
          <p:cNvSpPr>
            <a:spLocks noChangeShapeType="1"/>
          </p:cNvSpPr>
          <p:nvPr/>
        </p:nvSpPr>
        <p:spPr bwMode="auto">
          <a:xfrm>
            <a:off x="5594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63" name="Line 34"/>
          <p:cNvSpPr>
            <a:spLocks noChangeShapeType="1"/>
          </p:cNvSpPr>
          <p:nvPr/>
        </p:nvSpPr>
        <p:spPr bwMode="auto">
          <a:xfrm>
            <a:off x="6737350" y="42973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64" name="Line 35"/>
          <p:cNvSpPr>
            <a:spLocks noChangeShapeType="1"/>
          </p:cNvSpPr>
          <p:nvPr/>
        </p:nvSpPr>
        <p:spPr bwMode="auto">
          <a:xfrm>
            <a:off x="6737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5" name="Line 36"/>
          <p:cNvSpPr>
            <a:spLocks noChangeShapeType="1"/>
          </p:cNvSpPr>
          <p:nvPr/>
        </p:nvSpPr>
        <p:spPr bwMode="auto">
          <a:xfrm>
            <a:off x="6737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6" name="Line 37"/>
          <p:cNvSpPr>
            <a:spLocks noChangeShapeType="1"/>
          </p:cNvSpPr>
          <p:nvPr/>
        </p:nvSpPr>
        <p:spPr bwMode="auto">
          <a:xfrm>
            <a:off x="6737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7" name="Line 38"/>
          <p:cNvSpPr>
            <a:spLocks noChangeShapeType="1"/>
          </p:cNvSpPr>
          <p:nvPr/>
        </p:nvSpPr>
        <p:spPr bwMode="auto">
          <a:xfrm flipV="1">
            <a:off x="6353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68" name="Line 39"/>
          <p:cNvSpPr>
            <a:spLocks noChangeShapeType="1"/>
          </p:cNvSpPr>
          <p:nvPr/>
        </p:nvSpPr>
        <p:spPr bwMode="auto">
          <a:xfrm flipV="1">
            <a:off x="6353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9" name="Line 40"/>
          <p:cNvSpPr>
            <a:spLocks noChangeShapeType="1"/>
          </p:cNvSpPr>
          <p:nvPr/>
        </p:nvSpPr>
        <p:spPr bwMode="auto">
          <a:xfrm>
            <a:off x="6356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0" name="Line 41"/>
          <p:cNvSpPr>
            <a:spLocks noChangeShapeType="1"/>
          </p:cNvSpPr>
          <p:nvPr/>
        </p:nvSpPr>
        <p:spPr bwMode="auto">
          <a:xfrm>
            <a:off x="6356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1" name="Line 42"/>
          <p:cNvSpPr>
            <a:spLocks noChangeShapeType="1"/>
          </p:cNvSpPr>
          <p:nvPr/>
        </p:nvSpPr>
        <p:spPr bwMode="auto">
          <a:xfrm>
            <a:off x="7499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72" name="Line 43"/>
          <p:cNvSpPr>
            <a:spLocks noChangeShapeType="1"/>
          </p:cNvSpPr>
          <p:nvPr/>
        </p:nvSpPr>
        <p:spPr bwMode="auto">
          <a:xfrm>
            <a:off x="7499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3" name="Line 44"/>
          <p:cNvSpPr>
            <a:spLocks noChangeShapeType="1"/>
          </p:cNvSpPr>
          <p:nvPr/>
        </p:nvSpPr>
        <p:spPr bwMode="auto">
          <a:xfrm flipV="1">
            <a:off x="7496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4" name="Line 45"/>
          <p:cNvSpPr>
            <a:spLocks noChangeShapeType="1"/>
          </p:cNvSpPr>
          <p:nvPr/>
        </p:nvSpPr>
        <p:spPr bwMode="auto">
          <a:xfrm flipV="1">
            <a:off x="7496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5" name="Line 46"/>
          <p:cNvSpPr>
            <a:spLocks noChangeShapeType="1"/>
          </p:cNvSpPr>
          <p:nvPr/>
        </p:nvSpPr>
        <p:spPr bwMode="auto">
          <a:xfrm>
            <a:off x="4451350" y="4038600"/>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76" name="Line 47"/>
          <p:cNvSpPr>
            <a:spLocks noChangeShapeType="1"/>
          </p:cNvSpPr>
          <p:nvPr/>
        </p:nvSpPr>
        <p:spPr bwMode="auto">
          <a:xfrm>
            <a:off x="4451350" y="5334000"/>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77" name="Line 48"/>
          <p:cNvSpPr>
            <a:spLocks noChangeShapeType="1"/>
          </p:cNvSpPr>
          <p:nvPr/>
        </p:nvSpPr>
        <p:spPr bwMode="auto">
          <a:xfrm flipV="1">
            <a:off x="4067175" y="4041775"/>
            <a:ext cx="374650" cy="684213"/>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78" name="Line 49"/>
          <p:cNvSpPr>
            <a:spLocks noChangeShapeType="1"/>
          </p:cNvSpPr>
          <p:nvPr/>
        </p:nvSpPr>
        <p:spPr bwMode="auto">
          <a:xfrm>
            <a:off x="4070350" y="4735513"/>
            <a:ext cx="374650" cy="598487"/>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9" name="Line 50"/>
          <p:cNvSpPr>
            <a:spLocks noChangeShapeType="1"/>
          </p:cNvSpPr>
          <p:nvPr/>
        </p:nvSpPr>
        <p:spPr bwMode="auto">
          <a:xfrm>
            <a:off x="5213350" y="4044950"/>
            <a:ext cx="374650" cy="684213"/>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80" name="Line 51"/>
          <p:cNvSpPr>
            <a:spLocks noChangeShapeType="1"/>
          </p:cNvSpPr>
          <p:nvPr/>
        </p:nvSpPr>
        <p:spPr bwMode="auto">
          <a:xfrm flipV="1">
            <a:off x="5210175" y="4732338"/>
            <a:ext cx="374650" cy="598487"/>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81" name="Line 52"/>
          <p:cNvSpPr>
            <a:spLocks noChangeShapeType="1"/>
          </p:cNvSpPr>
          <p:nvPr/>
        </p:nvSpPr>
        <p:spPr bwMode="auto">
          <a:xfrm>
            <a:off x="7880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83" name="Rectangle 58"/>
          <p:cNvSpPr>
            <a:spLocks noChangeArrowheads="1"/>
          </p:cNvSpPr>
          <p:nvPr/>
        </p:nvSpPr>
        <p:spPr bwMode="auto">
          <a:xfrm>
            <a:off x="228600" y="3429000"/>
            <a:ext cx="1206500" cy="1006475"/>
          </a:xfrm>
          <a:prstGeom prst="rect">
            <a:avLst/>
          </a:prstGeom>
          <a:noFill/>
          <a:ln w="9525">
            <a:noFill/>
            <a:miter lim="800000"/>
            <a:headEnd/>
            <a:tailEnd/>
          </a:ln>
        </p:spPr>
        <p:txBody>
          <a:bodyPr lIns="92075" tIns="46038" rIns="92075" bIns="46038">
            <a:spAutoFit/>
          </a:bodyPr>
          <a:lstStyle/>
          <a:p>
            <a:pPr>
              <a:spcBef>
                <a:spcPct val="50000"/>
              </a:spcBef>
            </a:pPr>
            <a:r>
              <a:rPr lang="en-US" altLang="zh-CN" sz="2000">
                <a:solidFill>
                  <a:srgbClr val="000000"/>
                </a:solidFill>
                <a:latin typeface="Arial" charset="0"/>
              </a:rPr>
              <a:t>Master Thread in red</a:t>
            </a:r>
          </a:p>
        </p:txBody>
      </p:sp>
      <p:sp>
        <p:nvSpPr>
          <p:cNvPr id="22584" name="Line 59"/>
          <p:cNvSpPr>
            <a:spLocks noChangeShapeType="1"/>
          </p:cNvSpPr>
          <p:nvPr/>
        </p:nvSpPr>
        <p:spPr bwMode="auto">
          <a:xfrm>
            <a:off x="914400" y="4419600"/>
            <a:ext cx="457200" cy="228600"/>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5" name="Oval 4"/>
          <p:cNvSpPr/>
          <p:nvPr/>
        </p:nvSpPr>
        <p:spPr bwMode="auto">
          <a:xfrm>
            <a:off x="955675" y="4114800"/>
            <a:ext cx="3025775" cy="1285875"/>
          </a:xfrm>
          <a:prstGeom prst="ellipse">
            <a:avLst/>
          </a:prstGeom>
          <a:noFill/>
          <a:ln w="476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6" name="TextBox 5"/>
          <p:cNvSpPr txBox="1"/>
          <p:nvPr/>
        </p:nvSpPr>
        <p:spPr>
          <a:xfrm>
            <a:off x="831850" y="5360988"/>
            <a:ext cx="3598862" cy="369332"/>
          </a:xfrm>
          <a:prstGeom prst="rect">
            <a:avLst/>
          </a:prstGeom>
          <a:noFill/>
        </p:spPr>
        <p:txBody>
          <a:bodyPr wrap="square" rtlCol="0">
            <a:spAutoFit/>
          </a:bodyPr>
          <a:lstStyle/>
          <a:p>
            <a:r>
              <a:rPr lang="en-US"/>
              <a:t>Let’s focus on just one fork/join </a:t>
            </a:r>
          </a:p>
        </p:txBody>
      </p:sp>
    </p:spTree>
    <p:extLst>
      <p:ext uri="{BB962C8B-B14F-4D97-AF65-F5344CB8AC3E}">
        <p14:creationId xmlns:p14="http://schemas.microsoft.com/office/powerpoint/2010/main" val="651249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 y="116421"/>
            <a:ext cx="8237538" cy="553208"/>
          </a:xfrm>
        </p:spPr>
        <p:txBody>
          <a:bodyPr/>
          <a:lstStyle/>
          <a:p>
            <a:r>
              <a:rPr lang="en-US"/>
              <a:t>Low Level details of </a:t>
            </a:r>
            <a:r>
              <a:rPr lang="en-US" err="1"/>
              <a:t>OpenMP</a:t>
            </a:r>
            <a:endParaRPr lang="en-US"/>
          </a:p>
        </p:txBody>
      </p:sp>
      <p:sp>
        <p:nvSpPr>
          <p:cNvPr id="4" name="Slide Number Placeholder 3"/>
          <p:cNvSpPr>
            <a:spLocks noGrp="1"/>
          </p:cNvSpPr>
          <p:nvPr>
            <p:ph type="sldNum" sz="quarter" idx="10"/>
          </p:nvPr>
        </p:nvSpPr>
        <p:spPr>
          <a:xfrm>
            <a:off x="8382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21</a:t>
            </a:fld>
            <a:endParaRPr lang="en-US">
              <a:solidFill>
                <a:srgbClr val="000000"/>
              </a:solidFill>
              <a:latin typeface="Tahoma" pitchFamily="34" charset="0"/>
              <a:cs typeface="Arial" pitchFamily="34" charset="0"/>
            </a:endParaRPr>
          </a:p>
        </p:txBody>
      </p:sp>
      <p:grpSp>
        <p:nvGrpSpPr>
          <p:cNvPr id="22" name="Group 21"/>
          <p:cNvGrpSpPr/>
          <p:nvPr/>
        </p:nvGrpSpPr>
        <p:grpSpPr>
          <a:xfrm>
            <a:off x="1865538" y="2850750"/>
            <a:ext cx="5164138" cy="1374775"/>
            <a:chOff x="1022350" y="4297363"/>
            <a:chExt cx="3041650" cy="777875"/>
          </a:xfrm>
        </p:grpSpPr>
        <p:sp>
          <p:nvSpPr>
            <p:cNvPr id="6" name="Line 7"/>
            <p:cNvSpPr>
              <a:spLocks noChangeShapeType="1"/>
            </p:cNvSpPr>
            <p:nvPr/>
          </p:nvSpPr>
          <p:spPr bwMode="auto">
            <a:xfrm>
              <a:off x="1022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7" name="Line 8"/>
            <p:cNvSpPr>
              <a:spLocks noChangeShapeType="1"/>
            </p:cNvSpPr>
            <p:nvPr/>
          </p:nvSpPr>
          <p:spPr bwMode="auto">
            <a:xfrm>
              <a:off x="2165350" y="42973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8" name="Line 9"/>
            <p:cNvSpPr>
              <a:spLocks noChangeShapeType="1"/>
            </p:cNvSpPr>
            <p:nvPr/>
          </p:nvSpPr>
          <p:spPr bwMode="auto">
            <a:xfrm>
              <a:off x="2165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9" name="Line 10"/>
            <p:cNvSpPr>
              <a:spLocks noChangeShapeType="1"/>
            </p:cNvSpPr>
            <p:nvPr/>
          </p:nvSpPr>
          <p:spPr bwMode="auto">
            <a:xfrm>
              <a:off x="2165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10" name="Line 11"/>
            <p:cNvSpPr>
              <a:spLocks noChangeShapeType="1"/>
            </p:cNvSpPr>
            <p:nvPr/>
          </p:nvSpPr>
          <p:spPr bwMode="auto">
            <a:xfrm>
              <a:off x="2165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11" name="Line 12"/>
            <p:cNvSpPr>
              <a:spLocks noChangeShapeType="1"/>
            </p:cNvSpPr>
            <p:nvPr/>
          </p:nvSpPr>
          <p:spPr bwMode="auto">
            <a:xfrm flipV="1">
              <a:off x="1781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12" name="Line 13"/>
            <p:cNvSpPr>
              <a:spLocks noChangeShapeType="1"/>
            </p:cNvSpPr>
            <p:nvPr/>
          </p:nvSpPr>
          <p:spPr bwMode="auto">
            <a:xfrm flipV="1">
              <a:off x="1781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3" name="Line 14"/>
            <p:cNvSpPr>
              <a:spLocks noChangeShapeType="1"/>
            </p:cNvSpPr>
            <p:nvPr/>
          </p:nvSpPr>
          <p:spPr bwMode="auto">
            <a:xfrm>
              <a:off x="1784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4" name="Line 15"/>
            <p:cNvSpPr>
              <a:spLocks noChangeShapeType="1"/>
            </p:cNvSpPr>
            <p:nvPr/>
          </p:nvSpPr>
          <p:spPr bwMode="auto">
            <a:xfrm>
              <a:off x="1784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5" name="Line 16"/>
            <p:cNvSpPr>
              <a:spLocks noChangeShapeType="1"/>
            </p:cNvSpPr>
            <p:nvPr/>
          </p:nvSpPr>
          <p:spPr bwMode="auto">
            <a:xfrm>
              <a:off x="2927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16" name="Line 17"/>
            <p:cNvSpPr>
              <a:spLocks noChangeShapeType="1"/>
            </p:cNvSpPr>
            <p:nvPr/>
          </p:nvSpPr>
          <p:spPr bwMode="auto">
            <a:xfrm>
              <a:off x="2927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7" name="Line 18"/>
            <p:cNvSpPr>
              <a:spLocks noChangeShapeType="1"/>
            </p:cNvSpPr>
            <p:nvPr/>
          </p:nvSpPr>
          <p:spPr bwMode="auto">
            <a:xfrm flipV="1">
              <a:off x="2924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8" name="Line 19"/>
            <p:cNvSpPr>
              <a:spLocks noChangeShapeType="1"/>
            </p:cNvSpPr>
            <p:nvPr/>
          </p:nvSpPr>
          <p:spPr bwMode="auto">
            <a:xfrm flipV="1">
              <a:off x="2924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9" name="Line 20"/>
            <p:cNvSpPr>
              <a:spLocks noChangeShapeType="1"/>
            </p:cNvSpPr>
            <p:nvPr/>
          </p:nvSpPr>
          <p:spPr bwMode="auto">
            <a:xfrm>
              <a:off x="3308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grpSp>
      <p:sp>
        <p:nvSpPr>
          <p:cNvPr id="23" name="TextBox 22"/>
          <p:cNvSpPr txBox="1"/>
          <p:nvPr/>
        </p:nvSpPr>
        <p:spPr>
          <a:xfrm>
            <a:off x="145974" y="834042"/>
            <a:ext cx="3439125" cy="646331"/>
          </a:xfrm>
          <a:prstGeom prst="rect">
            <a:avLst/>
          </a:prstGeom>
          <a:noFill/>
          <a:ln>
            <a:solidFill>
              <a:schemeClr val="tx1"/>
            </a:solidFill>
          </a:ln>
        </p:spPr>
        <p:txBody>
          <a:bodyPr wrap="square" rtlCol="0">
            <a:spAutoFit/>
          </a:bodyPr>
          <a:lstStyle/>
          <a:p>
            <a:pPr marL="342900" indent="-342900">
              <a:buFont typeface="+mj-lt"/>
              <a:buAutoNum type="arabicPeriod"/>
            </a:pPr>
            <a:r>
              <a:rPr lang="en-US"/>
              <a:t>Program begins.  Launches </a:t>
            </a:r>
            <a:r>
              <a:rPr lang="en-US" b="1"/>
              <a:t>Initial thread</a:t>
            </a:r>
            <a:r>
              <a:rPr lang="en-US"/>
              <a:t>.</a:t>
            </a:r>
          </a:p>
        </p:txBody>
      </p:sp>
      <p:sp>
        <p:nvSpPr>
          <p:cNvPr id="24" name="TextBox 23"/>
          <p:cNvSpPr txBox="1"/>
          <p:nvPr/>
        </p:nvSpPr>
        <p:spPr>
          <a:xfrm>
            <a:off x="124413" y="4561044"/>
            <a:ext cx="3013294" cy="646331"/>
          </a:xfrm>
          <a:prstGeom prst="rect">
            <a:avLst/>
          </a:prstGeom>
          <a:noFill/>
          <a:ln>
            <a:solidFill>
              <a:schemeClr val="tx1"/>
            </a:solidFill>
          </a:ln>
        </p:spPr>
        <p:txBody>
          <a:bodyPr wrap="square" rtlCol="0">
            <a:spAutoFit/>
          </a:bodyPr>
          <a:lstStyle/>
          <a:p>
            <a:pPr marL="342900" indent="-342900">
              <a:buFont typeface="+mj-lt"/>
              <a:buAutoNum type="arabicPeriod" startAt="4"/>
            </a:pPr>
            <a:r>
              <a:rPr lang="en-US"/>
              <a:t>Initial thread encounters the parallel construct.</a:t>
            </a:r>
          </a:p>
        </p:txBody>
      </p:sp>
      <p:sp>
        <p:nvSpPr>
          <p:cNvPr id="27" name="TextBox 26"/>
          <p:cNvSpPr txBox="1"/>
          <p:nvPr/>
        </p:nvSpPr>
        <p:spPr>
          <a:xfrm>
            <a:off x="145974" y="1559315"/>
            <a:ext cx="3439126" cy="646331"/>
          </a:xfrm>
          <a:prstGeom prst="rect">
            <a:avLst/>
          </a:prstGeom>
          <a:noFill/>
          <a:ln>
            <a:solidFill>
              <a:schemeClr val="tx1"/>
            </a:solidFill>
          </a:ln>
        </p:spPr>
        <p:txBody>
          <a:bodyPr wrap="square" rtlCol="0">
            <a:spAutoFit/>
          </a:bodyPr>
          <a:lstStyle/>
          <a:p>
            <a:pPr marL="342900" indent="-342900">
              <a:buFont typeface="+mj-lt"/>
              <a:buAutoNum type="arabicPeriod" startAt="2"/>
            </a:pPr>
            <a:r>
              <a:rPr lang="en-US"/>
              <a:t>Implicit parallel region surrounds entire program</a:t>
            </a:r>
          </a:p>
        </p:txBody>
      </p:sp>
      <p:sp>
        <p:nvSpPr>
          <p:cNvPr id="28" name="TextBox 27"/>
          <p:cNvSpPr txBox="1"/>
          <p:nvPr/>
        </p:nvSpPr>
        <p:spPr>
          <a:xfrm>
            <a:off x="145975" y="2297404"/>
            <a:ext cx="3439125" cy="369332"/>
          </a:xfrm>
          <a:prstGeom prst="rect">
            <a:avLst/>
          </a:prstGeom>
          <a:noFill/>
          <a:ln>
            <a:solidFill>
              <a:schemeClr val="tx1"/>
            </a:solidFill>
          </a:ln>
        </p:spPr>
        <p:txBody>
          <a:bodyPr wrap="square" rtlCol="0">
            <a:spAutoFit/>
          </a:bodyPr>
          <a:lstStyle/>
          <a:p>
            <a:pPr marL="342900" indent="-342900">
              <a:buFont typeface="+mj-lt"/>
              <a:buAutoNum type="arabicPeriod" startAt="3"/>
            </a:pPr>
            <a:r>
              <a:rPr lang="en-US"/>
              <a:t>Initial task begins execution</a:t>
            </a:r>
          </a:p>
        </p:txBody>
      </p:sp>
      <p:cxnSp>
        <p:nvCxnSpPr>
          <p:cNvPr id="21" name="Straight Arrow Connector 20"/>
          <p:cNvCxnSpPr>
            <a:stCxn id="28" idx="2"/>
            <a:endCxn id="6" idx="0"/>
          </p:cNvCxnSpPr>
          <p:nvPr/>
        </p:nvCxnSpPr>
        <p:spPr bwMode="auto">
          <a:xfrm>
            <a:off x="1865538" y="2666736"/>
            <a:ext cx="0" cy="947154"/>
          </a:xfrm>
          <a:prstGeom prst="straightConnector1">
            <a:avLst/>
          </a:prstGeom>
          <a:noFill/>
          <a:ln w="19050" cap="flat" cmpd="sng" algn="ctr">
            <a:solidFill>
              <a:schemeClr val="tx1"/>
            </a:solidFill>
            <a:prstDash val="solid"/>
            <a:round/>
            <a:headEnd type="none" w="med" len="med"/>
            <a:tailEnd type="triangle"/>
          </a:ln>
          <a:effectLst/>
        </p:spPr>
      </p:cxnSp>
      <p:sp>
        <p:nvSpPr>
          <p:cNvPr id="29" name="TextBox 28"/>
          <p:cNvSpPr txBox="1"/>
          <p:nvPr/>
        </p:nvSpPr>
        <p:spPr>
          <a:xfrm>
            <a:off x="124413" y="5336491"/>
            <a:ext cx="3034855" cy="646331"/>
          </a:xfrm>
          <a:prstGeom prst="rect">
            <a:avLst/>
          </a:prstGeom>
          <a:noFill/>
          <a:ln>
            <a:solidFill>
              <a:schemeClr val="tx1"/>
            </a:solidFill>
          </a:ln>
        </p:spPr>
        <p:txBody>
          <a:bodyPr wrap="square" rtlCol="0">
            <a:spAutoFit/>
          </a:bodyPr>
          <a:lstStyle/>
          <a:p>
            <a:pPr marL="342900" indent="-342900">
              <a:buFont typeface="+mj-lt"/>
              <a:buAutoNum type="arabicPeriod" startAt="5"/>
            </a:pPr>
            <a:r>
              <a:rPr lang="en-US"/>
              <a:t>Initial task creates a team of threads</a:t>
            </a:r>
          </a:p>
        </p:txBody>
      </p:sp>
      <p:sp>
        <p:nvSpPr>
          <p:cNvPr id="30" name="TextBox 29"/>
          <p:cNvSpPr txBox="1"/>
          <p:nvPr/>
        </p:nvSpPr>
        <p:spPr>
          <a:xfrm>
            <a:off x="124413" y="6078891"/>
            <a:ext cx="3013294" cy="369332"/>
          </a:xfrm>
          <a:prstGeom prst="rect">
            <a:avLst/>
          </a:prstGeom>
          <a:noFill/>
          <a:ln>
            <a:solidFill>
              <a:schemeClr val="tx1"/>
            </a:solidFill>
          </a:ln>
        </p:spPr>
        <p:txBody>
          <a:bodyPr wrap="square" rtlCol="0">
            <a:spAutoFit/>
          </a:bodyPr>
          <a:lstStyle/>
          <a:p>
            <a:pPr marL="342900" indent="-342900">
              <a:buFont typeface="+mj-lt"/>
              <a:buAutoNum type="arabicPeriod" startAt="6"/>
            </a:pPr>
            <a:r>
              <a:rPr lang="en-US"/>
              <a:t>Initial task is suspended</a:t>
            </a:r>
          </a:p>
        </p:txBody>
      </p:sp>
      <p:cxnSp>
        <p:nvCxnSpPr>
          <p:cNvPr id="31" name="Straight Arrow Connector 30"/>
          <p:cNvCxnSpPr>
            <a:stCxn id="24" idx="0"/>
            <a:endCxn id="6" idx="1"/>
          </p:cNvCxnSpPr>
          <p:nvPr/>
        </p:nvCxnSpPr>
        <p:spPr bwMode="auto">
          <a:xfrm flipV="1">
            <a:off x="1631060" y="3613891"/>
            <a:ext cx="1517427" cy="947153"/>
          </a:xfrm>
          <a:prstGeom prst="straightConnector1">
            <a:avLst/>
          </a:prstGeom>
          <a:noFill/>
          <a:ln w="19050" cap="flat" cmpd="sng" algn="ctr">
            <a:solidFill>
              <a:schemeClr val="tx1"/>
            </a:solidFill>
            <a:prstDash val="solid"/>
            <a:round/>
            <a:headEnd type="none" w="med" len="med"/>
            <a:tailEnd type="triangle"/>
          </a:ln>
          <a:effectLst/>
        </p:spPr>
      </p:cxnSp>
      <p:sp>
        <p:nvSpPr>
          <p:cNvPr id="36" name="Oval 35"/>
          <p:cNvSpPr/>
          <p:nvPr/>
        </p:nvSpPr>
        <p:spPr bwMode="auto">
          <a:xfrm>
            <a:off x="3695178" y="2297404"/>
            <a:ext cx="1503123" cy="2487538"/>
          </a:xfrm>
          <a:prstGeom prst="ellipse">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37" name="TextBox 36"/>
          <p:cNvSpPr txBox="1"/>
          <p:nvPr/>
        </p:nvSpPr>
        <p:spPr>
          <a:xfrm>
            <a:off x="3471919" y="5436903"/>
            <a:ext cx="2703413" cy="1200329"/>
          </a:xfrm>
          <a:prstGeom prst="rect">
            <a:avLst/>
          </a:prstGeom>
          <a:noFill/>
          <a:ln>
            <a:solidFill>
              <a:schemeClr val="tx1"/>
            </a:solidFill>
          </a:ln>
        </p:spPr>
        <p:txBody>
          <a:bodyPr wrap="square" rtlCol="0">
            <a:spAutoFit/>
          </a:bodyPr>
          <a:lstStyle/>
          <a:p>
            <a:pPr marL="342900" indent="-342900">
              <a:buFont typeface="+mj-lt"/>
              <a:buAutoNum type="arabicPeriod" startAt="7"/>
            </a:pPr>
            <a:r>
              <a:rPr lang="en-US"/>
              <a:t>Each thread in the team runs the implicit task defined by the parallel region</a:t>
            </a:r>
          </a:p>
        </p:txBody>
      </p:sp>
      <p:cxnSp>
        <p:nvCxnSpPr>
          <p:cNvPr id="38" name="Straight Arrow Connector 37"/>
          <p:cNvCxnSpPr>
            <a:stCxn id="37" idx="0"/>
            <a:endCxn id="36" idx="4"/>
          </p:cNvCxnSpPr>
          <p:nvPr/>
        </p:nvCxnSpPr>
        <p:spPr bwMode="auto">
          <a:xfrm flipH="1" flipV="1">
            <a:off x="4446740" y="4784942"/>
            <a:ext cx="376886" cy="651961"/>
          </a:xfrm>
          <a:prstGeom prst="straightConnector1">
            <a:avLst/>
          </a:prstGeom>
          <a:noFill/>
          <a:ln w="19050" cap="flat" cmpd="sng" algn="ctr">
            <a:solidFill>
              <a:schemeClr val="tx1"/>
            </a:solidFill>
            <a:prstDash val="solid"/>
            <a:round/>
            <a:headEnd type="none" w="med" len="med"/>
            <a:tailEnd type="triangle"/>
          </a:ln>
          <a:effectLst/>
        </p:spPr>
      </p:cxnSp>
      <p:sp>
        <p:nvSpPr>
          <p:cNvPr id="43" name="TextBox 42"/>
          <p:cNvSpPr txBox="1"/>
          <p:nvPr/>
        </p:nvSpPr>
        <p:spPr>
          <a:xfrm>
            <a:off x="5401757" y="1038961"/>
            <a:ext cx="3060412" cy="369332"/>
          </a:xfrm>
          <a:prstGeom prst="rect">
            <a:avLst/>
          </a:prstGeom>
          <a:noFill/>
          <a:ln>
            <a:solidFill>
              <a:schemeClr val="tx1"/>
            </a:solidFill>
          </a:ln>
        </p:spPr>
        <p:txBody>
          <a:bodyPr wrap="square" rtlCol="0">
            <a:spAutoFit/>
          </a:bodyPr>
          <a:lstStyle/>
          <a:p>
            <a:pPr marL="342900" indent="-342900">
              <a:buFont typeface="+mj-lt"/>
              <a:buAutoNum type="arabicPeriod" startAt="8"/>
            </a:pPr>
            <a:r>
              <a:rPr lang="en-US"/>
              <a:t>Threads wait at barrier</a:t>
            </a:r>
          </a:p>
        </p:txBody>
      </p:sp>
      <p:sp>
        <p:nvSpPr>
          <p:cNvPr id="44" name="TextBox 43"/>
          <p:cNvSpPr txBox="1"/>
          <p:nvPr/>
        </p:nvSpPr>
        <p:spPr>
          <a:xfrm>
            <a:off x="5412514" y="1535056"/>
            <a:ext cx="3060412" cy="369332"/>
          </a:xfrm>
          <a:prstGeom prst="rect">
            <a:avLst/>
          </a:prstGeom>
          <a:noFill/>
          <a:ln>
            <a:solidFill>
              <a:schemeClr val="tx1"/>
            </a:solidFill>
          </a:ln>
        </p:spPr>
        <p:txBody>
          <a:bodyPr wrap="square" rtlCol="0">
            <a:spAutoFit/>
          </a:bodyPr>
          <a:lstStyle/>
          <a:p>
            <a:pPr marL="342900" indent="-342900">
              <a:buFont typeface="+mj-lt"/>
              <a:buAutoNum type="arabicPeriod" startAt="9"/>
            </a:pPr>
            <a:r>
              <a:rPr lang="en-US"/>
              <a:t>Barrier satisfied</a:t>
            </a:r>
          </a:p>
        </p:txBody>
      </p:sp>
      <p:sp>
        <p:nvSpPr>
          <p:cNvPr id="45" name="TextBox 44"/>
          <p:cNvSpPr txBox="1"/>
          <p:nvPr/>
        </p:nvSpPr>
        <p:spPr>
          <a:xfrm>
            <a:off x="5412514" y="1987981"/>
            <a:ext cx="3060412" cy="369332"/>
          </a:xfrm>
          <a:prstGeom prst="rect">
            <a:avLst/>
          </a:prstGeom>
          <a:noFill/>
          <a:ln>
            <a:solidFill>
              <a:schemeClr val="tx1"/>
            </a:solidFill>
          </a:ln>
        </p:spPr>
        <p:txBody>
          <a:bodyPr wrap="square" rtlCol="0">
            <a:spAutoFit/>
          </a:bodyPr>
          <a:lstStyle/>
          <a:p>
            <a:pPr marL="342900" indent="-342900">
              <a:buFont typeface="+mj-lt"/>
              <a:buAutoNum type="arabicPeriod" startAt="10"/>
            </a:pPr>
            <a:r>
              <a:rPr lang="en-US"/>
              <a:t>Implicit tasks terminate</a:t>
            </a:r>
          </a:p>
        </p:txBody>
      </p:sp>
      <p:sp>
        <p:nvSpPr>
          <p:cNvPr id="46" name="TextBox 45"/>
          <p:cNvSpPr txBox="1"/>
          <p:nvPr/>
        </p:nvSpPr>
        <p:spPr>
          <a:xfrm>
            <a:off x="5949863" y="4561044"/>
            <a:ext cx="3060412" cy="369332"/>
          </a:xfrm>
          <a:prstGeom prst="rect">
            <a:avLst/>
          </a:prstGeom>
          <a:noFill/>
          <a:ln>
            <a:solidFill>
              <a:schemeClr val="tx1"/>
            </a:solidFill>
          </a:ln>
        </p:spPr>
        <p:txBody>
          <a:bodyPr wrap="square" rtlCol="0">
            <a:spAutoFit/>
          </a:bodyPr>
          <a:lstStyle/>
          <a:p>
            <a:pPr marL="342900" indent="-342900">
              <a:buFont typeface="+mj-lt"/>
              <a:buAutoNum type="arabicPeriod" startAt="11"/>
            </a:pPr>
            <a:r>
              <a:rPr lang="en-US"/>
              <a:t>Initial task continues</a:t>
            </a:r>
          </a:p>
        </p:txBody>
      </p:sp>
      <p:cxnSp>
        <p:nvCxnSpPr>
          <p:cNvPr id="47" name="Straight Arrow Connector 46"/>
          <p:cNvCxnSpPr>
            <a:stCxn id="45" idx="2"/>
            <a:endCxn id="17" idx="1"/>
          </p:cNvCxnSpPr>
          <p:nvPr/>
        </p:nvCxnSpPr>
        <p:spPr bwMode="auto">
          <a:xfrm flipH="1">
            <a:off x="5730556" y="2357313"/>
            <a:ext cx="1212164" cy="1262189"/>
          </a:xfrm>
          <a:prstGeom prst="straightConnector1">
            <a:avLst/>
          </a:prstGeom>
          <a:noFill/>
          <a:ln w="19050" cap="flat" cmpd="sng" algn="ctr">
            <a:solidFill>
              <a:schemeClr val="tx1"/>
            </a:solidFill>
            <a:prstDash val="solid"/>
            <a:round/>
            <a:headEnd type="none" w="med" len="med"/>
            <a:tailEnd type="triangle"/>
          </a:ln>
          <a:effectLst/>
        </p:spPr>
      </p:cxnSp>
      <p:cxnSp>
        <p:nvCxnSpPr>
          <p:cNvPr id="50" name="Straight Arrow Connector 49"/>
          <p:cNvCxnSpPr>
            <a:stCxn id="46" idx="0"/>
          </p:cNvCxnSpPr>
          <p:nvPr/>
        </p:nvCxnSpPr>
        <p:spPr bwMode="auto">
          <a:xfrm flipH="1" flipV="1">
            <a:off x="5840644" y="3619502"/>
            <a:ext cx="1639425" cy="941542"/>
          </a:xfrm>
          <a:prstGeom prst="straightConnector1">
            <a:avLst/>
          </a:prstGeom>
          <a:noFill/>
          <a:ln w="1905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5796396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all this complexity around tasks?</a:t>
            </a:r>
          </a:p>
        </p:txBody>
      </p:sp>
      <p:sp>
        <p:nvSpPr>
          <p:cNvPr id="3" name="Slide Number Placeholder 2"/>
          <p:cNvSpPr>
            <a:spLocks noGrp="1"/>
          </p:cNvSpPr>
          <p:nvPr>
            <p:ph type="sldNum" sz="quarter" idx="10"/>
          </p:nvPr>
        </p:nvSpPr>
        <p:spPr>
          <a:xfrm>
            <a:off x="8580329" y="6551112"/>
            <a:ext cx="467638" cy="219205"/>
          </a:xfrm>
        </p:spPr>
        <p:txBody>
          <a:bodyPr/>
          <a:lstStyle/>
          <a:p>
            <a:pPr algn="r">
              <a:defRPr/>
            </a:pPr>
            <a:fld id="{4F47CF95-CA0B-488D-91DE-2BBA7CC92468}" type="slidenum">
              <a:rPr lang="zh-CN" altLang="en-US" sz="1200" smtClean="0"/>
              <a:pPr algn="r">
                <a:defRPr/>
              </a:pPr>
              <a:t>22</a:t>
            </a:fld>
            <a:endParaRPr lang="en-US" altLang="zh-CN" sz="1200"/>
          </a:p>
        </p:txBody>
      </p:sp>
      <p:pic>
        <p:nvPicPr>
          <p:cNvPr id="8" name="Picture 7"/>
          <p:cNvPicPr>
            <a:picLocks noChangeAspect="1"/>
          </p:cNvPicPr>
          <p:nvPr/>
        </p:nvPicPr>
        <p:blipFill>
          <a:blip r:embed="rId2"/>
          <a:stretch>
            <a:fillRect/>
          </a:stretch>
        </p:blipFill>
        <p:spPr>
          <a:xfrm>
            <a:off x="2752387" y="1550098"/>
            <a:ext cx="5651840" cy="4219749"/>
          </a:xfrm>
          <a:prstGeom prst="rect">
            <a:avLst/>
          </a:prstGeom>
        </p:spPr>
      </p:pic>
      <p:sp>
        <p:nvSpPr>
          <p:cNvPr id="9" name="TextBox 8"/>
          <p:cNvSpPr txBox="1"/>
          <p:nvPr/>
        </p:nvSpPr>
        <p:spPr>
          <a:xfrm>
            <a:off x="180608" y="757922"/>
            <a:ext cx="8399721" cy="646331"/>
          </a:xfrm>
          <a:prstGeom prst="rect">
            <a:avLst/>
          </a:prstGeom>
          <a:noFill/>
        </p:spPr>
        <p:txBody>
          <a:bodyPr wrap="square" rtlCol="0">
            <a:spAutoFit/>
          </a:bodyPr>
          <a:lstStyle/>
          <a:p>
            <a:r>
              <a:rPr lang="en-US"/>
              <a:t>Remember: a language specification is written for people who implement the language </a:t>
            </a:r>
            <a:r>
              <a:rPr lang="mr-IN"/>
              <a:t>…</a:t>
            </a:r>
            <a:r>
              <a:rPr lang="en-US"/>
              <a:t> they have ZERO tolerance for ANY ambiguity.</a:t>
            </a:r>
          </a:p>
        </p:txBody>
      </p:sp>
      <p:sp>
        <p:nvSpPr>
          <p:cNvPr id="10" name="TextBox 9"/>
          <p:cNvSpPr txBox="1"/>
          <p:nvPr/>
        </p:nvSpPr>
        <p:spPr>
          <a:xfrm>
            <a:off x="166689" y="2644310"/>
            <a:ext cx="2470185" cy="2031325"/>
          </a:xfrm>
          <a:prstGeom prst="rect">
            <a:avLst/>
          </a:prstGeom>
          <a:noFill/>
        </p:spPr>
        <p:txBody>
          <a:bodyPr wrap="square" rtlCol="0">
            <a:spAutoFit/>
          </a:bodyPr>
          <a:lstStyle/>
          <a:p>
            <a:r>
              <a:rPr lang="en-US"/>
              <a:t>By defining a thread as an execution entity that runs tasks, we can define semantics in terms of tasks and consistently apply it everywhere. </a:t>
            </a:r>
          </a:p>
        </p:txBody>
      </p:sp>
      <p:sp>
        <p:nvSpPr>
          <p:cNvPr id="11" name="TextBox 10"/>
          <p:cNvSpPr txBox="1"/>
          <p:nvPr/>
        </p:nvSpPr>
        <p:spPr>
          <a:xfrm>
            <a:off x="180608" y="5902593"/>
            <a:ext cx="8399721" cy="646331"/>
          </a:xfrm>
          <a:prstGeom prst="rect">
            <a:avLst/>
          </a:prstGeom>
          <a:noFill/>
        </p:spPr>
        <p:txBody>
          <a:bodyPr wrap="square" rtlCol="0">
            <a:spAutoFit/>
          </a:bodyPr>
          <a:lstStyle/>
          <a:p>
            <a:r>
              <a:rPr lang="en-US"/>
              <a:t>While all these initial threads, implicit tasks, and such are confusing to the programmer, they actually make life easier for people who implement </a:t>
            </a:r>
            <a:r>
              <a:rPr lang="en-US" err="1"/>
              <a:t>OpenMP</a:t>
            </a:r>
            <a:r>
              <a:rPr lang="en-US"/>
              <a:t>. </a:t>
            </a:r>
          </a:p>
        </p:txBody>
      </p:sp>
    </p:spTree>
    <p:extLst>
      <p:ext uri="{BB962C8B-B14F-4D97-AF65-F5344CB8AC3E}">
        <p14:creationId xmlns:p14="http://schemas.microsoft.com/office/powerpoint/2010/main" val="802951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478" y="132183"/>
            <a:ext cx="8237538" cy="559277"/>
          </a:xfrm>
        </p:spPr>
        <p:txBody>
          <a:bodyPr/>
          <a:lstStyle/>
          <a:p>
            <a:r>
              <a:rPr lang="en-US"/>
              <a:t>The growth of complexity in </a:t>
            </a:r>
            <a:r>
              <a:rPr lang="en-US" err="1"/>
              <a:t>OpenMP</a:t>
            </a:r>
            <a:endParaRPr lang="en-US"/>
          </a:p>
        </p:txBody>
      </p:sp>
      <p:sp>
        <p:nvSpPr>
          <p:cNvPr id="3" name="Content Placeholder 2"/>
          <p:cNvSpPr>
            <a:spLocks noGrp="1"/>
          </p:cNvSpPr>
          <p:nvPr>
            <p:ph idx="1"/>
          </p:nvPr>
        </p:nvSpPr>
        <p:spPr>
          <a:xfrm>
            <a:off x="364656" y="730924"/>
            <a:ext cx="8357982" cy="1326676"/>
          </a:xfrm>
        </p:spPr>
        <p:txBody>
          <a:bodyPr/>
          <a:lstStyle/>
          <a:p>
            <a:r>
              <a:rPr lang="en-US" sz="1800" err="1"/>
              <a:t>OpenMP</a:t>
            </a:r>
            <a:r>
              <a:rPr lang="en-US" sz="1800"/>
              <a:t> started out in 1997 as a simple interface for the application programmers more versed in their area of science than computer science.</a:t>
            </a:r>
          </a:p>
          <a:p>
            <a:pPr lvl="5"/>
            <a:endParaRPr lang="en-US" sz="800"/>
          </a:p>
          <a:p>
            <a:r>
              <a:rPr lang="en-US" sz="1800"/>
              <a:t>The complexity has grown considerably over the years!</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23</a:t>
            </a:fld>
            <a:endParaRPr lang="en-US">
              <a:solidFill>
                <a:srgbClr val="000000"/>
              </a:solidFill>
              <a:latin typeface="Tahoma" pitchFamily="34" charset="0"/>
              <a:cs typeface="Arial" pitchFamily="34" charset="0"/>
            </a:endParaRPr>
          </a:p>
        </p:txBody>
      </p:sp>
      <p:sp>
        <p:nvSpPr>
          <p:cNvPr id="7" name="Triangle 6"/>
          <p:cNvSpPr/>
          <p:nvPr/>
        </p:nvSpPr>
        <p:spPr bwMode="auto">
          <a:xfrm>
            <a:off x="7060019" y="1081088"/>
            <a:ext cx="270159" cy="301145"/>
          </a:xfrm>
          <a:prstGeom prst="triangle">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nvGrpSpPr>
          <p:cNvPr id="10" name="Group 9">
            <a:extLst>
              <a:ext uri="{FF2B5EF4-FFF2-40B4-BE49-F238E27FC236}">
                <a16:creationId xmlns:a16="http://schemas.microsoft.com/office/drawing/2014/main" id="{81345321-8577-E443-817C-D9032F3FE769}"/>
              </a:ext>
            </a:extLst>
          </p:cNvPr>
          <p:cNvGrpSpPr/>
          <p:nvPr/>
        </p:nvGrpSpPr>
        <p:grpSpPr>
          <a:xfrm>
            <a:off x="266924" y="1919555"/>
            <a:ext cx="8640452" cy="4327001"/>
            <a:chOff x="122549" y="1919555"/>
            <a:chExt cx="8640452" cy="4327001"/>
          </a:xfrm>
        </p:grpSpPr>
        <p:graphicFrame>
          <p:nvGraphicFramePr>
            <p:cNvPr id="33" name="Chart 32">
              <a:extLst>
                <a:ext uri="{FF2B5EF4-FFF2-40B4-BE49-F238E27FC236}">
                  <a16:creationId xmlns:a16="http://schemas.microsoft.com/office/drawing/2014/main" id="{8DB1588F-EFB4-9E41-9089-23C37F0BD404}"/>
                </a:ext>
              </a:extLst>
            </p:cNvPr>
            <p:cNvGraphicFramePr>
              <a:graphicFrameLocks/>
            </p:cNvGraphicFramePr>
            <p:nvPr/>
          </p:nvGraphicFramePr>
          <p:xfrm>
            <a:off x="481897" y="2258109"/>
            <a:ext cx="8281103" cy="3736734"/>
          </p:xfrm>
          <a:graphic>
            <a:graphicData uri="http://schemas.openxmlformats.org/drawingml/2006/chart">
              <c:chart xmlns:c="http://schemas.openxmlformats.org/drawingml/2006/chart" xmlns:r="http://schemas.openxmlformats.org/officeDocument/2006/relationships" r:id="rId3"/>
            </a:graphicData>
          </a:graphic>
        </p:graphicFrame>
        <p:sp>
          <p:nvSpPr>
            <p:cNvPr id="38" name="Rectangle 37"/>
            <p:cNvSpPr/>
            <p:nvPr/>
          </p:nvSpPr>
          <p:spPr bwMode="auto">
            <a:xfrm>
              <a:off x="122549" y="1919556"/>
              <a:ext cx="8640452" cy="4327000"/>
            </a:xfrm>
            <a:prstGeom prst="rect">
              <a:avLst/>
            </a:prstGeom>
            <a:noFill/>
            <a:ln w="317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0" name="Oval 39"/>
            <p:cNvSpPr/>
            <p:nvPr/>
          </p:nvSpPr>
          <p:spPr bwMode="auto">
            <a:xfrm>
              <a:off x="1989991" y="2977405"/>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1" name="Oval 40"/>
            <p:cNvSpPr/>
            <p:nvPr/>
          </p:nvSpPr>
          <p:spPr bwMode="auto">
            <a:xfrm>
              <a:off x="1801015" y="5327522"/>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2" name="Oval 41"/>
            <p:cNvSpPr/>
            <p:nvPr/>
          </p:nvSpPr>
          <p:spPr bwMode="auto">
            <a:xfrm>
              <a:off x="2987500" y="5259671"/>
              <a:ext cx="170121" cy="164007"/>
            </a:xfrm>
            <a:prstGeom prst="ellipse">
              <a:avLst/>
            </a:prstGeom>
            <a:solidFill>
              <a:srgbClr val="00B05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3" name="Rounded Rectangle 42"/>
            <p:cNvSpPr/>
            <p:nvPr/>
          </p:nvSpPr>
          <p:spPr bwMode="auto">
            <a:xfrm>
              <a:off x="1995662" y="2705610"/>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4" name="Rounded Rectangle 43"/>
            <p:cNvSpPr/>
            <p:nvPr/>
          </p:nvSpPr>
          <p:spPr bwMode="auto">
            <a:xfrm>
              <a:off x="2391185" y="5251791"/>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5" name="Rounded Rectangle 44"/>
            <p:cNvSpPr/>
            <p:nvPr/>
          </p:nvSpPr>
          <p:spPr bwMode="auto">
            <a:xfrm>
              <a:off x="2091879" y="5327118"/>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6" name="Rounded Rectangle 45"/>
            <p:cNvSpPr/>
            <p:nvPr/>
          </p:nvSpPr>
          <p:spPr bwMode="auto">
            <a:xfrm>
              <a:off x="1514304" y="5361683"/>
              <a:ext cx="158780" cy="163032"/>
            </a:xfrm>
            <a:prstGeom prst="roundRect">
              <a:avLst/>
            </a:prstGeom>
            <a:solidFill>
              <a:srgbClr val="FF00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7" name="Triangle 46"/>
            <p:cNvSpPr/>
            <p:nvPr/>
          </p:nvSpPr>
          <p:spPr bwMode="auto">
            <a:xfrm>
              <a:off x="3804961" y="4968798"/>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8" name="Triangle 47"/>
            <p:cNvSpPr/>
            <p:nvPr/>
          </p:nvSpPr>
          <p:spPr bwMode="auto">
            <a:xfrm>
              <a:off x="4675584" y="4808531"/>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49" name="Triangle 48"/>
            <p:cNvSpPr/>
            <p:nvPr/>
          </p:nvSpPr>
          <p:spPr bwMode="auto">
            <a:xfrm>
              <a:off x="5618612" y="476836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0" name="Triangle 49"/>
            <p:cNvSpPr/>
            <p:nvPr/>
          </p:nvSpPr>
          <p:spPr bwMode="auto">
            <a:xfrm>
              <a:off x="6191864" y="438482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1" name="Triangle 50"/>
            <p:cNvSpPr/>
            <p:nvPr/>
          </p:nvSpPr>
          <p:spPr bwMode="auto">
            <a:xfrm>
              <a:off x="6750254" y="4149384"/>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2" name="Triangle 51"/>
            <p:cNvSpPr/>
            <p:nvPr/>
          </p:nvSpPr>
          <p:spPr bwMode="auto">
            <a:xfrm>
              <a:off x="1989991" y="3301119"/>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3" name="TextBox 52"/>
            <p:cNvSpPr txBox="1"/>
            <p:nvPr/>
          </p:nvSpPr>
          <p:spPr>
            <a:xfrm>
              <a:off x="6644649" y="3878769"/>
              <a:ext cx="473503" cy="307777"/>
            </a:xfrm>
            <a:prstGeom prst="rect">
              <a:avLst/>
            </a:prstGeom>
            <a:noFill/>
          </p:spPr>
          <p:txBody>
            <a:bodyPr wrap="square" rtlCol="0">
              <a:spAutoFit/>
            </a:bodyPr>
            <a:lstStyle/>
            <a:p>
              <a:r>
                <a:rPr lang="en-US" sz="1400"/>
                <a:t>4.5</a:t>
              </a:r>
            </a:p>
          </p:txBody>
        </p:sp>
        <p:sp>
          <p:nvSpPr>
            <p:cNvPr id="54" name="TextBox 53"/>
            <p:cNvSpPr txBox="1"/>
            <p:nvPr/>
          </p:nvSpPr>
          <p:spPr>
            <a:xfrm>
              <a:off x="6066753" y="4118535"/>
              <a:ext cx="473503" cy="307777"/>
            </a:xfrm>
            <a:prstGeom prst="rect">
              <a:avLst/>
            </a:prstGeom>
            <a:noFill/>
          </p:spPr>
          <p:txBody>
            <a:bodyPr wrap="square" rtlCol="0">
              <a:spAutoFit/>
            </a:bodyPr>
            <a:lstStyle/>
            <a:p>
              <a:r>
                <a:rPr lang="en-US" sz="1400"/>
                <a:t>4.0</a:t>
              </a:r>
            </a:p>
          </p:txBody>
        </p:sp>
        <p:sp>
          <p:nvSpPr>
            <p:cNvPr id="55" name="TextBox 54"/>
            <p:cNvSpPr txBox="1"/>
            <p:nvPr/>
          </p:nvSpPr>
          <p:spPr>
            <a:xfrm>
              <a:off x="5493501" y="4481235"/>
              <a:ext cx="473503" cy="307777"/>
            </a:xfrm>
            <a:prstGeom prst="rect">
              <a:avLst/>
            </a:prstGeom>
            <a:noFill/>
          </p:spPr>
          <p:txBody>
            <a:bodyPr wrap="square" rtlCol="0">
              <a:spAutoFit/>
            </a:bodyPr>
            <a:lstStyle/>
            <a:p>
              <a:r>
                <a:rPr lang="en-US" sz="1400"/>
                <a:t>3.1</a:t>
              </a:r>
            </a:p>
          </p:txBody>
        </p:sp>
        <p:sp>
          <p:nvSpPr>
            <p:cNvPr id="56" name="TextBox 55"/>
            <p:cNvSpPr txBox="1"/>
            <p:nvPr/>
          </p:nvSpPr>
          <p:spPr>
            <a:xfrm>
              <a:off x="4543647" y="4492267"/>
              <a:ext cx="473503" cy="307777"/>
            </a:xfrm>
            <a:prstGeom prst="rect">
              <a:avLst/>
            </a:prstGeom>
            <a:noFill/>
          </p:spPr>
          <p:txBody>
            <a:bodyPr wrap="square" rtlCol="0">
              <a:spAutoFit/>
            </a:bodyPr>
            <a:lstStyle/>
            <a:p>
              <a:r>
                <a:rPr lang="en-US" sz="1400"/>
                <a:t>3.0</a:t>
              </a:r>
            </a:p>
          </p:txBody>
        </p:sp>
        <p:sp>
          <p:nvSpPr>
            <p:cNvPr id="57" name="TextBox 56"/>
            <p:cNvSpPr txBox="1"/>
            <p:nvPr/>
          </p:nvSpPr>
          <p:spPr>
            <a:xfrm>
              <a:off x="2318798" y="3253684"/>
              <a:ext cx="2833224" cy="307777"/>
            </a:xfrm>
            <a:prstGeom prst="rect">
              <a:avLst/>
            </a:prstGeom>
            <a:noFill/>
          </p:spPr>
          <p:txBody>
            <a:bodyPr wrap="square" rtlCol="0">
              <a:spAutoFit/>
            </a:bodyPr>
            <a:lstStyle/>
            <a:p>
              <a:r>
                <a:rPr lang="en-US" sz="1400"/>
                <a:t>Merged C/C++ and Fortran spec</a:t>
              </a:r>
            </a:p>
          </p:txBody>
        </p:sp>
        <p:sp>
          <p:nvSpPr>
            <p:cNvPr id="58" name="TextBox 57"/>
            <p:cNvSpPr txBox="1"/>
            <p:nvPr/>
          </p:nvSpPr>
          <p:spPr>
            <a:xfrm>
              <a:off x="2318798" y="2941167"/>
              <a:ext cx="2833224" cy="307777"/>
            </a:xfrm>
            <a:prstGeom prst="rect">
              <a:avLst/>
            </a:prstGeom>
            <a:noFill/>
          </p:spPr>
          <p:txBody>
            <a:bodyPr wrap="square" rtlCol="0">
              <a:spAutoFit/>
            </a:bodyPr>
            <a:lstStyle/>
            <a:p>
              <a:r>
                <a:rPr lang="en-US" sz="1400"/>
                <a:t>C/C++ spec</a:t>
              </a:r>
            </a:p>
          </p:txBody>
        </p:sp>
        <p:sp>
          <p:nvSpPr>
            <p:cNvPr id="59" name="TextBox 58"/>
            <p:cNvSpPr txBox="1"/>
            <p:nvPr/>
          </p:nvSpPr>
          <p:spPr>
            <a:xfrm>
              <a:off x="2318798" y="2617224"/>
              <a:ext cx="2833224" cy="307777"/>
            </a:xfrm>
            <a:prstGeom prst="rect">
              <a:avLst/>
            </a:prstGeom>
            <a:noFill/>
          </p:spPr>
          <p:txBody>
            <a:bodyPr wrap="square" rtlCol="0">
              <a:spAutoFit/>
            </a:bodyPr>
            <a:lstStyle/>
            <a:p>
              <a:r>
                <a:rPr lang="en-US" sz="1400"/>
                <a:t>Fortran spec</a:t>
              </a:r>
            </a:p>
          </p:txBody>
        </p:sp>
        <p:sp>
          <p:nvSpPr>
            <p:cNvPr id="60" name="TextBox 59"/>
            <p:cNvSpPr txBox="1"/>
            <p:nvPr/>
          </p:nvSpPr>
          <p:spPr>
            <a:xfrm>
              <a:off x="762879" y="1919555"/>
              <a:ext cx="8000122" cy="338554"/>
            </a:xfrm>
            <a:prstGeom prst="rect">
              <a:avLst/>
            </a:prstGeom>
            <a:noFill/>
          </p:spPr>
          <p:txBody>
            <a:bodyPr wrap="square" rtlCol="0">
              <a:spAutoFit/>
            </a:bodyPr>
            <a:lstStyle/>
            <a:p>
              <a:r>
                <a:rPr lang="en-US" sz="1600"/>
                <a:t>Page counts (not counting front matter, appendices or index) for versions of  </a:t>
              </a:r>
              <a:r>
                <a:rPr lang="en-US" sz="1600" err="1"/>
                <a:t>OpenMP</a:t>
              </a:r>
              <a:endParaRPr lang="en-US" sz="1600"/>
            </a:p>
          </p:txBody>
        </p:sp>
        <p:sp>
          <p:nvSpPr>
            <p:cNvPr id="61" name="TextBox 60"/>
            <p:cNvSpPr txBox="1"/>
            <p:nvPr/>
          </p:nvSpPr>
          <p:spPr>
            <a:xfrm>
              <a:off x="1116721" y="5927623"/>
              <a:ext cx="7029480" cy="307777"/>
            </a:xfrm>
            <a:prstGeom prst="rect">
              <a:avLst/>
            </a:prstGeom>
            <a:noFill/>
          </p:spPr>
          <p:txBody>
            <a:bodyPr wrap="square" rtlCol="0">
              <a:spAutoFit/>
            </a:bodyPr>
            <a:lstStyle/>
            <a:p>
              <a:pPr algn="ctr"/>
              <a:r>
                <a:rPr lang="en-US" sz="1400"/>
                <a:t>year</a:t>
              </a:r>
            </a:p>
          </p:txBody>
        </p:sp>
        <p:sp>
          <p:nvSpPr>
            <p:cNvPr id="62" name="TextBox 61"/>
            <p:cNvSpPr txBox="1"/>
            <p:nvPr/>
          </p:nvSpPr>
          <p:spPr>
            <a:xfrm rot="5400000">
              <a:off x="-1137046" y="3868067"/>
              <a:ext cx="2988372" cy="307777"/>
            </a:xfrm>
            <a:prstGeom prst="rect">
              <a:avLst/>
            </a:prstGeom>
            <a:noFill/>
          </p:spPr>
          <p:txBody>
            <a:bodyPr wrap="square" rtlCol="0">
              <a:spAutoFit/>
            </a:bodyPr>
            <a:lstStyle/>
            <a:p>
              <a:pPr algn="ctr"/>
              <a:r>
                <a:rPr lang="en-US" sz="1400"/>
                <a:t>Page counts (spec only)</a:t>
              </a:r>
            </a:p>
          </p:txBody>
        </p:sp>
        <p:sp>
          <p:nvSpPr>
            <p:cNvPr id="34" name="Triangle 33">
              <a:extLst>
                <a:ext uri="{FF2B5EF4-FFF2-40B4-BE49-F238E27FC236}">
                  <a16:creationId xmlns:a16="http://schemas.microsoft.com/office/drawing/2014/main" id="{F56059B4-9AEE-6144-9BFF-8941E42D5CC8}"/>
                </a:ext>
              </a:extLst>
            </p:cNvPr>
            <p:cNvSpPr/>
            <p:nvPr/>
          </p:nvSpPr>
          <p:spPr bwMode="auto">
            <a:xfrm>
              <a:off x="7628518" y="3566590"/>
              <a:ext cx="223283" cy="192830"/>
            </a:xfrm>
            <a:prstGeom prst="triangle">
              <a:avLst/>
            </a:prstGeom>
            <a:solidFill>
              <a:srgbClr val="00B0F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35" name="Triangle 34">
              <a:extLst>
                <a:ext uri="{FF2B5EF4-FFF2-40B4-BE49-F238E27FC236}">
                  <a16:creationId xmlns:a16="http://schemas.microsoft.com/office/drawing/2014/main" id="{FC5D75C0-3DF2-FF4F-B15A-D2733ACCD067}"/>
                </a:ext>
              </a:extLst>
            </p:cNvPr>
            <p:cNvSpPr/>
            <p:nvPr/>
          </p:nvSpPr>
          <p:spPr bwMode="auto">
            <a:xfrm>
              <a:off x="7628518" y="2748337"/>
              <a:ext cx="223283" cy="192830"/>
            </a:xfrm>
            <a:prstGeom prst="triangle">
              <a:avLst/>
            </a:prstGeom>
            <a:solidFill>
              <a:srgbClr val="FFC00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36" name="TextBox 35">
              <a:extLst>
                <a:ext uri="{FF2B5EF4-FFF2-40B4-BE49-F238E27FC236}">
                  <a16:creationId xmlns:a16="http://schemas.microsoft.com/office/drawing/2014/main" id="{FA8C0E42-B264-6F43-8A31-4FEC596A96EE}"/>
                </a:ext>
              </a:extLst>
            </p:cNvPr>
            <p:cNvSpPr txBox="1"/>
            <p:nvPr/>
          </p:nvSpPr>
          <p:spPr>
            <a:xfrm>
              <a:off x="7522261" y="2487068"/>
              <a:ext cx="473503" cy="307777"/>
            </a:xfrm>
            <a:prstGeom prst="rect">
              <a:avLst/>
            </a:prstGeom>
            <a:noFill/>
          </p:spPr>
          <p:txBody>
            <a:bodyPr wrap="square" rtlCol="0">
              <a:spAutoFit/>
            </a:bodyPr>
            <a:lstStyle/>
            <a:p>
              <a:r>
                <a:rPr lang="en-US" sz="1400"/>
                <a:t>5.0</a:t>
              </a:r>
            </a:p>
          </p:txBody>
        </p:sp>
        <p:sp>
          <p:nvSpPr>
            <p:cNvPr id="37" name="Triangle 36">
              <a:extLst>
                <a:ext uri="{FF2B5EF4-FFF2-40B4-BE49-F238E27FC236}">
                  <a16:creationId xmlns:a16="http://schemas.microsoft.com/office/drawing/2014/main" id="{09DC6A28-D7DF-DB42-9A81-9CD73382EAA1}"/>
                </a:ext>
              </a:extLst>
            </p:cNvPr>
            <p:cNvSpPr/>
            <p:nvPr/>
          </p:nvSpPr>
          <p:spPr bwMode="auto">
            <a:xfrm>
              <a:off x="1989990" y="3664742"/>
              <a:ext cx="223283" cy="192830"/>
            </a:xfrm>
            <a:prstGeom prst="triangle">
              <a:avLst/>
            </a:prstGeom>
            <a:solidFill>
              <a:srgbClr val="FFC000"/>
            </a:solid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65" name="TextBox 64">
              <a:extLst>
                <a:ext uri="{FF2B5EF4-FFF2-40B4-BE49-F238E27FC236}">
                  <a16:creationId xmlns:a16="http://schemas.microsoft.com/office/drawing/2014/main" id="{20FD3561-3902-774D-8531-01F5AAF0E1CF}"/>
                </a:ext>
              </a:extLst>
            </p:cNvPr>
            <p:cNvSpPr txBox="1"/>
            <p:nvPr/>
          </p:nvSpPr>
          <p:spPr>
            <a:xfrm>
              <a:off x="2342616" y="3641784"/>
              <a:ext cx="3390833" cy="307777"/>
            </a:xfrm>
            <a:prstGeom prst="rect">
              <a:avLst/>
            </a:prstGeom>
            <a:noFill/>
          </p:spPr>
          <p:txBody>
            <a:bodyPr wrap="square" rtlCol="0">
              <a:spAutoFit/>
            </a:bodyPr>
            <a:lstStyle/>
            <a:p>
              <a:r>
                <a:rPr lang="en-US" sz="1400"/>
                <a:t>OpenMP Spec plus the tools/debug API</a:t>
              </a:r>
            </a:p>
          </p:txBody>
        </p:sp>
        <p:sp>
          <p:nvSpPr>
            <p:cNvPr id="66" name="TextBox 65">
              <a:extLst>
                <a:ext uri="{FF2B5EF4-FFF2-40B4-BE49-F238E27FC236}">
                  <a16:creationId xmlns:a16="http://schemas.microsoft.com/office/drawing/2014/main" id="{96B0AEF5-CD4A-F248-96E1-C5594932E3EA}"/>
                </a:ext>
              </a:extLst>
            </p:cNvPr>
            <p:cNvSpPr txBox="1"/>
            <p:nvPr/>
          </p:nvSpPr>
          <p:spPr>
            <a:xfrm>
              <a:off x="1374965" y="5105259"/>
              <a:ext cx="473503" cy="307777"/>
            </a:xfrm>
            <a:prstGeom prst="rect">
              <a:avLst/>
            </a:prstGeom>
            <a:noFill/>
          </p:spPr>
          <p:txBody>
            <a:bodyPr wrap="square" rtlCol="0">
              <a:spAutoFit/>
            </a:bodyPr>
            <a:lstStyle/>
            <a:p>
              <a:r>
                <a:rPr lang="en-US" sz="1400"/>
                <a:t>1.0</a:t>
              </a:r>
            </a:p>
          </p:txBody>
        </p:sp>
        <p:sp>
          <p:nvSpPr>
            <p:cNvPr id="67" name="TextBox 66">
              <a:extLst>
                <a:ext uri="{FF2B5EF4-FFF2-40B4-BE49-F238E27FC236}">
                  <a16:creationId xmlns:a16="http://schemas.microsoft.com/office/drawing/2014/main" id="{0666F22D-833E-4D4D-A7EA-34FF9987B90D}"/>
                </a:ext>
              </a:extLst>
            </p:cNvPr>
            <p:cNvSpPr txBox="1"/>
            <p:nvPr/>
          </p:nvSpPr>
          <p:spPr>
            <a:xfrm>
              <a:off x="1661852" y="5087849"/>
              <a:ext cx="473503" cy="307777"/>
            </a:xfrm>
            <a:prstGeom prst="rect">
              <a:avLst/>
            </a:prstGeom>
            <a:noFill/>
          </p:spPr>
          <p:txBody>
            <a:bodyPr wrap="square" rtlCol="0">
              <a:spAutoFit/>
            </a:bodyPr>
            <a:lstStyle/>
            <a:p>
              <a:r>
                <a:rPr lang="en-US" sz="1400"/>
                <a:t>1.0</a:t>
              </a:r>
            </a:p>
          </p:txBody>
        </p:sp>
        <p:sp>
          <p:nvSpPr>
            <p:cNvPr id="68" name="TextBox 67">
              <a:extLst>
                <a:ext uri="{FF2B5EF4-FFF2-40B4-BE49-F238E27FC236}">
                  <a16:creationId xmlns:a16="http://schemas.microsoft.com/office/drawing/2014/main" id="{9838E228-B5CC-224B-9CE5-10B91B96265F}"/>
                </a:ext>
              </a:extLst>
            </p:cNvPr>
            <p:cNvSpPr txBox="1"/>
            <p:nvPr/>
          </p:nvSpPr>
          <p:spPr>
            <a:xfrm>
              <a:off x="1959748" y="5086066"/>
              <a:ext cx="473503" cy="307777"/>
            </a:xfrm>
            <a:prstGeom prst="rect">
              <a:avLst/>
            </a:prstGeom>
            <a:noFill/>
          </p:spPr>
          <p:txBody>
            <a:bodyPr wrap="square" rtlCol="0">
              <a:spAutoFit/>
            </a:bodyPr>
            <a:lstStyle/>
            <a:p>
              <a:r>
                <a:rPr lang="en-US" sz="1400"/>
                <a:t>1.1</a:t>
              </a:r>
            </a:p>
          </p:txBody>
        </p:sp>
        <p:sp>
          <p:nvSpPr>
            <p:cNvPr id="69" name="TextBox 68">
              <a:extLst>
                <a:ext uri="{FF2B5EF4-FFF2-40B4-BE49-F238E27FC236}">
                  <a16:creationId xmlns:a16="http://schemas.microsoft.com/office/drawing/2014/main" id="{AA912B81-C92E-A44E-B4A7-B2522473A69B}"/>
                </a:ext>
              </a:extLst>
            </p:cNvPr>
            <p:cNvSpPr txBox="1"/>
            <p:nvPr/>
          </p:nvSpPr>
          <p:spPr>
            <a:xfrm>
              <a:off x="2257951" y="4977677"/>
              <a:ext cx="473503" cy="307777"/>
            </a:xfrm>
            <a:prstGeom prst="rect">
              <a:avLst/>
            </a:prstGeom>
            <a:noFill/>
          </p:spPr>
          <p:txBody>
            <a:bodyPr wrap="square" rtlCol="0">
              <a:spAutoFit/>
            </a:bodyPr>
            <a:lstStyle/>
            <a:p>
              <a:r>
                <a:rPr lang="en-US" sz="1400"/>
                <a:t>2.0</a:t>
              </a:r>
            </a:p>
          </p:txBody>
        </p:sp>
        <p:sp>
          <p:nvSpPr>
            <p:cNvPr id="70" name="TextBox 69">
              <a:extLst>
                <a:ext uri="{FF2B5EF4-FFF2-40B4-BE49-F238E27FC236}">
                  <a16:creationId xmlns:a16="http://schemas.microsoft.com/office/drawing/2014/main" id="{FC96CACD-193C-A344-95C4-469C54D210DC}"/>
                </a:ext>
              </a:extLst>
            </p:cNvPr>
            <p:cNvSpPr txBox="1"/>
            <p:nvPr/>
          </p:nvSpPr>
          <p:spPr>
            <a:xfrm>
              <a:off x="2864688" y="4996391"/>
              <a:ext cx="473503" cy="307777"/>
            </a:xfrm>
            <a:prstGeom prst="rect">
              <a:avLst/>
            </a:prstGeom>
            <a:noFill/>
          </p:spPr>
          <p:txBody>
            <a:bodyPr wrap="square" rtlCol="0">
              <a:spAutoFit/>
            </a:bodyPr>
            <a:lstStyle/>
            <a:p>
              <a:r>
                <a:rPr lang="en-US" sz="1400"/>
                <a:t>2.0</a:t>
              </a:r>
            </a:p>
          </p:txBody>
        </p:sp>
        <p:sp>
          <p:nvSpPr>
            <p:cNvPr id="71" name="TextBox 70">
              <a:extLst>
                <a:ext uri="{FF2B5EF4-FFF2-40B4-BE49-F238E27FC236}">
                  <a16:creationId xmlns:a16="http://schemas.microsoft.com/office/drawing/2014/main" id="{885FF6F1-2FC5-C546-BC45-A8D7831D0D71}"/>
                </a:ext>
              </a:extLst>
            </p:cNvPr>
            <p:cNvSpPr txBox="1"/>
            <p:nvPr/>
          </p:nvSpPr>
          <p:spPr>
            <a:xfrm>
              <a:off x="3702901" y="4705541"/>
              <a:ext cx="473503" cy="307777"/>
            </a:xfrm>
            <a:prstGeom prst="rect">
              <a:avLst/>
            </a:prstGeom>
            <a:noFill/>
          </p:spPr>
          <p:txBody>
            <a:bodyPr wrap="square" rtlCol="0">
              <a:spAutoFit/>
            </a:bodyPr>
            <a:lstStyle/>
            <a:p>
              <a:r>
                <a:rPr lang="en-US" sz="1400"/>
                <a:t>2.5</a:t>
              </a:r>
            </a:p>
          </p:txBody>
        </p:sp>
        <p:cxnSp>
          <p:nvCxnSpPr>
            <p:cNvPr id="6" name="Straight Connector 5">
              <a:extLst>
                <a:ext uri="{FF2B5EF4-FFF2-40B4-BE49-F238E27FC236}">
                  <a16:creationId xmlns:a16="http://schemas.microsoft.com/office/drawing/2014/main" id="{C8952CEE-F484-7F45-93EC-3733F379C826}"/>
                </a:ext>
              </a:extLst>
            </p:cNvPr>
            <p:cNvCxnSpPr>
              <a:cxnSpLocks/>
              <a:stCxn id="35" idx="3"/>
              <a:endCxn id="34" idx="0"/>
            </p:cNvCxnSpPr>
            <p:nvPr/>
          </p:nvCxnSpPr>
          <p:spPr bwMode="auto">
            <a:xfrm>
              <a:off x="7740160" y="2941167"/>
              <a:ext cx="0" cy="625423"/>
            </a:xfrm>
            <a:prstGeom prst="line">
              <a:avLst/>
            </a:prstGeom>
            <a:noFill/>
            <a:ln w="28575" cap="flat" cmpd="sng" algn="ctr">
              <a:solidFill>
                <a:srgbClr val="0070C0"/>
              </a:solidFill>
              <a:prstDash val="solid"/>
              <a:round/>
              <a:headEnd type="none" w="med" len="med"/>
              <a:tailEnd type="none" w="med" len="med"/>
            </a:ln>
            <a:effectLst/>
          </p:spPr>
        </p:cxnSp>
      </p:grpSp>
      <p:sp>
        <p:nvSpPr>
          <p:cNvPr id="63" name="TextBox 62">
            <a:extLst>
              <a:ext uri="{FF2B5EF4-FFF2-40B4-BE49-F238E27FC236}">
                <a16:creationId xmlns:a16="http://schemas.microsoft.com/office/drawing/2014/main" id="{07C43469-4D74-9B46-B029-47E009CAD6D2}"/>
              </a:ext>
            </a:extLst>
          </p:cNvPr>
          <p:cNvSpPr txBox="1"/>
          <p:nvPr/>
        </p:nvSpPr>
        <p:spPr>
          <a:xfrm>
            <a:off x="933290" y="3978713"/>
            <a:ext cx="3387489" cy="646331"/>
          </a:xfrm>
          <a:prstGeom prst="rect">
            <a:avLst/>
          </a:prstGeom>
          <a:solidFill>
            <a:schemeClr val="bg1"/>
          </a:solidFill>
          <a:ln w="38100">
            <a:solidFill>
              <a:schemeClr val="tx1"/>
            </a:solidFill>
          </a:ln>
        </p:spPr>
        <p:txBody>
          <a:bodyPr wrap="square" rtlCol="0">
            <a:spAutoFit/>
          </a:bodyPr>
          <a:lstStyle/>
          <a:p>
            <a:r>
              <a:rPr lang="en-US"/>
              <a:t>Tasks added to </a:t>
            </a:r>
            <a:r>
              <a:rPr lang="en-US" err="1"/>
              <a:t>OpenMP</a:t>
            </a:r>
            <a:r>
              <a:rPr lang="en-US"/>
              <a:t> ... supports irregular parallelism</a:t>
            </a:r>
          </a:p>
        </p:txBody>
      </p:sp>
      <p:cxnSp>
        <p:nvCxnSpPr>
          <p:cNvPr id="72" name="Straight Arrow Connector 71">
            <a:extLst>
              <a:ext uri="{FF2B5EF4-FFF2-40B4-BE49-F238E27FC236}">
                <a16:creationId xmlns:a16="http://schemas.microsoft.com/office/drawing/2014/main" id="{8FA7D711-77EF-A041-8387-C471A8379227}"/>
              </a:ext>
            </a:extLst>
          </p:cNvPr>
          <p:cNvCxnSpPr>
            <a:cxnSpLocks/>
            <a:stCxn id="63" idx="3"/>
            <a:endCxn id="73" idx="1"/>
          </p:cNvCxnSpPr>
          <p:nvPr/>
        </p:nvCxnSpPr>
        <p:spPr bwMode="auto">
          <a:xfrm>
            <a:off x="4320779" y="4301879"/>
            <a:ext cx="313350" cy="231073"/>
          </a:xfrm>
          <a:prstGeom prst="straightConnector1">
            <a:avLst/>
          </a:prstGeom>
          <a:noFill/>
          <a:ln w="38100" cap="flat" cmpd="sng" algn="ctr">
            <a:solidFill>
              <a:schemeClr val="tx1"/>
            </a:solidFill>
            <a:prstDash val="solid"/>
            <a:round/>
            <a:headEnd type="none" w="med" len="med"/>
            <a:tailEnd type="triangle"/>
          </a:ln>
          <a:effectLst/>
        </p:spPr>
      </p:cxnSp>
      <p:sp>
        <p:nvSpPr>
          <p:cNvPr id="73" name="Oval 72">
            <a:extLst>
              <a:ext uri="{FF2B5EF4-FFF2-40B4-BE49-F238E27FC236}">
                <a16:creationId xmlns:a16="http://schemas.microsoft.com/office/drawing/2014/main" id="{68895498-C660-B442-93FE-FBB56F4B19CE}"/>
              </a:ext>
            </a:extLst>
          </p:cNvPr>
          <p:cNvSpPr/>
          <p:nvPr/>
        </p:nvSpPr>
        <p:spPr bwMode="auto">
          <a:xfrm>
            <a:off x="4525756" y="4430246"/>
            <a:ext cx="740019" cy="701319"/>
          </a:xfrm>
          <a:prstGeom prst="ellips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74" name="Oval 73">
            <a:extLst>
              <a:ext uri="{FF2B5EF4-FFF2-40B4-BE49-F238E27FC236}">
                <a16:creationId xmlns:a16="http://schemas.microsoft.com/office/drawing/2014/main" id="{180B894E-5E27-2D44-9B63-D3E92E0420F8}"/>
              </a:ext>
            </a:extLst>
          </p:cNvPr>
          <p:cNvSpPr/>
          <p:nvPr/>
        </p:nvSpPr>
        <p:spPr bwMode="auto">
          <a:xfrm>
            <a:off x="6043894" y="4074960"/>
            <a:ext cx="740019" cy="701319"/>
          </a:xfrm>
          <a:prstGeom prst="ellips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75" name="TextBox 74">
            <a:extLst>
              <a:ext uri="{FF2B5EF4-FFF2-40B4-BE49-F238E27FC236}">
                <a16:creationId xmlns:a16="http://schemas.microsoft.com/office/drawing/2014/main" id="{47D6ACA2-CAF5-F44A-8FAC-F2D4976C0381}"/>
              </a:ext>
            </a:extLst>
          </p:cNvPr>
          <p:cNvSpPr txBox="1"/>
          <p:nvPr/>
        </p:nvSpPr>
        <p:spPr>
          <a:xfrm>
            <a:off x="3010587" y="2025500"/>
            <a:ext cx="4193029" cy="646331"/>
          </a:xfrm>
          <a:prstGeom prst="rect">
            <a:avLst/>
          </a:prstGeom>
          <a:solidFill>
            <a:schemeClr val="bg1"/>
          </a:solidFill>
          <a:ln w="38100">
            <a:solidFill>
              <a:schemeClr val="tx1"/>
            </a:solidFill>
          </a:ln>
        </p:spPr>
        <p:txBody>
          <a:bodyPr wrap="square" rtlCol="0">
            <a:spAutoFit/>
          </a:bodyPr>
          <a:lstStyle/>
          <a:p>
            <a:r>
              <a:rPr lang="en-US"/>
              <a:t>Target constructs added to </a:t>
            </a:r>
            <a:r>
              <a:rPr lang="en-US" err="1"/>
              <a:t>OpenMP</a:t>
            </a:r>
            <a:r>
              <a:rPr lang="en-US"/>
              <a:t> ... supports host-device model</a:t>
            </a:r>
          </a:p>
        </p:txBody>
      </p:sp>
      <p:cxnSp>
        <p:nvCxnSpPr>
          <p:cNvPr id="76" name="Straight Arrow Connector 75">
            <a:extLst>
              <a:ext uri="{FF2B5EF4-FFF2-40B4-BE49-F238E27FC236}">
                <a16:creationId xmlns:a16="http://schemas.microsoft.com/office/drawing/2014/main" id="{74A1B267-C964-E847-A142-E4A5BABD48F2}"/>
              </a:ext>
            </a:extLst>
          </p:cNvPr>
          <p:cNvCxnSpPr>
            <a:cxnSpLocks/>
            <a:stCxn id="75" idx="2"/>
            <a:endCxn id="74" idx="1"/>
          </p:cNvCxnSpPr>
          <p:nvPr/>
        </p:nvCxnSpPr>
        <p:spPr bwMode="auto">
          <a:xfrm>
            <a:off x="5107102" y="2671831"/>
            <a:ext cx="1045165" cy="1505835"/>
          </a:xfrm>
          <a:prstGeom prst="straightConnector1">
            <a:avLst/>
          </a:prstGeom>
          <a:no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3917956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2"/>
          <p:cNvSpPr>
            <a:spLocks noGrp="1"/>
          </p:cNvSpPr>
          <p:nvPr>
            <p:ph type="sldNum" sz="quarter" idx="10"/>
          </p:nvPr>
        </p:nvSpPr>
        <p:spPr>
          <a:xfrm>
            <a:off x="7239000" y="6537278"/>
            <a:ext cx="1905000" cy="320722"/>
          </a:xfrm>
        </p:spPr>
        <p:txBody>
          <a:bodyPr/>
          <a:lstStyle/>
          <a:p>
            <a:pPr algn="r">
              <a:defRPr/>
            </a:pPr>
            <a:fld id="{3E710E4C-6523-44CB-9289-0E148031939E}" type="slidenum">
              <a:rPr lang="zh-CN" altLang="en-US" sz="1600">
                <a:solidFill>
                  <a:schemeClr val="bg1"/>
                </a:solidFill>
              </a:rPr>
              <a:pPr algn="r">
                <a:defRPr/>
              </a:pPr>
              <a:t>24</a:t>
            </a:fld>
            <a:endParaRPr lang="en-US" altLang="zh-CN" sz="1600">
              <a:solidFill>
                <a:schemeClr val="bg1"/>
              </a:solidFill>
            </a:endParaRPr>
          </a:p>
        </p:txBody>
      </p:sp>
      <p:sp>
        <p:nvSpPr>
          <p:cNvPr id="15363" name="Rectangle 2"/>
          <p:cNvSpPr>
            <a:spLocks noGrp="1" noChangeArrowheads="1"/>
          </p:cNvSpPr>
          <p:nvPr>
            <p:ph type="title"/>
          </p:nvPr>
        </p:nvSpPr>
        <p:spPr>
          <a:xfrm>
            <a:off x="187325" y="0"/>
            <a:ext cx="8956675" cy="1143000"/>
          </a:xfrm>
        </p:spPr>
        <p:txBody>
          <a:bodyPr/>
          <a:lstStyle/>
          <a:p>
            <a:pPr eaLnBrk="1" hangingPunct="1"/>
            <a:r>
              <a:rPr lang="en-US" altLang="zh-CN" sz="3200" err="1">
                <a:ea typeface="SimSun" pitchFamily="2" charset="-122"/>
              </a:rPr>
              <a:t>OpenMP</a:t>
            </a:r>
            <a:r>
              <a:rPr lang="en-US" altLang="zh-CN" sz="3200">
                <a:ea typeface="SimSun" pitchFamily="2" charset="-122"/>
              </a:rPr>
              <a:t> basic definitions: </a:t>
            </a:r>
            <a:r>
              <a:rPr lang="en-US" altLang="zh-CN" sz="2400">
                <a:ea typeface="SimSun" pitchFamily="2" charset="-122"/>
              </a:rPr>
              <a:t>Basic Solution stack</a:t>
            </a:r>
          </a:p>
        </p:txBody>
      </p:sp>
      <p:grpSp>
        <p:nvGrpSpPr>
          <p:cNvPr id="2" name="Group 36"/>
          <p:cNvGrpSpPr>
            <a:grpSpLocks/>
          </p:cNvGrpSpPr>
          <p:nvPr/>
        </p:nvGrpSpPr>
        <p:grpSpPr bwMode="auto">
          <a:xfrm>
            <a:off x="185443" y="2962267"/>
            <a:ext cx="8947150" cy="1676400"/>
            <a:chOff x="28" y="2457"/>
            <a:chExt cx="5636" cy="1056"/>
          </a:xfrm>
        </p:grpSpPr>
        <p:sp>
          <p:nvSpPr>
            <p:cNvPr id="15396" name="Rectangle 3"/>
            <p:cNvSpPr>
              <a:spLocks noChangeArrowheads="1"/>
            </p:cNvSpPr>
            <p:nvPr/>
          </p:nvSpPr>
          <p:spPr bwMode="auto">
            <a:xfrm>
              <a:off x="400" y="2640"/>
              <a:ext cx="5184" cy="288"/>
            </a:xfrm>
            <a:prstGeom prst="rect">
              <a:avLst/>
            </a:prstGeom>
            <a:solidFill>
              <a:srgbClr val="660066"/>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OpenMP Runtime library</a:t>
              </a:r>
            </a:p>
          </p:txBody>
        </p:sp>
        <p:sp>
          <p:nvSpPr>
            <p:cNvPr id="15397" name="Rectangle 4"/>
            <p:cNvSpPr>
              <a:spLocks noChangeArrowheads="1"/>
            </p:cNvSpPr>
            <p:nvPr/>
          </p:nvSpPr>
          <p:spPr bwMode="auto">
            <a:xfrm>
              <a:off x="400" y="3024"/>
              <a:ext cx="5184" cy="288"/>
            </a:xfrm>
            <a:prstGeom prst="rect">
              <a:avLst/>
            </a:prstGeom>
            <a:solidFill>
              <a:srgbClr val="660066"/>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OS/system support for shared memory and threading</a:t>
              </a:r>
            </a:p>
          </p:txBody>
        </p:sp>
        <p:sp>
          <p:nvSpPr>
            <p:cNvPr id="15398" name="Line 11"/>
            <p:cNvSpPr>
              <a:spLocks noChangeShapeType="1"/>
            </p:cNvSpPr>
            <p:nvPr/>
          </p:nvSpPr>
          <p:spPr bwMode="auto">
            <a:xfrm>
              <a:off x="336" y="2496"/>
              <a:ext cx="5328" cy="1"/>
            </a:xfrm>
            <a:prstGeom prst="line">
              <a:avLst/>
            </a:prstGeom>
            <a:noFill/>
            <a:ln w="76200">
              <a:solidFill>
                <a:schemeClr val="tx1"/>
              </a:solidFill>
              <a:round/>
              <a:headEnd type="none" w="sm" len="sm"/>
              <a:tailEnd type="none" w="sm" len="sm"/>
            </a:ln>
          </p:spPr>
          <p:txBody>
            <a:bodyPr/>
            <a:lstStyle/>
            <a:p>
              <a:endParaRPr lang="en-US">
                <a:solidFill>
                  <a:schemeClr val="bg1"/>
                </a:solidFill>
              </a:endParaRPr>
            </a:p>
          </p:txBody>
        </p:sp>
        <p:sp>
          <p:nvSpPr>
            <p:cNvPr id="15399" name="Text Box 13"/>
            <p:cNvSpPr txBox="1">
              <a:spLocks noChangeArrowheads="1"/>
            </p:cNvSpPr>
            <p:nvPr/>
          </p:nvSpPr>
          <p:spPr bwMode="auto">
            <a:xfrm rot="-5386228">
              <a:off x="-384" y="2869"/>
              <a:ext cx="1056"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800">
                  <a:latin typeface="Arial" charset="0"/>
                </a:rPr>
                <a:t>System layer</a:t>
              </a:r>
            </a:p>
          </p:txBody>
        </p:sp>
      </p:grpSp>
      <p:grpSp>
        <p:nvGrpSpPr>
          <p:cNvPr id="3" name="Group 38"/>
          <p:cNvGrpSpPr>
            <a:grpSpLocks/>
          </p:cNvGrpSpPr>
          <p:nvPr/>
        </p:nvGrpSpPr>
        <p:grpSpPr bwMode="auto">
          <a:xfrm>
            <a:off x="193381" y="1957380"/>
            <a:ext cx="8939213" cy="889000"/>
            <a:chOff x="33" y="1824"/>
            <a:chExt cx="5631" cy="560"/>
          </a:xfrm>
        </p:grpSpPr>
        <p:sp>
          <p:nvSpPr>
            <p:cNvPr id="15391" name="Rectangle 5"/>
            <p:cNvSpPr>
              <a:spLocks noChangeArrowheads="1"/>
            </p:cNvSpPr>
            <p:nvPr/>
          </p:nvSpPr>
          <p:spPr bwMode="auto">
            <a:xfrm>
              <a:off x="400" y="1920"/>
              <a:ext cx="1520" cy="432"/>
            </a:xfrm>
            <a:prstGeom prst="rect">
              <a:avLst/>
            </a:prstGeom>
            <a:solidFill>
              <a:srgbClr val="001B72"/>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Directives,</a:t>
              </a:r>
            </a:p>
            <a:p>
              <a:r>
                <a:rPr lang="en-US" altLang="zh-CN" sz="2000">
                  <a:solidFill>
                    <a:schemeClr val="bg1"/>
                  </a:solidFill>
                  <a:latin typeface="Arial" charset="0"/>
                </a:rPr>
                <a:t>Compiler</a:t>
              </a:r>
            </a:p>
          </p:txBody>
        </p:sp>
        <p:sp>
          <p:nvSpPr>
            <p:cNvPr id="15392" name="Rectangle 6"/>
            <p:cNvSpPr>
              <a:spLocks noChangeArrowheads="1"/>
            </p:cNvSpPr>
            <p:nvPr/>
          </p:nvSpPr>
          <p:spPr bwMode="auto">
            <a:xfrm>
              <a:off x="2064" y="1920"/>
              <a:ext cx="1920" cy="384"/>
            </a:xfrm>
            <a:prstGeom prst="rect">
              <a:avLst/>
            </a:prstGeom>
            <a:solidFill>
              <a:srgbClr val="001B72"/>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OpenMP library</a:t>
              </a:r>
            </a:p>
          </p:txBody>
        </p:sp>
        <p:sp>
          <p:nvSpPr>
            <p:cNvPr id="15393" name="Rectangle 7"/>
            <p:cNvSpPr>
              <a:spLocks noChangeArrowheads="1"/>
            </p:cNvSpPr>
            <p:nvPr/>
          </p:nvSpPr>
          <p:spPr bwMode="auto">
            <a:xfrm>
              <a:off x="4128" y="1920"/>
              <a:ext cx="1456" cy="384"/>
            </a:xfrm>
            <a:prstGeom prst="rect">
              <a:avLst/>
            </a:prstGeom>
            <a:solidFill>
              <a:srgbClr val="001B72"/>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Environment </a:t>
              </a:r>
              <a:br>
                <a:rPr lang="en-US" altLang="zh-CN" sz="2000">
                  <a:solidFill>
                    <a:schemeClr val="bg1"/>
                  </a:solidFill>
                  <a:latin typeface="Arial" charset="0"/>
                </a:rPr>
              </a:br>
              <a:r>
                <a:rPr lang="en-US" altLang="zh-CN" sz="2000">
                  <a:solidFill>
                    <a:schemeClr val="bg1"/>
                  </a:solidFill>
                  <a:latin typeface="Arial" charset="0"/>
                </a:rPr>
                <a:t>variables</a:t>
              </a:r>
            </a:p>
          </p:txBody>
        </p:sp>
        <p:sp>
          <p:nvSpPr>
            <p:cNvPr id="15394" name="Line 12"/>
            <p:cNvSpPr>
              <a:spLocks noChangeShapeType="1"/>
            </p:cNvSpPr>
            <p:nvPr/>
          </p:nvSpPr>
          <p:spPr bwMode="auto">
            <a:xfrm>
              <a:off x="336" y="1824"/>
              <a:ext cx="5328" cy="0"/>
            </a:xfrm>
            <a:prstGeom prst="line">
              <a:avLst/>
            </a:prstGeom>
            <a:noFill/>
            <a:ln w="76200">
              <a:solidFill>
                <a:schemeClr val="tx1"/>
              </a:solidFill>
              <a:round/>
              <a:headEnd type="none" w="sm" len="sm"/>
              <a:tailEnd type="none" w="sm" len="sm"/>
            </a:ln>
          </p:spPr>
          <p:txBody>
            <a:bodyPr/>
            <a:lstStyle/>
            <a:p>
              <a:endParaRPr lang="en-US">
                <a:solidFill>
                  <a:schemeClr val="bg1"/>
                </a:solidFill>
              </a:endParaRPr>
            </a:p>
          </p:txBody>
        </p:sp>
        <p:sp>
          <p:nvSpPr>
            <p:cNvPr id="15395" name="Text Box 14"/>
            <p:cNvSpPr txBox="1">
              <a:spLocks noChangeArrowheads="1"/>
            </p:cNvSpPr>
            <p:nvPr/>
          </p:nvSpPr>
          <p:spPr bwMode="auto">
            <a:xfrm rot="16213772">
              <a:off x="-35" y="1950"/>
              <a:ext cx="502" cy="366"/>
            </a:xfrm>
            <a:prstGeom prst="rect">
              <a:avLst/>
            </a:prstGeom>
            <a:noFill/>
            <a:ln w="12700">
              <a:noFill/>
              <a:miter lim="800000"/>
              <a:headEnd type="none" w="sm" len="sm"/>
              <a:tailEnd type="none" w="sm" len="sm"/>
            </a:ln>
          </p:spPr>
          <p:txBody>
            <a:bodyPr>
              <a:spAutoFit/>
            </a:bodyPr>
            <a:lstStyle/>
            <a:p>
              <a:pPr>
                <a:spcBef>
                  <a:spcPct val="50000"/>
                </a:spcBef>
              </a:pPr>
              <a:r>
                <a:rPr lang="en-US" altLang="zh-CN" sz="1600" err="1">
                  <a:latin typeface="Arial" charset="0"/>
                </a:rPr>
                <a:t>Prog</a:t>
              </a:r>
              <a:r>
                <a:rPr lang="en-US" altLang="zh-CN" sz="1600">
                  <a:latin typeface="Arial" charset="0"/>
                </a:rPr>
                <a:t>. </a:t>
              </a:r>
              <a:r>
                <a:rPr lang="en-US" altLang="zh-CN" sz="1600">
                  <a:solidFill>
                    <a:schemeClr val="bg1"/>
                  </a:solidFill>
                  <a:latin typeface="Arial" charset="0"/>
                </a:rPr>
                <a:t>Layer</a:t>
              </a:r>
              <a:endParaRPr lang="en-US" altLang="zh-CN" sz="1800">
                <a:solidFill>
                  <a:schemeClr val="bg1"/>
                </a:solidFill>
                <a:latin typeface="Arial" charset="0"/>
              </a:endParaRPr>
            </a:p>
          </p:txBody>
        </p:sp>
      </p:grpSp>
      <p:sp>
        <p:nvSpPr>
          <p:cNvPr id="15388" name="Rectangle 30"/>
          <p:cNvSpPr>
            <a:spLocks noChangeArrowheads="1"/>
          </p:cNvSpPr>
          <p:nvPr/>
        </p:nvSpPr>
        <p:spPr bwMode="auto">
          <a:xfrm>
            <a:off x="750593" y="722304"/>
            <a:ext cx="8229600" cy="396875"/>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GB">
              <a:solidFill>
                <a:schemeClr val="bg1"/>
              </a:solidFill>
            </a:endParaRPr>
          </a:p>
        </p:txBody>
      </p:sp>
      <p:sp>
        <p:nvSpPr>
          <p:cNvPr id="15389" name="Rectangle 31"/>
          <p:cNvSpPr>
            <a:spLocks noChangeArrowheads="1"/>
          </p:cNvSpPr>
          <p:nvPr/>
        </p:nvSpPr>
        <p:spPr bwMode="auto">
          <a:xfrm>
            <a:off x="7846718" y="817980"/>
            <a:ext cx="1133475" cy="910799"/>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GB">
              <a:solidFill>
                <a:schemeClr val="bg1"/>
              </a:solidFill>
            </a:endParaRPr>
          </a:p>
        </p:txBody>
      </p:sp>
      <p:sp>
        <p:nvSpPr>
          <p:cNvPr id="15390" name="Rectangle 32"/>
          <p:cNvSpPr>
            <a:spLocks noChangeArrowheads="1"/>
          </p:cNvSpPr>
          <p:nvPr/>
        </p:nvSpPr>
        <p:spPr bwMode="auto">
          <a:xfrm>
            <a:off x="7608593" y="777866"/>
            <a:ext cx="1366838" cy="331789"/>
          </a:xfrm>
          <a:prstGeom prst="rect">
            <a:avLst/>
          </a:prstGeom>
          <a:solidFill>
            <a:schemeClr val="accent1"/>
          </a:solidFill>
          <a:ln w="12700">
            <a:noFill/>
            <a:miter lim="800000"/>
            <a:headEnd type="none" w="sm" len="sm"/>
            <a:tailEnd type="none" w="sm" len="sm"/>
          </a:ln>
        </p:spPr>
        <p:txBody>
          <a:bodyPr wrap="none" anchor="ctr"/>
          <a:lstStyle/>
          <a:p>
            <a:endParaRPr lang="en-GB">
              <a:solidFill>
                <a:schemeClr val="bg1"/>
              </a:solidFill>
            </a:endParaRPr>
          </a:p>
        </p:txBody>
      </p:sp>
      <p:sp>
        <p:nvSpPr>
          <p:cNvPr id="15385" name="Rectangle 8"/>
          <p:cNvSpPr>
            <a:spLocks noChangeArrowheads="1"/>
          </p:cNvSpPr>
          <p:nvPr/>
        </p:nvSpPr>
        <p:spPr bwMode="auto">
          <a:xfrm>
            <a:off x="750593" y="1271580"/>
            <a:ext cx="6934200" cy="457200"/>
          </a:xfrm>
          <a:prstGeom prst="rect">
            <a:avLst/>
          </a:prstGeom>
          <a:solidFill>
            <a:schemeClr val="accent1"/>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Application</a:t>
            </a:r>
          </a:p>
        </p:txBody>
      </p:sp>
      <p:sp>
        <p:nvSpPr>
          <p:cNvPr id="15386" name="Text Box 10"/>
          <p:cNvSpPr txBox="1">
            <a:spLocks noChangeArrowheads="1"/>
          </p:cNvSpPr>
          <p:nvPr/>
        </p:nvSpPr>
        <p:spPr bwMode="auto">
          <a:xfrm>
            <a:off x="2655593" y="722304"/>
            <a:ext cx="4419600" cy="396875"/>
          </a:xfrm>
          <a:prstGeom prst="rect">
            <a:avLst/>
          </a:prstGeom>
          <a:noFill/>
          <a:ln w="12700">
            <a:noFill/>
            <a:miter lim="800000"/>
            <a:headEnd type="none" w="sm" len="sm"/>
            <a:tailEnd type="none" w="sm" len="sm"/>
          </a:ln>
        </p:spPr>
        <p:txBody>
          <a:bodyPr>
            <a:spAutoFit/>
          </a:bodyPr>
          <a:lstStyle/>
          <a:p>
            <a:pPr>
              <a:spcBef>
                <a:spcPct val="50000"/>
              </a:spcBef>
            </a:pPr>
            <a:r>
              <a:rPr lang="en-US" altLang="zh-CN" sz="2000">
                <a:solidFill>
                  <a:schemeClr val="bg1"/>
                </a:solidFill>
                <a:latin typeface="Arial" charset="0"/>
              </a:rPr>
              <a:t>End User</a:t>
            </a:r>
          </a:p>
        </p:txBody>
      </p:sp>
      <p:sp>
        <p:nvSpPr>
          <p:cNvPr id="15387" name="Text Box 15"/>
          <p:cNvSpPr txBox="1">
            <a:spLocks noChangeArrowheads="1"/>
          </p:cNvSpPr>
          <p:nvPr/>
        </p:nvSpPr>
        <p:spPr bwMode="auto">
          <a:xfrm rot="16213772">
            <a:off x="-264615" y="1055846"/>
            <a:ext cx="1268413" cy="33655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600">
                <a:latin typeface="Arial" charset="0"/>
              </a:rPr>
              <a:t>User layer</a:t>
            </a:r>
          </a:p>
        </p:txBody>
      </p:sp>
      <p:sp>
        <p:nvSpPr>
          <p:cNvPr id="15368" name="Line 29"/>
          <p:cNvSpPr>
            <a:spLocks noChangeShapeType="1"/>
          </p:cNvSpPr>
          <p:nvPr/>
        </p:nvSpPr>
        <p:spPr bwMode="auto">
          <a:xfrm>
            <a:off x="685800" y="4555071"/>
            <a:ext cx="8458200" cy="1588"/>
          </a:xfrm>
          <a:prstGeom prst="line">
            <a:avLst/>
          </a:prstGeom>
          <a:noFill/>
          <a:ln w="76200">
            <a:solidFill>
              <a:schemeClr val="tx1"/>
            </a:solidFill>
            <a:round/>
            <a:headEnd type="none" w="sm" len="sm"/>
            <a:tailEnd type="none" w="sm" len="sm"/>
          </a:ln>
        </p:spPr>
        <p:txBody>
          <a:bodyPr/>
          <a:lstStyle/>
          <a:p>
            <a:endParaRPr lang="en-US">
              <a:solidFill>
                <a:schemeClr val="bg1"/>
              </a:solidFill>
            </a:endParaRPr>
          </a:p>
        </p:txBody>
      </p:sp>
      <p:sp>
        <p:nvSpPr>
          <p:cNvPr id="15372" name="Text Box 17"/>
          <p:cNvSpPr txBox="1">
            <a:spLocks noChangeArrowheads="1"/>
          </p:cNvSpPr>
          <p:nvPr/>
        </p:nvSpPr>
        <p:spPr bwMode="auto">
          <a:xfrm>
            <a:off x="1556918" y="5924249"/>
            <a:ext cx="4464521" cy="369590"/>
          </a:xfrm>
          <a:prstGeom prst="rect">
            <a:avLst/>
          </a:prstGeom>
          <a:solidFill>
            <a:schemeClr val="tx1"/>
          </a:solidFill>
          <a:ln w="12700">
            <a:solidFill>
              <a:schemeClr val="bg2"/>
            </a:solidFill>
            <a:miter lim="800000"/>
            <a:headEnd type="none" w="sm" len="sm"/>
            <a:tailEnd type="none" w="sm" len="sm"/>
          </a:ln>
        </p:spPr>
        <p:txBody>
          <a:bodyPr wrap="square">
            <a:spAutoFit/>
          </a:bodyPr>
          <a:lstStyle/>
          <a:p>
            <a:pPr>
              <a:spcBef>
                <a:spcPct val="50000"/>
              </a:spcBef>
            </a:pPr>
            <a:endParaRPr lang="en-US" altLang="zh-CN">
              <a:solidFill>
                <a:schemeClr val="bg1"/>
              </a:solidFill>
              <a:latin typeface="Arial" charset="0"/>
            </a:endParaRPr>
          </a:p>
        </p:txBody>
      </p:sp>
      <p:sp>
        <p:nvSpPr>
          <p:cNvPr id="5" name="TextBox 4">
            <a:extLst>
              <a:ext uri="{FF2B5EF4-FFF2-40B4-BE49-F238E27FC236}">
                <a16:creationId xmlns:a16="http://schemas.microsoft.com/office/drawing/2014/main" id="{C25A793D-D377-3940-BFA5-1D3BE04F8202}"/>
              </a:ext>
            </a:extLst>
          </p:cNvPr>
          <p:cNvSpPr txBox="1"/>
          <p:nvPr/>
        </p:nvSpPr>
        <p:spPr>
          <a:xfrm>
            <a:off x="424456" y="6417177"/>
            <a:ext cx="1405771" cy="369332"/>
          </a:xfrm>
          <a:prstGeom prst="rect">
            <a:avLst/>
          </a:prstGeom>
          <a:noFill/>
        </p:spPr>
        <p:txBody>
          <a:bodyPr wrap="square" rtlCol="0">
            <a:spAutoFit/>
          </a:bodyPr>
          <a:lstStyle/>
          <a:p>
            <a:r>
              <a:rPr lang="en-US"/>
              <a:t>CPU cores</a:t>
            </a:r>
          </a:p>
        </p:txBody>
      </p:sp>
      <p:sp>
        <p:nvSpPr>
          <p:cNvPr id="53" name="Text Box 17">
            <a:extLst>
              <a:ext uri="{FF2B5EF4-FFF2-40B4-BE49-F238E27FC236}">
                <a16:creationId xmlns:a16="http://schemas.microsoft.com/office/drawing/2014/main" id="{97D9CDD4-561E-2042-873D-67FA82F580D9}"/>
              </a:ext>
            </a:extLst>
          </p:cNvPr>
          <p:cNvSpPr txBox="1">
            <a:spLocks noChangeArrowheads="1"/>
          </p:cNvSpPr>
          <p:nvPr/>
        </p:nvSpPr>
        <p:spPr bwMode="auto">
          <a:xfrm>
            <a:off x="1562141" y="5609150"/>
            <a:ext cx="2183744" cy="205470"/>
          </a:xfrm>
          <a:prstGeom prst="rect">
            <a:avLst/>
          </a:prstGeom>
          <a:solidFill>
            <a:schemeClr val="tx1"/>
          </a:solidFill>
          <a:ln w="12700">
            <a:solidFill>
              <a:schemeClr val="bg2"/>
            </a:solidFill>
            <a:miter lim="800000"/>
            <a:headEnd type="none" w="sm" len="sm"/>
            <a:tailEnd type="none" w="sm" len="sm"/>
          </a:ln>
        </p:spPr>
        <p:txBody>
          <a:bodyPr wrap="square">
            <a:spAutoFit/>
          </a:bodyPr>
          <a:lstStyle/>
          <a:p>
            <a:pPr>
              <a:spcBef>
                <a:spcPct val="50000"/>
              </a:spcBef>
            </a:pPr>
            <a:endParaRPr lang="en-US" altLang="zh-CN" sz="1600">
              <a:solidFill>
                <a:schemeClr val="bg1"/>
              </a:solidFill>
              <a:latin typeface="Arial" charset="0"/>
            </a:endParaRPr>
          </a:p>
        </p:txBody>
      </p:sp>
      <p:pic>
        <p:nvPicPr>
          <p:cNvPr id="10" name="Picture 9">
            <a:extLst>
              <a:ext uri="{FF2B5EF4-FFF2-40B4-BE49-F238E27FC236}">
                <a16:creationId xmlns:a16="http://schemas.microsoft.com/office/drawing/2014/main" id="{488D743B-4635-6543-91DE-D5AD558A8E70}"/>
              </a:ext>
            </a:extLst>
          </p:cNvPr>
          <p:cNvPicPr>
            <a:picLocks noChangeAspect="1"/>
          </p:cNvPicPr>
          <p:nvPr/>
        </p:nvPicPr>
        <p:blipFill>
          <a:blip r:embed="rId3"/>
          <a:stretch>
            <a:fillRect/>
          </a:stretch>
        </p:blipFill>
        <p:spPr>
          <a:xfrm>
            <a:off x="6666346" y="5482066"/>
            <a:ext cx="609397" cy="736355"/>
          </a:xfrm>
          <a:prstGeom prst="rect">
            <a:avLst/>
          </a:prstGeom>
        </p:spPr>
      </p:pic>
      <p:pic>
        <p:nvPicPr>
          <p:cNvPr id="11" name="Picture 10">
            <a:extLst>
              <a:ext uri="{FF2B5EF4-FFF2-40B4-BE49-F238E27FC236}">
                <a16:creationId xmlns:a16="http://schemas.microsoft.com/office/drawing/2014/main" id="{E333C778-1D2E-5D4F-A312-32182010B3A0}"/>
              </a:ext>
            </a:extLst>
          </p:cNvPr>
          <p:cNvPicPr>
            <a:picLocks noChangeAspect="1"/>
          </p:cNvPicPr>
          <p:nvPr/>
        </p:nvPicPr>
        <p:blipFill>
          <a:blip r:embed="rId4"/>
          <a:stretch>
            <a:fillRect/>
          </a:stretch>
        </p:blipFill>
        <p:spPr>
          <a:xfrm>
            <a:off x="1562140" y="4685665"/>
            <a:ext cx="1091872" cy="857255"/>
          </a:xfrm>
          <a:prstGeom prst="rect">
            <a:avLst/>
          </a:prstGeom>
        </p:spPr>
      </p:pic>
      <p:pic>
        <p:nvPicPr>
          <p:cNvPr id="110" name="Picture 109">
            <a:extLst>
              <a:ext uri="{FF2B5EF4-FFF2-40B4-BE49-F238E27FC236}">
                <a16:creationId xmlns:a16="http://schemas.microsoft.com/office/drawing/2014/main" id="{9A199DA8-F2D0-934F-80E9-E9C4B48FF87C}"/>
              </a:ext>
            </a:extLst>
          </p:cNvPr>
          <p:cNvPicPr>
            <a:picLocks noChangeAspect="1"/>
          </p:cNvPicPr>
          <p:nvPr/>
        </p:nvPicPr>
        <p:blipFill>
          <a:blip r:embed="rId4"/>
          <a:stretch>
            <a:fillRect/>
          </a:stretch>
        </p:blipFill>
        <p:spPr>
          <a:xfrm>
            <a:off x="2654012" y="4676664"/>
            <a:ext cx="1091872" cy="857255"/>
          </a:xfrm>
          <a:prstGeom prst="rect">
            <a:avLst/>
          </a:prstGeom>
        </p:spPr>
      </p:pic>
      <p:sp>
        <p:nvSpPr>
          <p:cNvPr id="67" name="Line 24">
            <a:extLst>
              <a:ext uri="{FF2B5EF4-FFF2-40B4-BE49-F238E27FC236}">
                <a16:creationId xmlns:a16="http://schemas.microsoft.com/office/drawing/2014/main" id="{B0E02981-67C1-D148-88EF-5350B308E8ED}"/>
              </a:ext>
            </a:extLst>
          </p:cNvPr>
          <p:cNvSpPr>
            <a:spLocks noChangeShapeType="1"/>
          </p:cNvSpPr>
          <p:nvPr/>
        </p:nvSpPr>
        <p:spPr bwMode="auto">
          <a:xfrm>
            <a:off x="2086014" y="4879321"/>
            <a:ext cx="8788" cy="864885"/>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sp>
        <p:nvSpPr>
          <p:cNvPr id="111" name="Line 24">
            <a:extLst>
              <a:ext uri="{FF2B5EF4-FFF2-40B4-BE49-F238E27FC236}">
                <a16:creationId xmlns:a16="http://schemas.microsoft.com/office/drawing/2014/main" id="{9E61DCEA-8C48-474F-89E0-16DB311F640D}"/>
              </a:ext>
            </a:extLst>
          </p:cNvPr>
          <p:cNvSpPr>
            <a:spLocks noChangeShapeType="1"/>
          </p:cNvSpPr>
          <p:nvPr/>
        </p:nvSpPr>
        <p:spPr bwMode="auto">
          <a:xfrm>
            <a:off x="3169097" y="4858084"/>
            <a:ext cx="8788" cy="864885"/>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sp>
        <p:nvSpPr>
          <p:cNvPr id="112" name="Text Box 17">
            <a:extLst>
              <a:ext uri="{FF2B5EF4-FFF2-40B4-BE49-F238E27FC236}">
                <a16:creationId xmlns:a16="http://schemas.microsoft.com/office/drawing/2014/main" id="{70DA4120-68FD-064A-932D-2298F17100FF}"/>
              </a:ext>
            </a:extLst>
          </p:cNvPr>
          <p:cNvSpPr txBox="1">
            <a:spLocks noChangeArrowheads="1"/>
          </p:cNvSpPr>
          <p:nvPr/>
        </p:nvSpPr>
        <p:spPr bwMode="auto">
          <a:xfrm>
            <a:off x="3837696" y="5605721"/>
            <a:ext cx="2183744" cy="205470"/>
          </a:xfrm>
          <a:prstGeom prst="rect">
            <a:avLst/>
          </a:prstGeom>
          <a:solidFill>
            <a:schemeClr val="tx1"/>
          </a:solidFill>
          <a:ln w="12700">
            <a:solidFill>
              <a:schemeClr val="bg2"/>
            </a:solidFill>
            <a:miter lim="800000"/>
            <a:headEnd type="none" w="sm" len="sm"/>
            <a:tailEnd type="none" w="sm" len="sm"/>
          </a:ln>
        </p:spPr>
        <p:txBody>
          <a:bodyPr wrap="square">
            <a:spAutoFit/>
          </a:bodyPr>
          <a:lstStyle/>
          <a:p>
            <a:pPr>
              <a:spcBef>
                <a:spcPct val="50000"/>
              </a:spcBef>
            </a:pPr>
            <a:endParaRPr lang="en-US" altLang="zh-CN" sz="1600">
              <a:solidFill>
                <a:schemeClr val="bg1"/>
              </a:solidFill>
              <a:latin typeface="Arial" charset="0"/>
            </a:endParaRPr>
          </a:p>
        </p:txBody>
      </p:sp>
      <p:pic>
        <p:nvPicPr>
          <p:cNvPr id="113" name="Picture 112">
            <a:extLst>
              <a:ext uri="{FF2B5EF4-FFF2-40B4-BE49-F238E27FC236}">
                <a16:creationId xmlns:a16="http://schemas.microsoft.com/office/drawing/2014/main" id="{BA9D0FBB-49D5-6246-B07F-F8A11D3F2171}"/>
              </a:ext>
            </a:extLst>
          </p:cNvPr>
          <p:cNvPicPr>
            <a:picLocks noChangeAspect="1"/>
          </p:cNvPicPr>
          <p:nvPr/>
        </p:nvPicPr>
        <p:blipFill>
          <a:blip r:embed="rId4"/>
          <a:stretch>
            <a:fillRect/>
          </a:stretch>
        </p:blipFill>
        <p:spPr>
          <a:xfrm>
            <a:off x="3837695" y="4682236"/>
            <a:ext cx="1091872" cy="857255"/>
          </a:xfrm>
          <a:prstGeom prst="rect">
            <a:avLst/>
          </a:prstGeom>
        </p:spPr>
      </p:pic>
      <p:pic>
        <p:nvPicPr>
          <p:cNvPr id="114" name="Picture 113">
            <a:extLst>
              <a:ext uri="{FF2B5EF4-FFF2-40B4-BE49-F238E27FC236}">
                <a16:creationId xmlns:a16="http://schemas.microsoft.com/office/drawing/2014/main" id="{15CA4BC9-B520-6741-BF8C-B0D90A5DB3D4}"/>
              </a:ext>
            </a:extLst>
          </p:cNvPr>
          <p:cNvPicPr>
            <a:picLocks noChangeAspect="1"/>
          </p:cNvPicPr>
          <p:nvPr/>
        </p:nvPicPr>
        <p:blipFill>
          <a:blip r:embed="rId4"/>
          <a:stretch>
            <a:fillRect/>
          </a:stretch>
        </p:blipFill>
        <p:spPr>
          <a:xfrm>
            <a:off x="4929567" y="4673235"/>
            <a:ext cx="1091872" cy="857255"/>
          </a:xfrm>
          <a:prstGeom prst="rect">
            <a:avLst/>
          </a:prstGeom>
        </p:spPr>
      </p:pic>
      <p:sp>
        <p:nvSpPr>
          <p:cNvPr id="115" name="Line 24">
            <a:extLst>
              <a:ext uri="{FF2B5EF4-FFF2-40B4-BE49-F238E27FC236}">
                <a16:creationId xmlns:a16="http://schemas.microsoft.com/office/drawing/2014/main" id="{B475E7F5-8BF4-C448-978C-2773F3AECA30}"/>
              </a:ext>
            </a:extLst>
          </p:cNvPr>
          <p:cNvSpPr>
            <a:spLocks noChangeShapeType="1"/>
          </p:cNvSpPr>
          <p:nvPr/>
        </p:nvSpPr>
        <p:spPr bwMode="auto">
          <a:xfrm>
            <a:off x="4361569" y="4875892"/>
            <a:ext cx="8788" cy="864885"/>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sp>
        <p:nvSpPr>
          <p:cNvPr id="116" name="Line 24">
            <a:extLst>
              <a:ext uri="{FF2B5EF4-FFF2-40B4-BE49-F238E27FC236}">
                <a16:creationId xmlns:a16="http://schemas.microsoft.com/office/drawing/2014/main" id="{3B34E12B-235B-F74D-A795-7EB0CE8E3FCA}"/>
              </a:ext>
            </a:extLst>
          </p:cNvPr>
          <p:cNvSpPr>
            <a:spLocks noChangeShapeType="1"/>
          </p:cNvSpPr>
          <p:nvPr/>
        </p:nvSpPr>
        <p:spPr bwMode="auto">
          <a:xfrm>
            <a:off x="5444652" y="4854655"/>
            <a:ext cx="8788" cy="864885"/>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sp>
        <p:nvSpPr>
          <p:cNvPr id="117" name="Line 24">
            <a:extLst>
              <a:ext uri="{FF2B5EF4-FFF2-40B4-BE49-F238E27FC236}">
                <a16:creationId xmlns:a16="http://schemas.microsoft.com/office/drawing/2014/main" id="{D3DE3A92-D7C2-D24B-8AA2-258BDDB08551}"/>
              </a:ext>
            </a:extLst>
          </p:cNvPr>
          <p:cNvSpPr>
            <a:spLocks noChangeShapeType="1"/>
          </p:cNvSpPr>
          <p:nvPr/>
        </p:nvSpPr>
        <p:spPr bwMode="auto">
          <a:xfrm>
            <a:off x="4920603" y="5618268"/>
            <a:ext cx="8964" cy="599371"/>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sp>
        <p:nvSpPr>
          <p:cNvPr id="118" name="Line 24">
            <a:extLst>
              <a:ext uri="{FF2B5EF4-FFF2-40B4-BE49-F238E27FC236}">
                <a16:creationId xmlns:a16="http://schemas.microsoft.com/office/drawing/2014/main" id="{F02F1B2B-CE27-FC4E-AB59-61C5CB2AE173}"/>
              </a:ext>
            </a:extLst>
          </p:cNvPr>
          <p:cNvSpPr>
            <a:spLocks noChangeShapeType="1"/>
          </p:cNvSpPr>
          <p:nvPr/>
        </p:nvSpPr>
        <p:spPr bwMode="auto">
          <a:xfrm>
            <a:off x="2654012" y="5618386"/>
            <a:ext cx="8964" cy="599371"/>
          </a:xfrm>
          <a:prstGeom prst="line">
            <a:avLst/>
          </a:prstGeom>
          <a:noFill/>
          <a:ln w="38100">
            <a:solidFill>
              <a:schemeClr val="tx1"/>
            </a:solidFill>
            <a:round/>
            <a:headEnd type="none" w="sm" len="sm"/>
            <a:tailEnd type="none" w="sm" len="sm"/>
          </a:ln>
        </p:spPr>
        <p:txBody>
          <a:bodyPr/>
          <a:lstStyle/>
          <a:p>
            <a:endParaRPr lang="en-US" sz="1600">
              <a:solidFill>
                <a:schemeClr val="bg1"/>
              </a:solidFill>
            </a:endParaRPr>
          </a:p>
        </p:txBody>
      </p:sp>
      <p:pic>
        <p:nvPicPr>
          <p:cNvPr id="120" name="Picture 119">
            <a:extLst>
              <a:ext uri="{FF2B5EF4-FFF2-40B4-BE49-F238E27FC236}">
                <a16:creationId xmlns:a16="http://schemas.microsoft.com/office/drawing/2014/main" id="{4E7E933F-79D4-1D48-B345-393A198BE56F}"/>
              </a:ext>
            </a:extLst>
          </p:cNvPr>
          <p:cNvPicPr>
            <a:picLocks noChangeAspect="1"/>
          </p:cNvPicPr>
          <p:nvPr/>
        </p:nvPicPr>
        <p:blipFill>
          <a:blip r:embed="rId3"/>
          <a:stretch>
            <a:fillRect/>
          </a:stretch>
        </p:blipFill>
        <p:spPr>
          <a:xfrm>
            <a:off x="7290983" y="5482066"/>
            <a:ext cx="609397" cy="736355"/>
          </a:xfrm>
          <a:prstGeom prst="rect">
            <a:avLst/>
          </a:prstGeom>
        </p:spPr>
      </p:pic>
      <p:pic>
        <p:nvPicPr>
          <p:cNvPr id="121" name="Picture 120">
            <a:extLst>
              <a:ext uri="{FF2B5EF4-FFF2-40B4-BE49-F238E27FC236}">
                <a16:creationId xmlns:a16="http://schemas.microsoft.com/office/drawing/2014/main" id="{64F08473-886A-D84D-B328-73FBDE5A0BC6}"/>
              </a:ext>
            </a:extLst>
          </p:cNvPr>
          <p:cNvPicPr>
            <a:picLocks noChangeAspect="1"/>
          </p:cNvPicPr>
          <p:nvPr/>
        </p:nvPicPr>
        <p:blipFill>
          <a:blip r:embed="rId3"/>
          <a:stretch>
            <a:fillRect/>
          </a:stretch>
        </p:blipFill>
        <p:spPr>
          <a:xfrm>
            <a:off x="6666346" y="4745392"/>
            <a:ext cx="609397" cy="736355"/>
          </a:xfrm>
          <a:prstGeom prst="rect">
            <a:avLst/>
          </a:prstGeom>
        </p:spPr>
      </p:pic>
      <p:pic>
        <p:nvPicPr>
          <p:cNvPr id="122" name="Picture 121">
            <a:extLst>
              <a:ext uri="{FF2B5EF4-FFF2-40B4-BE49-F238E27FC236}">
                <a16:creationId xmlns:a16="http://schemas.microsoft.com/office/drawing/2014/main" id="{E4497347-3E90-614E-892E-A2214AB6C21E}"/>
              </a:ext>
            </a:extLst>
          </p:cNvPr>
          <p:cNvPicPr>
            <a:picLocks noChangeAspect="1"/>
          </p:cNvPicPr>
          <p:nvPr/>
        </p:nvPicPr>
        <p:blipFill>
          <a:blip r:embed="rId3"/>
          <a:stretch>
            <a:fillRect/>
          </a:stretch>
        </p:blipFill>
        <p:spPr>
          <a:xfrm>
            <a:off x="7290983" y="4745392"/>
            <a:ext cx="609397" cy="736355"/>
          </a:xfrm>
          <a:prstGeom prst="rect">
            <a:avLst/>
          </a:prstGeom>
        </p:spPr>
      </p:pic>
      <p:cxnSp>
        <p:nvCxnSpPr>
          <p:cNvPr id="13" name="Straight Arrow Connector 12">
            <a:extLst>
              <a:ext uri="{FF2B5EF4-FFF2-40B4-BE49-F238E27FC236}">
                <a16:creationId xmlns:a16="http://schemas.microsoft.com/office/drawing/2014/main" id="{7567463B-6411-1143-8AB5-2D8687CFCCEF}"/>
              </a:ext>
            </a:extLst>
          </p:cNvPr>
          <p:cNvCxnSpPr>
            <a:cxnSpLocks/>
          </p:cNvCxnSpPr>
          <p:nvPr/>
        </p:nvCxnSpPr>
        <p:spPr bwMode="auto">
          <a:xfrm>
            <a:off x="6021439" y="5471776"/>
            <a:ext cx="613906" cy="0"/>
          </a:xfrm>
          <a:prstGeom prst="straightConnector1">
            <a:avLst/>
          </a:prstGeom>
          <a:noFill/>
          <a:ln w="60325" cap="flat" cmpd="sng" algn="ctr">
            <a:solidFill>
              <a:schemeClr val="bg2"/>
            </a:solidFill>
            <a:prstDash val="solid"/>
            <a:round/>
            <a:headEnd type="triangle"/>
            <a:tailEnd type="triangle"/>
          </a:ln>
          <a:effectLst/>
        </p:spPr>
      </p:cxnSp>
      <p:sp>
        <p:nvSpPr>
          <p:cNvPr id="127" name="TextBox 126">
            <a:extLst>
              <a:ext uri="{FF2B5EF4-FFF2-40B4-BE49-F238E27FC236}">
                <a16:creationId xmlns:a16="http://schemas.microsoft.com/office/drawing/2014/main" id="{00A0B67C-7DF7-954B-B426-F2822A839545}"/>
              </a:ext>
            </a:extLst>
          </p:cNvPr>
          <p:cNvSpPr txBox="1"/>
          <p:nvPr/>
        </p:nvSpPr>
        <p:spPr>
          <a:xfrm>
            <a:off x="3032342" y="6455914"/>
            <a:ext cx="1405771" cy="369332"/>
          </a:xfrm>
          <a:prstGeom prst="rect">
            <a:avLst/>
          </a:prstGeom>
          <a:noFill/>
        </p:spPr>
        <p:txBody>
          <a:bodyPr wrap="square" rtlCol="0">
            <a:spAutoFit/>
          </a:bodyPr>
          <a:lstStyle/>
          <a:p>
            <a:r>
              <a:rPr lang="en-US"/>
              <a:t>SIMD units</a:t>
            </a:r>
          </a:p>
        </p:txBody>
      </p:sp>
      <p:sp>
        <p:nvSpPr>
          <p:cNvPr id="128" name="TextBox 127">
            <a:extLst>
              <a:ext uri="{FF2B5EF4-FFF2-40B4-BE49-F238E27FC236}">
                <a16:creationId xmlns:a16="http://schemas.microsoft.com/office/drawing/2014/main" id="{74A7C5A8-9AF4-2F46-9AC6-C88DB4616C9E}"/>
              </a:ext>
            </a:extLst>
          </p:cNvPr>
          <p:cNvSpPr txBox="1"/>
          <p:nvPr/>
        </p:nvSpPr>
        <p:spPr>
          <a:xfrm>
            <a:off x="6536114" y="6455914"/>
            <a:ext cx="1405771" cy="369332"/>
          </a:xfrm>
          <a:prstGeom prst="rect">
            <a:avLst/>
          </a:prstGeom>
          <a:noFill/>
        </p:spPr>
        <p:txBody>
          <a:bodyPr wrap="square" rtlCol="0">
            <a:spAutoFit/>
          </a:bodyPr>
          <a:lstStyle/>
          <a:p>
            <a:r>
              <a:rPr lang="en-US"/>
              <a:t>GPU cores</a:t>
            </a:r>
          </a:p>
        </p:txBody>
      </p:sp>
      <p:pic>
        <p:nvPicPr>
          <p:cNvPr id="16" name="Picture 15">
            <a:extLst>
              <a:ext uri="{FF2B5EF4-FFF2-40B4-BE49-F238E27FC236}">
                <a16:creationId xmlns:a16="http://schemas.microsoft.com/office/drawing/2014/main" id="{6F264782-E9B0-954D-8FAB-A8F9C3A1E950}"/>
              </a:ext>
            </a:extLst>
          </p:cNvPr>
          <p:cNvPicPr>
            <a:picLocks noChangeAspect="1"/>
          </p:cNvPicPr>
          <p:nvPr/>
        </p:nvPicPr>
        <p:blipFill>
          <a:blip r:embed="rId5"/>
          <a:stretch>
            <a:fillRect/>
          </a:stretch>
        </p:blipFill>
        <p:spPr>
          <a:xfrm>
            <a:off x="4327706" y="6583946"/>
            <a:ext cx="698500" cy="241300"/>
          </a:xfrm>
          <a:prstGeom prst="rect">
            <a:avLst/>
          </a:prstGeom>
        </p:spPr>
      </p:pic>
      <p:pic>
        <p:nvPicPr>
          <p:cNvPr id="17" name="Picture 16">
            <a:extLst>
              <a:ext uri="{FF2B5EF4-FFF2-40B4-BE49-F238E27FC236}">
                <a16:creationId xmlns:a16="http://schemas.microsoft.com/office/drawing/2014/main" id="{A54CB0E3-FA2F-8E49-8937-805A6C74B5E0}"/>
              </a:ext>
            </a:extLst>
          </p:cNvPr>
          <p:cNvPicPr>
            <a:picLocks noChangeAspect="1"/>
          </p:cNvPicPr>
          <p:nvPr/>
        </p:nvPicPr>
        <p:blipFill>
          <a:blip r:embed="rId6"/>
          <a:stretch>
            <a:fillRect/>
          </a:stretch>
        </p:blipFill>
        <p:spPr>
          <a:xfrm>
            <a:off x="1676616" y="6425715"/>
            <a:ext cx="409398" cy="342406"/>
          </a:xfrm>
          <a:prstGeom prst="rect">
            <a:avLst/>
          </a:prstGeom>
        </p:spPr>
      </p:pic>
      <p:pic>
        <p:nvPicPr>
          <p:cNvPr id="139" name="Picture 138">
            <a:extLst>
              <a:ext uri="{FF2B5EF4-FFF2-40B4-BE49-F238E27FC236}">
                <a16:creationId xmlns:a16="http://schemas.microsoft.com/office/drawing/2014/main" id="{694D02A6-2145-C446-9651-B1A9DB3E11FD}"/>
              </a:ext>
            </a:extLst>
          </p:cNvPr>
          <p:cNvPicPr>
            <a:picLocks noChangeAspect="1"/>
          </p:cNvPicPr>
          <p:nvPr/>
        </p:nvPicPr>
        <p:blipFill>
          <a:blip r:embed="rId3"/>
          <a:stretch>
            <a:fillRect/>
          </a:stretch>
        </p:blipFill>
        <p:spPr>
          <a:xfrm>
            <a:off x="7940292" y="6375373"/>
            <a:ext cx="305350" cy="427117"/>
          </a:xfrm>
          <a:prstGeom prst="rect">
            <a:avLst/>
          </a:prstGeom>
        </p:spPr>
      </p:pic>
      <p:sp>
        <p:nvSpPr>
          <p:cNvPr id="18" name="TextBox 17">
            <a:extLst>
              <a:ext uri="{FF2B5EF4-FFF2-40B4-BE49-F238E27FC236}">
                <a16:creationId xmlns:a16="http://schemas.microsoft.com/office/drawing/2014/main" id="{6CB56553-069F-F547-876F-2C3154DA24BC}"/>
              </a:ext>
            </a:extLst>
          </p:cNvPr>
          <p:cNvSpPr txBox="1"/>
          <p:nvPr/>
        </p:nvSpPr>
        <p:spPr>
          <a:xfrm>
            <a:off x="2273704" y="5908902"/>
            <a:ext cx="3493116" cy="369332"/>
          </a:xfrm>
          <a:prstGeom prst="rect">
            <a:avLst/>
          </a:prstGeom>
          <a:noFill/>
        </p:spPr>
        <p:txBody>
          <a:bodyPr wrap="square" rtlCol="0">
            <a:spAutoFit/>
          </a:bodyPr>
          <a:lstStyle/>
          <a:p>
            <a:r>
              <a:rPr lang="en-US">
                <a:solidFill>
                  <a:schemeClr val="bg1"/>
                </a:solidFill>
              </a:rPr>
              <a:t>Shared address space (NUMA)</a:t>
            </a:r>
          </a:p>
        </p:txBody>
      </p:sp>
      <p:sp>
        <p:nvSpPr>
          <p:cNvPr id="141" name="Text Box 34">
            <a:extLst>
              <a:ext uri="{FF2B5EF4-FFF2-40B4-BE49-F238E27FC236}">
                <a16:creationId xmlns:a16="http://schemas.microsoft.com/office/drawing/2014/main" id="{8DB8DC41-751E-B647-9F6F-5B14A9266AA8}"/>
              </a:ext>
            </a:extLst>
          </p:cNvPr>
          <p:cNvSpPr txBox="1">
            <a:spLocks noChangeArrowheads="1"/>
          </p:cNvSpPr>
          <p:nvPr/>
        </p:nvSpPr>
        <p:spPr bwMode="auto">
          <a:xfrm rot="16213772">
            <a:off x="76794" y="5198513"/>
            <a:ext cx="695325" cy="366713"/>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800">
                <a:latin typeface="Arial" charset="0"/>
              </a:rPr>
              <a:t>HW</a:t>
            </a:r>
          </a:p>
        </p:txBody>
      </p:sp>
    </p:spTree>
    <p:extLst>
      <p:ext uri="{BB962C8B-B14F-4D97-AF65-F5344CB8AC3E}">
        <p14:creationId xmlns:p14="http://schemas.microsoft.com/office/powerpoint/2010/main" val="2674961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a:t>Agenda</a:t>
            </a:r>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err="1"/>
              <a:t>OpenMP</a:t>
            </a:r>
            <a:r>
              <a:rPr lang="en-US"/>
              <a:t> overview</a:t>
            </a:r>
          </a:p>
          <a:p>
            <a:pPr eaLnBrk="1" fontAlgn="t" hangingPunct="1"/>
            <a:r>
              <a:rPr lang="en-US"/>
              <a:t>The device model in OpenMP</a:t>
            </a:r>
          </a:p>
          <a:p>
            <a:pPr eaLnBrk="1" fontAlgn="t" hangingPunct="1"/>
            <a:r>
              <a:rPr lang="en-US"/>
              <a:t>Understanding execution on the GPU with </a:t>
            </a:r>
            <a:r>
              <a:rPr lang="en-US" err="1"/>
              <a:t>nvprof</a:t>
            </a:r>
            <a:endParaRPr lang="en-US"/>
          </a:p>
          <a:p>
            <a:pPr eaLnBrk="1" fontAlgn="t" hangingPunct="1"/>
            <a:r>
              <a:rPr lang="en-US"/>
              <a:t>Moving memory to/from the device</a:t>
            </a:r>
          </a:p>
          <a:p>
            <a:pPr eaLnBrk="1" fontAlgn="t" hangingPunct="1"/>
            <a:r>
              <a:rPr lang="en-US"/>
              <a:t>Working with the target directive</a:t>
            </a:r>
          </a:p>
          <a:p>
            <a:pPr eaLnBrk="1" fontAlgn="t" hangingPunct="1"/>
            <a:r>
              <a:rPr lang="en-US"/>
              <a:t>Controlling memory movement</a:t>
            </a:r>
          </a:p>
          <a:p>
            <a:pPr eaLnBrk="1" fontAlgn="t" hangingPunct="1"/>
            <a:r>
              <a:rPr lang="en-US"/>
              <a:t>Optimizing GPU code</a:t>
            </a:r>
          </a:p>
          <a:p>
            <a:pPr eaLnBrk="1" fontAlgn="t" hangingPunct="1"/>
            <a:r>
              <a:rPr lang="en-US"/>
              <a:t>CPU/GPU portability</a:t>
            </a:r>
          </a:p>
          <a:p>
            <a:pPr eaLnBrk="1" fontAlgn="t" hangingPunct="1"/>
            <a:r>
              <a:rPr lang="en-US"/>
              <a:t>5-point stencil</a:t>
            </a:r>
          </a:p>
          <a:p>
            <a:pPr eaLnBrk="1" fontAlgn="t" hangingPunct="1"/>
            <a:r>
              <a:rPr lang="en-US"/>
              <a:t>OpenMP 5.0</a:t>
            </a:r>
          </a:p>
        </p:txBody>
      </p:sp>
      <p:sp>
        <p:nvSpPr>
          <p:cNvPr id="4" name="Right Arrow 3"/>
          <p:cNvSpPr/>
          <p:nvPr/>
        </p:nvSpPr>
        <p:spPr>
          <a:xfrm>
            <a:off x="236525" y="1327934"/>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58426939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0"/>
          </p:nvPr>
        </p:nvSpPr>
        <p:spPr>
          <a:xfrm>
            <a:off x="7239000" y="6495397"/>
            <a:ext cx="1905000" cy="362607"/>
          </a:xfrm>
        </p:spPr>
        <p:txBody>
          <a:bodyPr/>
          <a:lstStyle/>
          <a:p>
            <a:pPr algn="r">
              <a:defRPr/>
            </a:pPr>
            <a:fld id="{32B01348-3655-4A59-A915-B208D11B81AE}" type="slidenum">
              <a:rPr lang="zh-CN" altLang="en-US">
                <a:solidFill>
                  <a:srgbClr val="000000"/>
                </a:solidFill>
              </a:rPr>
              <a:pPr algn="r">
                <a:defRPr/>
              </a:pPr>
              <a:t>26</a:t>
            </a:fld>
            <a:endParaRPr lang="en-US" altLang="zh-CN">
              <a:solidFill>
                <a:srgbClr val="000000"/>
              </a:solidFill>
            </a:endParaRPr>
          </a:p>
        </p:txBody>
      </p:sp>
      <p:sp>
        <p:nvSpPr>
          <p:cNvPr id="63491" name="Rectangle 2"/>
          <p:cNvSpPr>
            <a:spLocks noGrp="1" noChangeArrowheads="1"/>
          </p:cNvSpPr>
          <p:nvPr>
            <p:ph type="title"/>
          </p:nvPr>
        </p:nvSpPr>
        <p:spPr>
          <a:xfrm>
            <a:off x="457200" y="274638"/>
            <a:ext cx="8229600" cy="657550"/>
          </a:xfrm>
          <a:noFill/>
        </p:spPr>
        <p:txBody>
          <a:bodyPr lIns="90488" tIns="44450" rIns="90488" bIns="44450" anchor="b">
            <a:noAutofit/>
          </a:bodyPr>
          <a:lstStyle/>
          <a:p>
            <a:pPr eaLnBrk="1" hangingPunct="1">
              <a:lnSpc>
                <a:spcPct val="89000"/>
              </a:lnSpc>
            </a:pPr>
            <a:r>
              <a:rPr lang="en-US" altLang="zh-CN" sz="3200">
                <a:ea typeface="SimSun" pitchFamily="2" charset="-122"/>
              </a:rPr>
              <a:t>The </a:t>
            </a:r>
            <a:r>
              <a:rPr lang="en-US" altLang="zh-CN" sz="3200" err="1">
                <a:ea typeface="SimSun" pitchFamily="2" charset="-122"/>
              </a:rPr>
              <a:t>OpenMP</a:t>
            </a:r>
            <a:r>
              <a:rPr lang="en-US" altLang="zh-CN" sz="3200">
                <a:ea typeface="SimSun" pitchFamily="2" charset="-122"/>
              </a:rPr>
              <a:t> device programming model</a:t>
            </a:r>
          </a:p>
        </p:txBody>
      </p:sp>
      <p:sp>
        <p:nvSpPr>
          <p:cNvPr id="63492" name="Rectangle 3"/>
          <p:cNvSpPr>
            <a:spLocks noChangeArrowheads="1"/>
          </p:cNvSpPr>
          <p:nvPr/>
        </p:nvSpPr>
        <p:spPr bwMode="auto">
          <a:xfrm>
            <a:off x="4572000" y="2057405"/>
            <a:ext cx="3967163" cy="4284663"/>
          </a:xfrm>
          <a:prstGeom prst="rect">
            <a:avLst/>
          </a:prstGeom>
          <a:noFill/>
          <a:ln w="9525">
            <a:noFill/>
            <a:miter lim="800000"/>
            <a:headEnd/>
            <a:tailEnd/>
          </a:ln>
        </p:spPr>
        <p:txBody>
          <a:bodyPr lIns="90488" tIns="44450" rIns="90488" bIns="44450"/>
          <a:lstStyle/>
          <a:p>
            <a:pPr marL="342900" indent="-342900" fontAlgn="auto">
              <a:lnSpc>
                <a:spcPct val="80000"/>
              </a:lnSpc>
              <a:spcBef>
                <a:spcPct val="20000"/>
              </a:spcBef>
              <a:spcAft>
                <a:spcPts val="0"/>
              </a:spcAft>
            </a:pPr>
            <a:endParaRPr lang="zh-CN" altLang="en-US" sz="1800">
              <a:solidFill>
                <a:srgbClr val="000000"/>
              </a:solidFill>
              <a:latin typeface="Arial" charset="0"/>
              <a:ea typeface="+mn-ea"/>
            </a:endParaRPr>
          </a:p>
        </p:txBody>
      </p:sp>
      <p:sp>
        <p:nvSpPr>
          <p:cNvPr id="63493" name="Rectangle 4"/>
          <p:cNvSpPr>
            <a:spLocks noChangeArrowheads="1"/>
          </p:cNvSpPr>
          <p:nvPr/>
        </p:nvSpPr>
        <p:spPr bwMode="auto">
          <a:xfrm>
            <a:off x="4609881" y="2873517"/>
            <a:ext cx="4389099" cy="2406429"/>
          </a:xfrm>
          <a:prstGeom prst="rect">
            <a:avLst/>
          </a:prstGeom>
          <a:solidFill>
            <a:srgbClr val="F7FDFF"/>
          </a:solidFill>
          <a:ln w="22225">
            <a:solidFill>
              <a:srgbClr val="000090"/>
            </a:solidFill>
            <a:miter lim="800000"/>
            <a:headEnd/>
            <a:tailEnd/>
          </a:ln>
        </p:spPr>
        <p:txBody>
          <a:bodyPr wrap="square" lIns="92075" tIns="46038" rIns="92075" bIns="46038" anchor="ctr">
            <a:spAutoFit/>
          </a:bodyPr>
          <a:lstStyle/>
          <a:p>
            <a:pPr eaLnBrk="0" fontAlgn="auto" hangingPunct="0">
              <a:lnSpc>
                <a:spcPct val="90000"/>
              </a:lnSpc>
              <a:spcBef>
                <a:spcPct val="20000"/>
              </a:spcBef>
              <a:spcAft>
                <a:spcPts val="0"/>
              </a:spcAft>
            </a:pPr>
            <a:r>
              <a:rPr lang="en-US" altLang="zh-CN" sz="2000">
                <a:solidFill>
                  <a:srgbClr val="000000"/>
                </a:solidFill>
                <a:latin typeface="Arial" charset="0"/>
                <a:ea typeface="+mn-ea"/>
              </a:rPr>
              <a:t>#include &lt;</a:t>
            </a:r>
            <a:r>
              <a:rPr lang="en-US" altLang="zh-CN" sz="2000" err="1">
                <a:solidFill>
                  <a:srgbClr val="000000"/>
                </a:solidFill>
                <a:latin typeface="Arial" charset="0"/>
                <a:ea typeface="+mn-ea"/>
              </a:rPr>
              <a:t>omp.h</a:t>
            </a:r>
            <a:r>
              <a:rPr lang="en-US" altLang="zh-CN" sz="2000">
                <a:solidFill>
                  <a:srgbClr val="000000"/>
                </a:solidFill>
                <a:latin typeface="Arial" charset="0"/>
                <a:ea typeface="+mn-ea"/>
              </a:rPr>
              <a:t>&gt;</a:t>
            </a:r>
          </a:p>
          <a:p>
            <a:pPr eaLnBrk="0" fontAlgn="auto" hangingPunct="0">
              <a:lnSpc>
                <a:spcPct val="90000"/>
              </a:lnSpc>
              <a:spcBef>
                <a:spcPct val="20000"/>
              </a:spcBef>
              <a:spcAft>
                <a:spcPts val="0"/>
              </a:spcAft>
            </a:pPr>
            <a:r>
              <a:rPr lang="en-US" altLang="zh-CN" sz="2000">
                <a:solidFill>
                  <a:srgbClr val="000000"/>
                </a:solidFill>
                <a:latin typeface="Arial" charset="0"/>
                <a:ea typeface="+mn-ea"/>
              </a:rPr>
              <a:t>#include &lt;</a:t>
            </a:r>
            <a:r>
              <a:rPr lang="en-US" altLang="zh-CN" sz="2000" err="1">
                <a:solidFill>
                  <a:srgbClr val="000000"/>
                </a:solidFill>
                <a:latin typeface="Arial" charset="0"/>
                <a:ea typeface="+mn-ea"/>
              </a:rPr>
              <a:t>stdio.h</a:t>
            </a:r>
            <a:r>
              <a:rPr lang="en-US" altLang="zh-CN" sz="2000">
                <a:solidFill>
                  <a:srgbClr val="000000"/>
                </a:solidFill>
                <a:latin typeface="Arial" charset="0"/>
                <a:ea typeface="+mn-ea"/>
              </a:rPr>
              <a:t>&gt;</a:t>
            </a:r>
          </a:p>
          <a:p>
            <a:pPr eaLnBrk="0" fontAlgn="auto" hangingPunct="0">
              <a:lnSpc>
                <a:spcPct val="90000"/>
              </a:lnSpc>
              <a:spcBef>
                <a:spcPct val="20000"/>
              </a:spcBef>
              <a:spcAft>
                <a:spcPts val="0"/>
              </a:spcAft>
            </a:pPr>
            <a:r>
              <a:rPr lang="en-US" altLang="zh-CN" sz="2000" err="1">
                <a:solidFill>
                  <a:srgbClr val="000000"/>
                </a:solidFill>
                <a:latin typeface="Arial" charset="0"/>
                <a:ea typeface="+mn-ea"/>
              </a:rPr>
              <a:t>int</a:t>
            </a:r>
            <a:r>
              <a:rPr lang="en-US" altLang="zh-CN" sz="2000">
                <a:solidFill>
                  <a:srgbClr val="000000"/>
                </a:solidFill>
                <a:latin typeface="Arial" charset="0"/>
                <a:ea typeface="+mn-ea"/>
              </a:rPr>
              <a:t> main()</a:t>
            </a:r>
          </a:p>
          <a:p>
            <a:pPr eaLnBrk="0" fontAlgn="auto" hangingPunct="0">
              <a:lnSpc>
                <a:spcPct val="90000"/>
              </a:lnSpc>
              <a:spcBef>
                <a:spcPct val="20000"/>
              </a:spcBef>
              <a:spcAft>
                <a:spcPts val="0"/>
              </a:spcAft>
            </a:pPr>
            <a:r>
              <a:rPr lang="en-US" altLang="zh-CN" sz="2000">
                <a:solidFill>
                  <a:srgbClr val="000000"/>
                </a:solidFill>
                <a:latin typeface="Arial" charset="0"/>
                <a:ea typeface="+mn-ea"/>
              </a:rPr>
              <a:t>{</a:t>
            </a:r>
          </a:p>
          <a:p>
            <a:pPr eaLnBrk="0" fontAlgn="auto" hangingPunct="0">
              <a:lnSpc>
                <a:spcPct val="90000"/>
              </a:lnSpc>
              <a:spcBef>
                <a:spcPct val="20000"/>
              </a:spcBef>
              <a:spcAft>
                <a:spcPts val="0"/>
              </a:spcAft>
            </a:pPr>
            <a:r>
              <a:rPr lang="en-US" altLang="zh-CN" sz="2000">
                <a:solidFill>
                  <a:srgbClr val="000000"/>
                </a:solidFill>
                <a:latin typeface="Arial" charset="0"/>
                <a:ea typeface="+mn-ea"/>
              </a:rPr>
              <a:t>    </a:t>
            </a:r>
            <a:r>
              <a:rPr lang="en-US" altLang="zh-CN" sz="2000" err="1">
                <a:solidFill>
                  <a:srgbClr val="000000"/>
                </a:solidFill>
                <a:latin typeface="Arial" charset="0"/>
                <a:ea typeface="+mn-ea"/>
              </a:rPr>
              <a:t>printf</a:t>
            </a:r>
            <a:r>
              <a:rPr lang="en-US" altLang="zh-CN" sz="2000">
                <a:solidFill>
                  <a:srgbClr val="000000"/>
                </a:solidFill>
                <a:latin typeface="Arial" charset="0"/>
                <a:ea typeface="+mn-ea"/>
              </a:rPr>
              <a:t>(“There are %d devices\n”,</a:t>
            </a:r>
          </a:p>
          <a:p>
            <a:pPr eaLnBrk="0" fontAlgn="auto" hangingPunct="0">
              <a:lnSpc>
                <a:spcPct val="90000"/>
              </a:lnSpc>
              <a:spcBef>
                <a:spcPct val="20000"/>
              </a:spcBef>
              <a:spcAft>
                <a:spcPts val="0"/>
              </a:spcAft>
            </a:pPr>
            <a:r>
              <a:rPr lang="en-US" altLang="zh-CN" sz="2000">
                <a:solidFill>
                  <a:srgbClr val="000000"/>
                </a:solidFill>
                <a:latin typeface="Arial" charset="0"/>
                <a:ea typeface="+mn-ea"/>
              </a:rPr>
              <a:t>              </a:t>
            </a:r>
            <a:r>
              <a:rPr lang="en-US" altLang="zh-CN" sz="2000" err="1">
                <a:solidFill>
                  <a:srgbClr val="000000"/>
                </a:solidFill>
                <a:latin typeface="Arial" charset="0"/>
                <a:ea typeface="+mn-ea"/>
              </a:rPr>
              <a:t>omp_get_num_devices</a:t>
            </a:r>
            <a:r>
              <a:rPr lang="en-US" altLang="zh-CN" sz="2000">
                <a:solidFill>
                  <a:srgbClr val="000000"/>
                </a:solidFill>
                <a:latin typeface="Arial" charset="0"/>
                <a:ea typeface="+mn-ea"/>
              </a:rPr>
              <a:t>());</a:t>
            </a:r>
          </a:p>
          <a:p>
            <a:pPr eaLnBrk="0" fontAlgn="auto" hangingPunct="0">
              <a:lnSpc>
                <a:spcPct val="90000"/>
              </a:lnSpc>
              <a:spcBef>
                <a:spcPct val="20000"/>
              </a:spcBef>
              <a:spcAft>
                <a:spcPts val="0"/>
              </a:spcAft>
            </a:pPr>
            <a:r>
              <a:rPr lang="en-US" altLang="zh-CN" sz="2000">
                <a:solidFill>
                  <a:srgbClr val="000000"/>
                </a:solidFill>
                <a:latin typeface="Arial" charset="0"/>
                <a:ea typeface="+mn-ea"/>
              </a:rPr>
              <a:t>}</a:t>
            </a:r>
          </a:p>
        </p:txBody>
      </p:sp>
      <p:sp>
        <p:nvSpPr>
          <p:cNvPr id="63494" name="Rectangle 5"/>
          <p:cNvSpPr>
            <a:spLocks noGrp="1" noChangeArrowheads="1"/>
          </p:cNvSpPr>
          <p:nvPr>
            <p:ph type="body" sz="half" idx="1"/>
          </p:nvPr>
        </p:nvSpPr>
        <p:spPr>
          <a:xfrm>
            <a:off x="225622" y="1152641"/>
            <a:ext cx="8773358" cy="1535112"/>
          </a:xfrm>
          <a:noFill/>
        </p:spPr>
        <p:txBody>
          <a:bodyPr lIns="90488" tIns="44450" rIns="90488" bIns="44450"/>
          <a:lstStyle/>
          <a:p>
            <a:pPr eaLnBrk="1" hangingPunct="1">
              <a:lnSpc>
                <a:spcPct val="94000"/>
              </a:lnSpc>
            </a:pPr>
            <a:r>
              <a:rPr lang="en-US" altLang="zh-CN" sz="2000" err="1">
                <a:ea typeface="SimSun" pitchFamily="2" charset="-122"/>
              </a:rPr>
              <a:t>OpenMP</a:t>
            </a:r>
            <a:r>
              <a:rPr lang="en-US" altLang="zh-CN" sz="2000">
                <a:ea typeface="SimSun" pitchFamily="2" charset="-122"/>
              </a:rPr>
              <a:t> uses a host/device model</a:t>
            </a:r>
          </a:p>
          <a:p>
            <a:pPr lvl="2" eaLnBrk="1" hangingPunct="1"/>
            <a:r>
              <a:rPr lang="en-US" altLang="zh-CN" sz="1800">
                <a:ea typeface="SimSun" pitchFamily="2" charset="-122"/>
              </a:rPr>
              <a:t>The host is where the initial thread of the program begins execution</a:t>
            </a:r>
          </a:p>
          <a:p>
            <a:pPr lvl="2" eaLnBrk="1" hangingPunct="1"/>
            <a:r>
              <a:rPr lang="en-US" altLang="zh-CN" sz="1800">
                <a:ea typeface="SimSun" pitchFamily="2" charset="-122"/>
              </a:rPr>
              <a:t>Zero or more devices are connected to the host</a:t>
            </a:r>
          </a:p>
          <a:p>
            <a:pPr lvl="2" eaLnBrk="1" hangingPunct="1"/>
            <a:r>
              <a:rPr lang="en-US" altLang="zh-CN" sz="1800">
                <a:ea typeface="SimSun" pitchFamily="2" charset="-122"/>
              </a:rPr>
              <a:t>Device-memory address space is distinct from host-memory address space</a:t>
            </a:r>
          </a:p>
        </p:txBody>
      </p:sp>
      <p:grpSp>
        <p:nvGrpSpPr>
          <p:cNvPr id="11" name="Group 292"/>
          <p:cNvGrpSpPr>
            <a:grpSpLocks/>
          </p:cNvGrpSpPr>
          <p:nvPr/>
        </p:nvGrpSpPr>
        <p:grpSpPr bwMode="auto">
          <a:xfrm>
            <a:off x="271656" y="2633921"/>
            <a:ext cx="4069107" cy="2996256"/>
            <a:chOff x="2955" y="1823"/>
            <a:chExt cx="2319" cy="1671"/>
          </a:xfrm>
        </p:grpSpPr>
        <p:sp>
          <p:nvSpPr>
            <p:cNvPr id="13"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a:solidFill>
                    <a:prstClr val="black"/>
                  </a:solidFill>
                  <a:latin typeface="Trebuchet MS"/>
                </a:rPr>
                <a:t>Device</a:t>
              </a:r>
            </a:p>
          </p:txBody>
        </p:sp>
        <p:grpSp>
          <p:nvGrpSpPr>
            <p:cNvPr id="14" name="Group 287"/>
            <p:cNvGrpSpPr>
              <a:grpSpLocks/>
            </p:cNvGrpSpPr>
            <p:nvPr/>
          </p:nvGrpSpPr>
          <p:grpSpPr bwMode="auto">
            <a:xfrm>
              <a:off x="2955" y="1823"/>
              <a:ext cx="2319" cy="1327"/>
              <a:chOff x="2955" y="1823"/>
              <a:chExt cx="2319" cy="1327"/>
            </a:xfrm>
          </p:grpSpPr>
          <p:grpSp>
            <p:nvGrpSpPr>
              <p:cNvPr id="19" name="Group 215"/>
              <p:cNvGrpSpPr>
                <a:grpSpLocks/>
              </p:cNvGrpSpPr>
              <p:nvPr/>
            </p:nvGrpSpPr>
            <p:grpSpPr bwMode="auto">
              <a:xfrm>
                <a:off x="3660" y="1823"/>
                <a:ext cx="892" cy="588"/>
                <a:chOff x="4314" y="1823"/>
                <a:chExt cx="892" cy="588"/>
              </a:xfrm>
            </p:grpSpPr>
            <p:sp>
              <p:nvSpPr>
                <p:cNvPr id="121"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122" name="Group 141"/>
                <p:cNvGrpSpPr>
                  <a:grpSpLocks/>
                </p:cNvGrpSpPr>
                <p:nvPr/>
              </p:nvGrpSpPr>
              <p:grpSpPr bwMode="auto">
                <a:xfrm>
                  <a:off x="4608" y="1824"/>
                  <a:ext cx="550" cy="346"/>
                  <a:chOff x="3958" y="2316"/>
                  <a:chExt cx="550" cy="346"/>
                </a:xfrm>
              </p:grpSpPr>
              <p:sp>
                <p:nvSpPr>
                  <p:cNvPr id="137"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8"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9"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40"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41"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42"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123" name="Group 148"/>
                <p:cNvGrpSpPr>
                  <a:grpSpLocks/>
                </p:cNvGrpSpPr>
                <p:nvPr/>
              </p:nvGrpSpPr>
              <p:grpSpPr bwMode="auto">
                <a:xfrm>
                  <a:off x="4480" y="1911"/>
                  <a:ext cx="550" cy="346"/>
                  <a:chOff x="3958" y="2316"/>
                  <a:chExt cx="550" cy="346"/>
                </a:xfrm>
              </p:grpSpPr>
              <p:sp>
                <p:nvSpPr>
                  <p:cNvPr id="131"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2"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3"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4"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5"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6"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124" name="Group 155"/>
                <p:cNvGrpSpPr>
                  <a:grpSpLocks/>
                </p:cNvGrpSpPr>
                <p:nvPr/>
              </p:nvGrpSpPr>
              <p:grpSpPr bwMode="auto">
                <a:xfrm>
                  <a:off x="4368" y="2016"/>
                  <a:ext cx="550" cy="346"/>
                  <a:chOff x="3958" y="2316"/>
                  <a:chExt cx="550" cy="346"/>
                </a:xfrm>
              </p:grpSpPr>
              <p:sp>
                <p:nvSpPr>
                  <p:cNvPr id="125"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6"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7"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8"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9"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0"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sp>
            <p:nvSpPr>
              <p:cNvPr id="20"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nvGrpSpPr>
              <p:cNvPr id="21" name="Group 251"/>
              <p:cNvGrpSpPr>
                <a:grpSpLocks/>
              </p:cNvGrpSpPr>
              <p:nvPr/>
            </p:nvGrpSpPr>
            <p:grpSpPr bwMode="auto">
              <a:xfrm>
                <a:off x="3351" y="2157"/>
                <a:ext cx="986" cy="588"/>
                <a:chOff x="4080" y="2102"/>
                <a:chExt cx="986" cy="588"/>
              </a:xfrm>
            </p:grpSpPr>
            <p:grpSp>
              <p:nvGrpSpPr>
                <p:cNvPr id="90" name="Group 252"/>
                <p:cNvGrpSpPr>
                  <a:grpSpLocks/>
                </p:cNvGrpSpPr>
                <p:nvPr/>
              </p:nvGrpSpPr>
              <p:grpSpPr bwMode="auto">
                <a:xfrm>
                  <a:off x="4176" y="2304"/>
                  <a:ext cx="550" cy="346"/>
                  <a:chOff x="3958" y="2316"/>
                  <a:chExt cx="550" cy="346"/>
                </a:xfrm>
              </p:grpSpPr>
              <p:sp>
                <p:nvSpPr>
                  <p:cNvPr id="115"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6"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7"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8"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9"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0"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91"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92"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93" name="Group 261"/>
                <p:cNvGrpSpPr>
                  <a:grpSpLocks/>
                </p:cNvGrpSpPr>
                <p:nvPr/>
              </p:nvGrpSpPr>
              <p:grpSpPr bwMode="auto">
                <a:xfrm>
                  <a:off x="4368" y="2112"/>
                  <a:ext cx="550" cy="346"/>
                  <a:chOff x="3958" y="2316"/>
                  <a:chExt cx="550" cy="346"/>
                </a:xfrm>
              </p:grpSpPr>
              <p:sp>
                <p:nvSpPr>
                  <p:cNvPr id="109"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0"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1"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2"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3"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4"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94" name="Group 268"/>
                <p:cNvGrpSpPr>
                  <a:grpSpLocks/>
                </p:cNvGrpSpPr>
                <p:nvPr/>
              </p:nvGrpSpPr>
              <p:grpSpPr bwMode="auto">
                <a:xfrm>
                  <a:off x="4246" y="2190"/>
                  <a:ext cx="550" cy="346"/>
                  <a:chOff x="3958" y="2316"/>
                  <a:chExt cx="550" cy="346"/>
                </a:xfrm>
              </p:grpSpPr>
              <p:sp>
                <p:nvSpPr>
                  <p:cNvPr id="103"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4"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5"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6"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7"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8"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95" name="Group 275"/>
                <p:cNvGrpSpPr>
                  <a:grpSpLocks/>
                </p:cNvGrpSpPr>
                <p:nvPr/>
              </p:nvGrpSpPr>
              <p:grpSpPr bwMode="auto">
                <a:xfrm>
                  <a:off x="4128" y="2294"/>
                  <a:ext cx="550" cy="346"/>
                  <a:chOff x="3958" y="2316"/>
                  <a:chExt cx="550" cy="346"/>
                </a:xfrm>
              </p:grpSpPr>
              <p:sp>
                <p:nvSpPr>
                  <p:cNvPr id="97"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8"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9"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0"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1"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2"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96"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grpSp>
            <p:nvGrpSpPr>
              <p:cNvPr id="22" name="Group 219"/>
              <p:cNvGrpSpPr>
                <a:grpSpLocks/>
              </p:cNvGrpSpPr>
              <p:nvPr/>
            </p:nvGrpSpPr>
            <p:grpSpPr bwMode="auto">
              <a:xfrm>
                <a:off x="3168" y="2346"/>
                <a:ext cx="986" cy="588"/>
                <a:chOff x="4080" y="2102"/>
                <a:chExt cx="986" cy="588"/>
              </a:xfrm>
            </p:grpSpPr>
            <p:grpSp>
              <p:nvGrpSpPr>
                <p:cNvPr id="59" name="Group 220"/>
                <p:cNvGrpSpPr>
                  <a:grpSpLocks/>
                </p:cNvGrpSpPr>
                <p:nvPr/>
              </p:nvGrpSpPr>
              <p:grpSpPr bwMode="auto">
                <a:xfrm>
                  <a:off x="4176" y="2304"/>
                  <a:ext cx="550" cy="346"/>
                  <a:chOff x="3958" y="2316"/>
                  <a:chExt cx="550" cy="346"/>
                </a:xfrm>
              </p:grpSpPr>
              <p:sp>
                <p:nvSpPr>
                  <p:cNvPr id="84"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5"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6"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7"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8"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9"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60"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61"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62" name="Group 229"/>
                <p:cNvGrpSpPr>
                  <a:grpSpLocks/>
                </p:cNvGrpSpPr>
                <p:nvPr/>
              </p:nvGrpSpPr>
              <p:grpSpPr bwMode="auto">
                <a:xfrm>
                  <a:off x="4368" y="2112"/>
                  <a:ext cx="550" cy="346"/>
                  <a:chOff x="3958" y="2316"/>
                  <a:chExt cx="550" cy="346"/>
                </a:xfrm>
              </p:grpSpPr>
              <p:sp>
                <p:nvSpPr>
                  <p:cNvPr id="78"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9"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0"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1"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2"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3"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63" name="Group 236"/>
                <p:cNvGrpSpPr>
                  <a:grpSpLocks/>
                </p:cNvGrpSpPr>
                <p:nvPr/>
              </p:nvGrpSpPr>
              <p:grpSpPr bwMode="auto">
                <a:xfrm>
                  <a:off x="4246" y="2190"/>
                  <a:ext cx="550" cy="346"/>
                  <a:chOff x="3958" y="2316"/>
                  <a:chExt cx="550" cy="346"/>
                </a:xfrm>
              </p:grpSpPr>
              <p:sp>
                <p:nvSpPr>
                  <p:cNvPr id="72"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3"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4"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5"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6"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7"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64" name="Group 243"/>
                <p:cNvGrpSpPr>
                  <a:grpSpLocks/>
                </p:cNvGrpSpPr>
                <p:nvPr/>
              </p:nvGrpSpPr>
              <p:grpSpPr bwMode="auto">
                <a:xfrm>
                  <a:off x="4128" y="2294"/>
                  <a:ext cx="550" cy="346"/>
                  <a:chOff x="3958" y="2316"/>
                  <a:chExt cx="550" cy="346"/>
                </a:xfrm>
              </p:grpSpPr>
              <p:sp>
                <p:nvSpPr>
                  <p:cNvPr id="66"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7"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8"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9"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0"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1"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65"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grpSp>
            <p:nvGrpSpPr>
              <p:cNvPr id="23" name="Group 216"/>
              <p:cNvGrpSpPr>
                <a:grpSpLocks/>
              </p:cNvGrpSpPr>
              <p:nvPr/>
            </p:nvGrpSpPr>
            <p:grpSpPr bwMode="auto">
              <a:xfrm>
                <a:off x="2955" y="2562"/>
                <a:ext cx="986" cy="588"/>
                <a:chOff x="4080" y="2102"/>
                <a:chExt cx="986" cy="588"/>
              </a:xfrm>
            </p:grpSpPr>
            <p:grpSp>
              <p:nvGrpSpPr>
                <p:cNvPr id="28" name="Group 69"/>
                <p:cNvGrpSpPr>
                  <a:grpSpLocks/>
                </p:cNvGrpSpPr>
                <p:nvPr/>
              </p:nvGrpSpPr>
              <p:grpSpPr bwMode="auto">
                <a:xfrm>
                  <a:off x="4176" y="2304"/>
                  <a:ext cx="550" cy="346"/>
                  <a:chOff x="3958" y="2316"/>
                  <a:chExt cx="550" cy="346"/>
                </a:xfrm>
              </p:grpSpPr>
              <p:sp>
                <p:nvSpPr>
                  <p:cNvPr id="53"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4"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5"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6"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7"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8"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29"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30"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31" name="Group 116"/>
                <p:cNvGrpSpPr>
                  <a:grpSpLocks/>
                </p:cNvGrpSpPr>
                <p:nvPr/>
              </p:nvGrpSpPr>
              <p:grpSpPr bwMode="auto">
                <a:xfrm>
                  <a:off x="4368" y="2112"/>
                  <a:ext cx="550" cy="346"/>
                  <a:chOff x="3958" y="2316"/>
                  <a:chExt cx="550" cy="346"/>
                </a:xfrm>
              </p:grpSpPr>
              <p:sp>
                <p:nvSpPr>
                  <p:cNvPr id="47"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8"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9"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0"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1"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2"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32" name="Group 123"/>
                <p:cNvGrpSpPr>
                  <a:grpSpLocks/>
                </p:cNvGrpSpPr>
                <p:nvPr/>
              </p:nvGrpSpPr>
              <p:grpSpPr bwMode="auto">
                <a:xfrm>
                  <a:off x="4246" y="2190"/>
                  <a:ext cx="550" cy="346"/>
                  <a:chOff x="3958" y="2316"/>
                  <a:chExt cx="550" cy="346"/>
                </a:xfrm>
              </p:grpSpPr>
              <p:sp>
                <p:nvSpPr>
                  <p:cNvPr id="41"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2"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3"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4"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5"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6"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33" name="Group 130"/>
                <p:cNvGrpSpPr>
                  <a:grpSpLocks/>
                </p:cNvGrpSpPr>
                <p:nvPr/>
              </p:nvGrpSpPr>
              <p:grpSpPr bwMode="auto">
                <a:xfrm>
                  <a:off x="4128" y="2294"/>
                  <a:ext cx="550" cy="346"/>
                  <a:chOff x="3958" y="2316"/>
                  <a:chExt cx="550" cy="346"/>
                </a:xfrm>
              </p:grpSpPr>
              <p:sp>
                <p:nvSpPr>
                  <p:cNvPr id="35"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6"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7"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8"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9"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0"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34"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
            <p:nvSpPr>
              <p:cNvPr id="24"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25"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26"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algn="ctr" fontAlgn="auto">
                  <a:spcBef>
                    <a:spcPct val="50000"/>
                  </a:spcBef>
                  <a:spcAft>
                    <a:spcPts val="0"/>
                  </a:spcAft>
                  <a:defRPr/>
                </a:pPr>
                <a:r>
                  <a:rPr lang="en-US" b="1" kern="0">
                    <a:solidFill>
                      <a:prstClr val="black"/>
                    </a:solidFill>
                    <a:latin typeface="Trebuchet MS"/>
                  </a:rPr>
                  <a:t>Host</a:t>
                </a:r>
              </a:p>
            </p:txBody>
          </p:sp>
          <p:sp>
            <p:nvSpPr>
              <p:cNvPr id="27"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
          <p:nvSpPr>
            <p:cNvPr id="17"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Tree>
    <p:extLst>
      <p:ext uri="{BB962C8B-B14F-4D97-AF65-F5344CB8AC3E}">
        <p14:creationId xmlns:p14="http://schemas.microsoft.com/office/powerpoint/2010/main" val="290801916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 y="52823"/>
            <a:ext cx="8237538" cy="553208"/>
          </a:xfrm>
        </p:spPr>
        <p:txBody>
          <a:bodyPr/>
          <a:lstStyle/>
          <a:p>
            <a:r>
              <a:rPr lang="en-US" err="1"/>
              <a:t>OpenMP</a:t>
            </a:r>
            <a:r>
              <a:rPr lang="en-US"/>
              <a:t> with target devices</a:t>
            </a:r>
          </a:p>
        </p:txBody>
      </p:sp>
      <p:sp>
        <p:nvSpPr>
          <p:cNvPr id="4" name="Slide Number Placeholder 3"/>
          <p:cNvSpPr>
            <a:spLocks noGrp="1"/>
          </p:cNvSpPr>
          <p:nvPr>
            <p:ph type="sldNum" sz="quarter" idx="10"/>
          </p:nvPr>
        </p:nvSpPr>
        <p:spPr>
          <a:xfrm>
            <a:off x="8382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27</a:t>
            </a:fld>
            <a:endParaRPr lang="en-US">
              <a:solidFill>
                <a:srgbClr val="000000"/>
              </a:solidFill>
              <a:latin typeface="Tahoma" pitchFamily="34" charset="0"/>
              <a:cs typeface="Arial" pitchFamily="34" charset="0"/>
            </a:endParaRPr>
          </a:p>
        </p:txBody>
      </p:sp>
      <p:sp>
        <p:nvSpPr>
          <p:cNvPr id="6" name="Line 7"/>
          <p:cNvSpPr>
            <a:spLocks noChangeShapeType="1"/>
          </p:cNvSpPr>
          <p:nvPr/>
        </p:nvSpPr>
        <p:spPr bwMode="auto">
          <a:xfrm>
            <a:off x="1865538" y="3613890"/>
            <a:ext cx="1282949"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10" name="Line 11"/>
          <p:cNvSpPr>
            <a:spLocks noChangeShapeType="1"/>
          </p:cNvSpPr>
          <p:nvPr/>
        </p:nvSpPr>
        <p:spPr bwMode="auto">
          <a:xfrm>
            <a:off x="3806133" y="4225525"/>
            <a:ext cx="1282949"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14" name="Line 15"/>
          <p:cNvSpPr>
            <a:spLocks noChangeShapeType="1"/>
          </p:cNvSpPr>
          <p:nvPr/>
        </p:nvSpPr>
        <p:spPr bwMode="auto">
          <a:xfrm>
            <a:off x="3159268" y="3625113"/>
            <a:ext cx="636084" cy="60041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8" name="Line 19"/>
          <p:cNvSpPr>
            <a:spLocks noChangeShapeType="1"/>
          </p:cNvSpPr>
          <p:nvPr/>
        </p:nvSpPr>
        <p:spPr bwMode="auto">
          <a:xfrm flipV="1">
            <a:off x="5401756" y="3649539"/>
            <a:ext cx="882086" cy="575984"/>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9" name="Line 20"/>
          <p:cNvSpPr>
            <a:spLocks noChangeShapeType="1"/>
          </p:cNvSpPr>
          <p:nvPr/>
        </p:nvSpPr>
        <p:spPr bwMode="auto">
          <a:xfrm>
            <a:off x="6283842" y="3625113"/>
            <a:ext cx="1282949"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grpSp>
        <p:nvGrpSpPr>
          <p:cNvPr id="3" name="Group 2"/>
          <p:cNvGrpSpPr/>
          <p:nvPr/>
        </p:nvGrpSpPr>
        <p:grpSpPr>
          <a:xfrm>
            <a:off x="71053" y="1834184"/>
            <a:ext cx="5400002" cy="1779706"/>
            <a:chOff x="71053" y="1834184"/>
            <a:chExt cx="5400002" cy="1779706"/>
          </a:xfrm>
        </p:grpSpPr>
        <p:sp>
          <p:nvSpPr>
            <p:cNvPr id="23" name="TextBox 22"/>
            <p:cNvSpPr txBox="1"/>
            <p:nvPr/>
          </p:nvSpPr>
          <p:spPr>
            <a:xfrm>
              <a:off x="71054" y="1834184"/>
              <a:ext cx="5400000" cy="646331"/>
            </a:xfrm>
            <a:prstGeom prst="rect">
              <a:avLst/>
            </a:prstGeom>
            <a:noFill/>
            <a:ln>
              <a:solidFill>
                <a:schemeClr val="tx1"/>
              </a:solidFill>
            </a:ln>
          </p:spPr>
          <p:txBody>
            <a:bodyPr wrap="square" rtlCol="0">
              <a:spAutoFit/>
            </a:bodyPr>
            <a:lstStyle/>
            <a:p>
              <a:pPr marL="342900" indent="-342900">
                <a:buFont typeface="+mj-lt"/>
                <a:buAutoNum type="arabicPeriod"/>
              </a:pPr>
              <a:r>
                <a:rPr lang="en-US"/>
                <a:t>Program begins.  Launches </a:t>
              </a:r>
              <a:r>
                <a:rPr lang="en-US" b="1"/>
                <a:t>Initial thread </a:t>
              </a:r>
              <a:r>
                <a:rPr lang="en-US"/>
                <a:t>running on the </a:t>
              </a:r>
              <a:r>
                <a:rPr lang="en-US" b="1"/>
                <a:t>host device</a:t>
              </a:r>
              <a:r>
                <a:rPr lang="en-US"/>
                <a:t>.</a:t>
              </a:r>
            </a:p>
          </p:txBody>
        </p:sp>
        <p:sp>
          <p:nvSpPr>
            <p:cNvPr id="27" name="TextBox 26"/>
            <p:cNvSpPr txBox="1"/>
            <p:nvPr/>
          </p:nvSpPr>
          <p:spPr>
            <a:xfrm>
              <a:off x="71053" y="2547103"/>
              <a:ext cx="5400001" cy="369332"/>
            </a:xfrm>
            <a:prstGeom prst="rect">
              <a:avLst/>
            </a:prstGeom>
            <a:noFill/>
            <a:ln>
              <a:solidFill>
                <a:schemeClr val="tx1"/>
              </a:solidFill>
            </a:ln>
          </p:spPr>
          <p:txBody>
            <a:bodyPr wrap="square" rtlCol="0">
              <a:spAutoFit/>
            </a:bodyPr>
            <a:lstStyle/>
            <a:p>
              <a:pPr marL="342900" indent="-342900">
                <a:buFont typeface="+mj-lt"/>
                <a:buAutoNum type="arabicPeriod" startAt="2"/>
              </a:pPr>
              <a:r>
                <a:rPr lang="en-US"/>
                <a:t>Implicit parallel region surrounds entire program</a:t>
              </a:r>
            </a:p>
          </p:txBody>
        </p:sp>
        <p:sp>
          <p:nvSpPr>
            <p:cNvPr id="28" name="TextBox 27"/>
            <p:cNvSpPr txBox="1"/>
            <p:nvPr/>
          </p:nvSpPr>
          <p:spPr>
            <a:xfrm>
              <a:off x="71054" y="2988164"/>
              <a:ext cx="5400001" cy="369332"/>
            </a:xfrm>
            <a:prstGeom prst="rect">
              <a:avLst/>
            </a:prstGeom>
            <a:noFill/>
            <a:ln>
              <a:solidFill>
                <a:schemeClr val="tx1"/>
              </a:solidFill>
            </a:ln>
          </p:spPr>
          <p:txBody>
            <a:bodyPr wrap="square" rtlCol="0">
              <a:spAutoFit/>
            </a:bodyPr>
            <a:lstStyle/>
            <a:p>
              <a:pPr marL="342900" indent="-342900">
                <a:buFont typeface="+mj-lt"/>
                <a:buAutoNum type="arabicPeriod" startAt="3"/>
              </a:pPr>
              <a:r>
                <a:rPr lang="en-US"/>
                <a:t>Initial task begins execution</a:t>
              </a:r>
            </a:p>
          </p:txBody>
        </p:sp>
        <p:cxnSp>
          <p:nvCxnSpPr>
            <p:cNvPr id="21" name="Straight Arrow Connector 20"/>
            <p:cNvCxnSpPr>
              <a:endCxn id="6" idx="0"/>
            </p:cNvCxnSpPr>
            <p:nvPr/>
          </p:nvCxnSpPr>
          <p:spPr bwMode="auto">
            <a:xfrm>
              <a:off x="1017359" y="3357496"/>
              <a:ext cx="848179" cy="256394"/>
            </a:xfrm>
            <a:prstGeom prst="straightConnector1">
              <a:avLst/>
            </a:prstGeom>
            <a:noFill/>
            <a:ln w="19050" cap="flat" cmpd="sng" algn="ctr">
              <a:solidFill>
                <a:schemeClr val="tx1"/>
              </a:solidFill>
              <a:prstDash val="solid"/>
              <a:round/>
              <a:headEnd type="none" w="med" len="med"/>
              <a:tailEnd type="triangle"/>
            </a:ln>
            <a:effectLst/>
          </p:spPr>
        </p:cxnSp>
      </p:grpSp>
      <p:grpSp>
        <p:nvGrpSpPr>
          <p:cNvPr id="5" name="Group 4"/>
          <p:cNvGrpSpPr/>
          <p:nvPr/>
        </p:nvGrpSpPr>
        <p:grpSpPr>
          <a:xfrm>
            <a:off x="124413" y="3643316"/>
            <a:ext cx="3034855" cy="3108035"/>
            <a:chOff x="124413" y="3643316"/>
            <a:chExt cx="3034855" cy="3108035"/>
          </a:xfrm>
        </p:grpSpPr>
        <p:sp>
          <p:nvSpPr>
            <p:cNvPr id="24" name="TextBox 23"/>
            <p:cNvSpPr txBox="1"/>
            <p:nvPr/>
          </p:nvSpPr>
          <p:spPr>
            <a:xfrm>
              <a:off x="124413" y="4090273"/>
              <a:ext cx="3013294" cy="646331"/>
            </a:xfrm>
            <a:prstGeom prst="rect">
              <a:avLst/>
            </a:prstGeom>
            <a:noFill/>
            <a:ln>
              <a:solidFill>
                <a:schemeClr val="tx1"/>
              </a:solidFill>
            </a:ln>
          </p:spPr>
          <p:txBody>
            <a:bodyPr wrap="square" rtlCol="0">
              <a:spAutoFit/>
            </a:bodyPr>
            <a:lstStyle/>
            <a:p>
              <a:pPr marL="342900" indent="-342900">
                <a:buFont typeface="+mj-lt"/>
                <a:buAutoNum type="arabicPeriod" startAt="4"/>
              </a:pPr>
              <a:r>
                <a:rPr lang="en-US"/>
                <a:t>Initial thread encounters the target directive.</a:t>
              </a:r>
            </a:p>
          </p:txBody>
        </p:sp>
        <p:sp>
          <p:nvSpPr>
            <p:cNvPr id="29" name="TextBox 28"/>
            <p:cNvSpPr txBox="1"/>
            <p:nvPr/>
          </p:nvSpPr>
          <p:spPr>
            <a:xfrm>
              <a:off x="124413" y="4814971"/>
              <a:ext cx="3034855" cy="923330"/>
            </a:xfrm>
            <a:prstGeom prst="rect">
              <a:avLst/>
            </a:prstGeom>
            <a:noFill/>
            <a:ln>
              <a:solidFill>
                <a:schemeClr val="tx1"/>
              </a:solidFill>
            </a:ln>
          </p:spPr>
          <p:txBody>
            <a:bodyPr wrap="square" rtlCol="0">
              <a:spAutoFit/>
            </a:bodyPr>
            <a:lstStyle/>
            <a:p>
              <a:pPr marL="342900" indent="-342900">
                <a:buFont typeface="+mj-lt"/>
                <a:buAutoNum type="arabicPeriod" startAt="5"/>
              </a:pPr>
              <a:r>
                <a:rPr lang="en-US"/>
                <a:t>Initial task generates a target task which is a </a:t>
              </a:r>
              <a:r>
                <a:rPr lang="en-US" err="1"/>
                <a:t>mergable</a:t>
              </a:r>
              <a:r>
                <a:rPr lang="en-US"/>
                <a:t>, included task</a:t>
              </a:r>
            </a:p>
          </p:txBody>
        </p:sp>
        <p:sp>
          <p:nvSpPr>
            <p:cNvPr id="30" name="TextBox 29"/>
            <p:cNvSpPr txBox="1"/>
            <p:nvPr/>
          </p:nvSpPr>
          <p:spPr>
            <a:xfrm>
              <a:off x="124413" y="5828021"/>
              <a:ext cx="3013294" cy="923330"/>
            </a:xfrm>
            <a:prstGeom prst="rect">
              <a:avLst/>
            </a:prstGeom>
            <a:noFill/>
            <a:ln>
              <a:solidFill>
                <a:schemeClr val="tx1"/>
              </a:solidFill>
            </a:ln>
          </p:spPr>
          <p:txBody>
            <a:bodyPr wrap="square" rtlCol="0">
              <a:spAutoFit/>
            </a:bodyPr>
            <a:lstStyle/>
            <a:p>
              <a:pPr marL="342900" indent="-342900">
                <a:buFont typeface="+mj-lt"/>
                <a:buAutoNum type="arabicPeriod" startAt="6"/>
              </a:pPr>
              <a:r>
                <a:rPr lang="en-US"/>
                <a:t>Target task launches target region on the device</a:t>
              </a:r>
            </a:p>
          </p:txBody>
        </p:sp>
        <p:cxnSp>
          <p:nvCxnSpPr>
            <p:cNvPr id="31" name="Straight Arrow Connector 30"/>
            <p:cNvCxnSpPr/>
            <p:nvPr/>
          </p:nvCxnSpPr>
          <p:spPr bwMode="auto">
            <a:xfrm flipV="1">
              <a:off x="1641840" y="3643316"/>
              <a:ext cx="1517427" cy="476382"/>
            </a:xfrm>
            <a:prstGeom prst="straightConnector1">
              <a:avLst/>
            </a:prstGeom>
            <a:noFill/>
            <a:ln w="19050" cap="flat" cmpd="sng" algn="ctr">
              <a:solidFill>
                <a:schemeClr val="tx1"/>
              </a:solidFill>
              <a:prstDash val="solid"/>
              <a:round/>
              <a:headEnd type="none" w="med" len="med"/>
              <a:tailEnd type="triangle"/>
            </a:ln>
            <a:effectLst/>
          </p:spPr>
        </p:cxnSp>
      </p:grpSp>
      <p:grpSp>
        <p:nvGrpSpPr>
          <p:cNvPr id="8" name="Group 7"/>
          <p:cNvGrpSpPr/>
          <p:nvPr/>
        </p:nvGrpSpPr>
        <p:grpSpPr>
          <a:xfrm>
            <a:off x="6163293" y="1870158"/>
            <a:ext cx="2806995" cy="1754955"/>
            <a:chOff x="6163293" y="1870158"/>
            <a:chExt cx="2806995" cy="1754955"/>
          </a:xfrm>
        </p:grpSpPr>
        <p:sp>
          <p:nvSpPr>
            <p:cNvPr id="45" name="TextBox 44"/>
            <p:cNvSpPr txBox="1"/>
            <p:nvPr/>
          </p:nvSpPr>
          <p:spPr>
            <a:xfrm>
              <a:off x="6163293" y="1870158"/>
              <a:ext cx="2806995" cy="1477328"/>
            </a:xfrm>
            <a:prstGeom prst="rect">
              <a:avLst/>
            </a:prstGeom>
            <a:noFill/>
            <a:ln>
              <a:solidFill>
                <a:schemeClr val="tx1"/>
              </a:solidFill>
            </a:ln>
          </p:spPr>
          <p:txBody>
            <a:bodyPr wrap="square" rtlCol="0">
              <a:spAutoFit/>
            </a:bodyPr>
            <a:lstStyle/>
            <a:p>
              <a:pPr marL="342900" indent="-342900">
                <a:buFont typeface="+mj-lt"/>
                <a:buAutoNum type="arabicPeriod" startAt="10"/>
              </a:pPr>
              <a:r>
                <a:rPr lang="en-US"/>
                <a:t> Initial task on host continues once execution associated with the target region completes</a:t>
              </a:r>
            </a:p>
          </p:txBody>
        </p:sp>
        <p:cxnSp>
          <p:nvCxnSpPr>
            <p:cNvPr id="47" name="Straight Arrow Connector 46"/>
            <p:cNvCxnSpPr>
              <a:stCxn id="45" idx="2"/>
              <a:endCxn id="19" idx="0"/>
            </p:cNvCxnSpPr>
            <p:nvPr/>
          </p:nvCxnSpPr>
          <p:spPr bwMode="auto">
            <a:xfrm flipH="1">
              <a:off x="6283842" y="3347486"/>
              <a:ext cx="1282949" cy="277627"/>
            </a:xfrm>
            <a:prstGeom prst="straightConnector1">
              <a:avLst/>
            </a:prstGeom>
            <a:noFill/>
            <a:ln w="19050" cap="flat" cmpd="sng" algn="ctr">
              <a:solidFill>
                <a:schemeClr val="tx1"/>
              </a:solidFill>
              <a:prstDash val="solid"/>
              <a:round/>
              <a:headEnd type="none" w="med" len="med"/>
              <a:tailEnd type="triangle"/>
            </a:ln>
            <a:effectLst/>
          </p:spPr>
        </p:cxnSp>
      </p:grpSp>
      <p:pic>
        <p:nvPicPr>
          <p:cNvPr id="40" name="Picture 39" descr="fermi-block.png"/>
          <p:cNvPicPr>
            <a:picLocks noChangeAspect="1"/>
          </p:cNvPicPr>
          <p:nvPr/>
        </p:nvPicPr>
        <p:blipFill>
          <a:blip r:embed="rId2"/>
          <a:stretch>
            <a:fillRect/>
          </a:stretch>
        </p:blipFill>
        <p:spPr>
          <a:xfrm>
            <a:off x="3869208" y="3950798"/>
            <a:ext cx="1543305" cy="610246"/>
          </a:xfrm>
          <a:prstGeom prst="rect">
            <a:avLst/>
          </a:prstGeom>
        </p:spPr>
      </p:pic>
      <p:grpSp>
        <p:nvGrpSpPr>
          <p:cNvPr id="7" name="Group 6"/>
          <p:cNvGrpSpPr/>
          <p:nvPr/>
        </p:nvGrpSpPr>
        <p:grpSpPr>
          <a:xfrm>
            <a:off x="3441576" y="4561044"/>
            <a:ext cx="5465564" cy="1946714"/>
            <a:chOff x="3441576" y="4561044"/>
            <a:chExt cx="5465564" cy="1946714"/>
          </a:xfrm>
        </p:grpSpPr>
        <p:sp>
          <p:nvSpPr>
            <p:cNvPr id="37" name="TextBox 36"/>
            <p:cNvSpPr txBox="1"/>
            <p:nvPr/>
          </p:nvSpPr>
          <p:spPr>
            <a:xfrm>
              <a:off x="3441576" y="5250585"/>
              <a:ext cx="4789579" cy="369332"/>
            </a:xfrm>
            <a:prstGeom prst="rect">
              <a:avLst/>
            </a:prstGeom>
            <a:noFill/>
            <a:ln>
              <a:solidFill>
                <a:schemeClr val="tx1"/>
              </a:solidFill>
            </a:ln>
          </p:spPr>
          <p:txBody>
            <a:bodyPr wrap="square" rtlCol="0">
              <a:spAutoFit/>
            </a:bodyPr>
            <a:lstStyle/>
            <a:p>
              <a:pPr marL="342900" indent="-342900">
                <a:buFont typeface="+mj-lt"/>
                <a:buAutoNum type="arabicPeriod" startAt="7"/>
              </a:pPr>
              <a:r>
                <a:rPr lang="en-US"/>
                <a:t>A new initial thread runs on the device.</a:t>
              </a:r>
            </a:p>
          </p:txBody>
        </p:sp>
        <p:cxnSp>
          <p:nvCxnSpPr>
            <p:cNvPr id="38" name="Straight Arrow Connector 37"/>
            <p:cNvCxnSpPr>
              <a:stCxn id="37" idx="0"/>
              <a:endCxn id="40" idx="2"/>
            </p:cNvCxnSpPr>
            <p:nvPr/>
          </p:nvCxnSpPr>
          <p:spPr bwMode="auto">
            <a:xfrm flipH="1" flipV="1">
              <a:off x="4640861" y="4561044"/>
              <a:ext cx="1195505" cy="689541"/>
            </a:xfrm>
            <a:prstGeom prst="straightConnector1">
              <a:avLst/>
            </a:prstGeom>
            <a:noFill/>
            <a:ln w="19050" cap="flat" cmpd="sng" algn="ctr">
              <a:solidFill>
                <a:schemeClr val="tx1"/>
              </a:solidFill>
              <a:prstDash val="solid"/>
              <a:round/>
              <a:headEnd type="none" w="med" len="med"/>
              <a:tailEnd type="triangle"/>
            </a:ln>
            <a:effectLst/>
          </p:spPr>
        </p:cxnSp>
        <p:sp>
          <p:nvSpPr>
            <p:cNvPr id="42" name="TextBox 41"/>
            <p:cNvSpPr txBox="1"/>
            <p:nvPr/>
          </p:nvSpPr>
          <p:spPr>
            <a:xfrm>
              <a:off x="3441576" y="5693288"/>
              <a:ext cx="5465564" cy="369332"/>
            </a:xfrm>
            <a:prstGeom prst="rect">
              <a:avLst/>
            </a:prstGeom>
            <a:noFill/>
            <a:ln>
              <a:solidFill>
                <a:schemeClr val="tx1"/>
              </a:solidFill>
            </a:ln>
          </p:spPr>
          <p:txBody>
            <a:bodyPr wrap="square" rtlCol="0">
              <a:spAutoFit/>
            </a:bodyPr>
            <a:lstStyle/>
            <a:p>
              <a:pPr marL="342900" indent="-342900">
                <a:buFont typeface="+mj-lt"/>
                <a:buAutoNum type="arabicPeriod" startAt="8"/>
              </a:pPr>
              <a:r>
                <a:rPr lang="en-US"/>
                <a:t>Implicit parallel region surrounds device program</a:t>
              </a:r>
            </a:p>
          </p:txBody>
        </p:sp>
        <p:sp>
          <p:nvSpPr>
            <p:cNvPr id="48" name="TextBox 47"/>
            <p:cNvSpPr txBox="1"/>
            <p:nvPr/>
          </p:nvSpPr>
          <p:spPr>
            <a:xfrm>
              <a:off x="3441576" y="6138426"/>
              <a:ext cx="5465564" cy="369332"/>
            </a:xfrm>
            <a:prstGeom prst="rect">
              <a:avLst/>
            </a:prstGeom>
            <a:noFill/>
            <a:ln>
              <a:solidFill>
                <a:schemeClr val="tx1"/>
              </a:solidFill>
            </a:ln>
          </p:spPr>
          <p:txBody>
            <a:bodyPr wrap="square" rtlCol="0">
              <a:spAutoFit/>
            </a:bodyPr>
            <a:lstStyle/>
            <a:p>
              <a:pPr marL="342900" indent="-342900">
                <a:buFont typeface="+mj-lt"/>
                <a:buAutoNum type="arabicPeriod" startAt="9"/>
              </a:pPr>
              <a:r>
                <a:rPr lang="en-US"/>
                <a:t>Initial task executes code in the target region.</a:t>
              </a:r>
            </a:p>
          </p:txBody>
        </p:sp>
      </p:grpSp>
      <p:sp>
        <p:nvSpPr>
          <p:cNvPr id="52" name="Content Placeholder 2"/>
          <p:cNvSpPr>
            <a:spLocks noGrp="1"/>
          </p:cNvSpPr>
          <p:nvPr>
            <p:ph idx="1"/>
          </p:nvPr>
        </p:nvSpPr>
        <p:spPr>
          <a:xfrm>
            <a:off x="224631" y="568618"/>
            <a:ext cx="8407055" cy="497836"/>
          </a:xfrm>
        </p:spPr>
        <p:txBody>
          <a:bodyPr>
            <a:normAutofit/>
          </a:bodyPr>
          <a:lstStyle/>
          <a:p>
            <a:r>
              <a:rPr lang="en-US" sz="2400"/>
              <a:t>The target construct offloads execution to a device.</a:t>
            </a:r>
          </a:p>
        </p:txBody>
      </p:sp>
      <p:sp>
        <p:nvSpPr>
          <p:cNvPr id="53" name="TextBox 52"/>
          <p:cNvSpPr txBox="1"/>
          <p:nvPr/>
        </p:nvSpPr>
        <p:spPr>
          <a:xfrm>
            <a:off x="2507012" y="968562"/>
            <a:ext cx="4868782" cy="707886"/>
          </a:xfrm>
          <a:prstGeom prst="rect">
            <a:avLst/>
          </a:prstGeom>
          <a:noFill/>
        </p:spPr>
        <p:txBody>
          <a:bodyPr wrap="square" rtlCol="0">
            <a:spAutoFit/>
          </a:bodyPr>
          <a:lstStyle/>
          <a:p>
            <a:r>
              <a:rPr lang="en-US" sz="2000"/>
              <a:t>#pragma </a:t>
            </a:r>
            <a:r>
              <a:rPr lang="en-US" sz="2000" err="1"/>
              <a:t>omp</a:t>
            </a:r>
            <a:r>
              <a:rPr lang="en-US" sz="2000"/>
              <a:t> target</a:t>
            </a:r>
          </a:p>
          <a:p>
            <a:r>
              <a:rPr lang="en-US" sz="2000"/>
              <a:t>{….}  // a structured block of code</a:t>
            </a:r>
          </a:p>
        </p:txBody>
      </p:sp>
    </p:spTree>
    <p:extLst>
      <p:ext uri="{BB962C8B-B14F-4D97-AF65-F5344CB8AC3E}">
        <p14:creationId xmlns:p14="http://schemas.microsoft.com/office/powerpoint/2010/main" val="1883858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340" y="274638"/>
            <a:ext cx="8596208" cy="842962"/>
          </a:xfrm>
        </p:spPr>
        <p:txBody>
          <a:bodyPr>
            <a:normAutofit/>
          </a:bodyPr>
          <a:lstStyle/>
          <a:p>
            <a:r>
              <a:rPr lang="en-US"/>
              <a:t>The target data environment</a:t>
            </a:r>
            <a:endParaRPr lang="en-US" sz="2200"/>
          </a:p>
        </p:txBody>
      </p:sp>
      <p:sp>
        <p:nvSpPr>
          <p:cNvPr id="3" name="Content Placeholder 2"/>
          <p:cNvSpPr>
            <a:spLocks noGrp="1"/>
          </p:cNvSpPr>
          <p:nvPr>
            <p:ph idx="1"/>
          </p:nvPr>
        </p:nvSpPr>
        <p:spPr>
          <a:xfrm>
            <a:off x="359340" y="1356795"/>
            <a:ext cx="8596208" cy="5221805"/>
          </a:xfrm>
        </p:spPr>
        <p:txBody>
          <a:bodyPr>
            <a:normAutofit lnSpcReduction="10000"/>
          </a:bodyPr>
          <a:lstStyle/>
          <a:p>
            <a:r>
              <a:rPr lang="en-US"/>
              <a:t>Remember: distinct memory spaces on host and device.</a:t>
            </a:r>
          </a:p>
          <a:p>
            <a:endParaRPr lang="en-US"/>
          </a:p>
          <a:p>
            <a:r>
              <a:rPr lang="en-US"/>
              <a:t>OpenMP uses a combination of </a:t>
            </a:r>
            <a:r>
              <a:rPr lang="en-US" i="1"/>
              <a:t>implicit</a:t>
            </a:r>
            <a:r>
              <a:rPr lang="en-US" b="1" i="1"/>
              <a:t> </a:t>
            </a:r>
            <a:r>
              <a:rPr lang="en-US"/>
              <a:t>and </a:t>
            </a:r>
            <a:r>
              <a:rPr lang="en-US" i="1"/>
              <a:t>explicit</a:t>
            </a:r>
            <a:r>
              <a:rPr lang="en-US"/>
              <a:t> memory movement.</a:t>
            </a:r>
          </a:p>
          <a:p>
            <a:endParaRPr lang="en-US"/>
          </a:p>
          <a:p>
            <a:r>
              <a:rPr lang="en-US"/>
              <a:t>Data may move between the host and the device in well defined places:</a:t>
            </a:r>
          </a:p>
          <a:p>
            <a:pPr lvl="1"/>
            <a:r>
              <a:rPr lang="en-US"/>
              <a:t>Firstly, at the beginning and end of a </a:t>
            </a:r>
            <a:r>
              <a:rPr lang="en-US" b="1"/>
              <a:t>target</a:t>
            </a:r>
            <a:r>
              <a:rPr lang="en-US"/>
              <a:t> region:</a:t>
            </a:r>
            <a:br>
              <a:rPr lang="en-US"/>
            </a:br>
            <a:br>
              <a:rPr lang="en-US" sz="2100"/>
            </a:br>
            <a:r>
              <a:rPr lang="en-US" sz="2100" b="1">
                <a:solidFill>
                  <a:srgbClr val="C00000"/>
                </a:solidFill>
              </a:rPr>
              <a:t>#pragma </a:t>
            </a:r>
            <a:r>
              <a:rPr lang="en-US" sz="2100" b="1" err="1">
                <a:solidFill>
                  <a:srgbClr val="C00000"/>
                </a:solidFill>
              </a:rPr>
              <a:t>omp</a:t>
            </a:r>
            <a:r>
              <a:rPr lang="en-US" sz="2100" b="1">
                <a:solidFill>
                  <a:srgbClr val="C00000"/>
                </a:solidFill>
              </a:rPr>
              <a:t> target</a:t>
            </a:r>
            <a:br>
              <a:rPr lang="en-US" sz="2100" b="1">
                <a:solidFill>
                  <a:srgbClr val="C00000"/>
                </a:solidFill>
              </a:rPr>
            </a:br>
            <a:r>
              <a:rPr lang="en-US" sz="2100"/>
              <a:t>{ // Data may move here</a:t>
            </a:r>
            <a:br>
              <a:rPr lang="en-US" sz="2100"/>
            </a:br>
            <a:r>
              <a:rPr lang="en-US" sz="2100"/>
              <a:t>   …</a:t>
            </a:r>
            <a:br>
              <a:rPr lang="en-US" sz="2100"/>
            </a:br>
            <a:r>
              <a:rPr lang="en-US" sz="2100"/>
              <a:t>} // and here</a:t>
            </a:r>
          </a:p>
          <a:p>
            <a:pPr marL="339725" lvl="1" indent="0">
              <a:buNone/>
            </a:pPr>
            <a:endParaRPr lang="en-US"/>
          </a:p>
          <a:p>
            <a:pPr lvl="1"/>
            <a:r>
              <a:rPr lang="en-US"/>
              <a:t>We’ll discuss the other places later… </a:t>
            </a:r>
          </a:p>
          <a:p>
            <a:pPr lvl="1"/>
            <a:endParaRPr lang="en-US"/>
          </a:p>
        </p:txBody>
      </p:sp>
      <p:sp>
        <p:nvSpPr>
          <p:cNvPr id="4" name="Slide Number Placeholder 3">
            <a:extLst>
              <a:ext uri="{FF2B5EF4-FFF2-40B4-BE49-F238E27FC236}">
                <a16:creationId xmlns:a16="http://schemas.microsoft.com/office/drawing/2014/main" id="{119595D6-F9CD-2944-BD84-3447B08AAFD0}"/>
              </a:ext>
            </a:extLst>
          </p:cNvPr>
          <p:cNvSpPr>
            <a:spLocks noGrp="1"/>
          </p:cNvSpPr>
          <p:nvPr>
            <p:ph type="sldNum" sz="quarter" idx="10"/>
          </p:nvPr>
        </p:nvSpPr>
        <p:spPr>
          <a:xfrm>
            <a:off x="8382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28</a:t>
            </a:fld>
            <a:endParaRPr lang="en-US">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12531457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340" y="274638"/>
            <a:ext cx="8596208" cy="842962"/>
          </a:xfrm>
        </p:spPr>
        <p:txBody>
          <a:bodyPr>
            <a:normAutofit fontScale="90000"/>
          </a:bodyPr>
          <a:lstStyle/>
          <a:p>
            <a:r>
              <a:rPr lang="en-US"/>
              <a:t>Default Data Mapping: implicit movement on a target region</a:t>
            </a:r>
            <a:endParaRPr lang="en-US" sz="2200"/>
          </a:p>
        </p:txBody>
      </p:sp>
      <p:sp>
        <p:nvSpPr>
          <p:cNvPr id="3" name="Content Placeholder 2"/>
          <p:cNvSpPr>
            <a:spLocks noGrp="1"/>
          </p:cNvSpPr>
          <p:nvPr>
            <p:ph idx="1"/>
          </p:nvPr>
        </p:nvSpPr>
        <p:spPr>
          <a:xfrm>
            <a:off x="359340" y="1356795"/>
            <a:ext cx="8596208" cy="5373189"/>
          </a:xfrm>
        </p:spPr>
        <p:txBody>
          <a:bodyPr>
            <a:normAutofit/>
          </a:bodyPr>
          <a:lstStyle/>
          <a:p>
            <a:endParaRPr lang="en-US"/>
          </a:p>
          <a:p>
            <a:r>
              <a:rPr lang="en-US"/>
              <a:t>Scalar variables:</a:t>
            </a:r>
          </a:p>
          <a:p>
            <a:pPr lvl="1"/>
            <a:r>
              <a:rPr lang="en-US"/>
              <a:t>Examples:</a:t>
            </a:r>
          </a:p>
          <a:p>
            <a:pPr lvl="2"/>
            <a:r>
              <a:rPr lang="en-US" err="1"/>
              <a:t>int</a:t>
            </a:r>
            <a:r>
              <a:rPr lang="en-US"/>
              <a:t> N; double x;</a:t>
            </a:r>
          </a:p>
          <a:p>
            <a:pPr lvl="2"/>
            <a:endParaRPr lang="en-US"/>
          </a:p>
          <a:p>
            <a:pPr lvl="1"/>
            <a:r>
              <a:rPr lang="en-US"/>
              <a:t>OpenMP 4.5 implicitly maps scalar variables as </a:t>
            </a:r>
            <a:r>
              <a:rPr lang="en-US" b="1" err="1"/>
              <a:t>firstprivate</a:t>
            </a:r>
            <a:endParaRPr lang="en-US" b="1"/>
          </a:p>
          <a:p>
            <a:pPr lvl="1"/>
            <a:endParaRPr lang="en-US" b="1"/>
          </a:p>
          <a:p>
            <a:pPr lvl="1"/>
            <a:r>
              <a:rPr lang="en-US"/>
              <a:t>A new value per thread and initialized with the original value.</a:t>
            </a:r>
          </a:p>
          <a:p>
            <a:pPr lvl="1"/>
            <a:endParaRPr lang="en-US"/>
          </a:p>
          <a:p>
            <a:pPr lvl="1"/>
            <a:r>
              <a:rPr lang="en-US"/>
              <a:t>The variable </a:t>
            </a:r>
            <a:r>
              <a:rPr lang="en-US" i="1"/>
              <a:t>is not</a:t>
            </a:r>
            <a:r>
              <a:rPr lang="en-US"/>
              <a:t> copied back to the host at the end of the target region.</a:t>
            </a:r>
          </a:p>
          <a:p>
            <a:pPr lvl="1"/>
            <a:endParaRPr lang="en-US"/>
          </a:p>
          <a:p>
            <a:pPr lvl="1"/>
            <a:r>
              <a:rPr lang="en-US"/>
              <a:t>OpenMP target regions for GPUs execute with CUDA/OpenMP, and a </a:t>
            </a:r>
            <a:r>
              <a:rPr lang="en-US" err="1"/>
              <a:t>firstprivate</a:t>
            </a:r>
            <a:r>
              <a:rPr lang="en-US"/>
              <a:t> scalar can be launched as a parameter to a kernel function without the overhead of setting up a variable in device memory.</a:t>
            </a:r>
          </a:p>
          <a:p>
            <a:pPr lvl="1"/>
            <a:endParaRPr lang="en-US"/>
          </a:p>
        </p:txBody>
      </p:sp>
      <p:sp>
        <p:nvSpPr>
          <p:cNvPr id="9" name="Slide Number Placeholder 3">
            <a:extLst>
              <a:ext uri="{FF2B5EF4-FFF2-40B4-BE49-F238E27FC236}">
                <a16:creationId xmlns:a16="http://schemas.microsoft.com/office/drawing/2014/main" id="{4054D06E-EF47-1C47-92EB-D58B888DA601}"/>
              </a:ext>
            </a:extLst>
          </p:cNvPr>
          <p:cNvSpPr>
            <a:spLocks noGrp="1"/>
          </p:cNvSpPr>
          <p:nvPr>
            <p:ph type="sldNum" sz="quarter" idx="10"/>
          </p:nvPr>
        </p:nvSpPr>
        <p:spPr>
          <a:xfrm>
            <a:off x="8382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29</a:t>
            </a:fld>
            <a:endParaRPr lang="en-US">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11449002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ECCDBF0-366E-48A0-88F4-F6FB8774CCBA}" type="slidenum">
              <a:rPr lang="zh-CN" altLang="en-US"/>
              <a:pPr>
                <a:defRPr/>
              </a:pPr>
              <a:t>3</a:t>
            </a:fld>
            <a:endParaRPr lang="en-US" altLang="zh-CN"/>
          </a:p>
        </p:txBody>
      </p:sp>
      <p:sp>
        <p:nvSpPr>
          <p:cNvPr id="11267" name="Rectangle 2"/>
          <p:cNvSpPr>
            <a:spLocks noGrp="1" noChangeArrowheads="1"/>
          </p:cNvSpPr>
          <p:nvPr>
            <p:ph type="title"/>
          </p:nvPr>
        </p:nvSpPr>
        <p:spPr/>
        <p:txBody>
          <a:bodyPr/>
          <a:lstStyle/>
          <a:p>
            <a:pPr eaLnBrk="1" hangingPunct="1"/>
            <a:r>
              <a:rPr lang="en-US"/>
              <a:t>Preliminaries: Part 2</a:t>
            </a:r>
          </a:p>
        </p:txBody>
      </p:sp>
      <p:sp>
        <p:nvSpPr>
          <p:cNvPr id="11268" name="Rectangle 3"/>
          <p:cNvSpPr>
            <a:spLocks noGrp="1" noChangeArrowheads="1"/>
          </p:cNvSpPr>
          <p:nvPr>
            <p:ph type="body" idx="1"/>
          </p:nvPr>
        </p:nvSpPr>
        <p:spPr>
          <a:xfrm>
            <a:off x="387350" y="1517650"/>
            <a:ext cx="8543925" cy="4921250"/>
          </a:xfrm>
        </p:spPr>
        <p:txBody>
          <a:bodyPr/>
          <a:lstStyle/>
          <a:p>
            <a:pPr eaLnBrk="1" hangingPunct="1">
              <a:lnSpc>
                <a:spcPct val="83000"/>
              </a:lnSpc>
            </a:pPr>
            <a:r>
              <a:rPr lang="en-US" sz="2800"/>
              <a:t>Our plan for the day .. Active learning!</a:t>
            </a:r>
          </a:p>
          <a:p>
            <a:pPr lvl="1" eaLnBrk="1" hangingPunct="1">
              <a:lnSpc>
                <a:spcPct val="83000"/>
              </a:lnSpc>
            </a:pPr>
            <a:r>
              <a:rPr lang="en-US" sz="2400"/>
              <a:t>We will mix short lectures with short exercises.</a:t>
            </a:r>
          </a:p>
          <a:p>
            <a:pPr lvl="1" eaLnBrk="1" hangingPunct="1">
              <a:lnSpc>
                <a:spcPct val="83000"/>
              </a:lnSpc>
            </a:pPr>
            <a:r>
              <a:rPr lang="en-US" sz="2400"/>
              <a:t>You will use your laptop to connect to a multiprocessor </a:t>
            </a:r>
            <a:br>
              <a:rPr lang="en-US" sz="2400"/>
            </a:br>
            <a:r>
              <a:rPr lang="en-US" sz="2400"/>
              <a:t>server.</a:t>
            </a:r>
          </a:p>
          <a:p>
            <a:pPr eaLnBrk="1" hangingPunct="1">
              <a:lnSpc>
                <a:spcPct val="83000"/>
              </a:lnSpc>
            </a:pPr>
            <a:r>
              <a:rPr lang="en-US" sz="2800"/>
              <a:t>Please follow these simple rules</a:t>
            </a:r>
          </a:p>
          <a:p>
            <a:pPr lvl="1" eaLnBrk="1" hangingPunct="1">
              <a:lnSpc>
                <a:spcPct val="83000"/>
              </a:lnSpc>
            </a:pPr>
            <a:r>
              <a:rPr lang="en-US" sz="2400"/>
              <a:t>Do the exercises that we assign and then change things </a:t>
            </a:r>
            <a:br>
              <a:rPr lang="en-US" sz="2400"/>
            </a:br>
            <a:r>
              <a:rPr lang="en-US" sz="2400"/>
              <a:t>around and experiment.</a:t>
            </a:r>
          </a:p>
          <a:p>
            <a:pPr lvl="2" eaLnBrk="1" hangingPunct="1">
              <a:lnSpc>
                <a:spcPct val="83000"/>
              </a:lnSpc>
            </a:pPr>
            <a:r>
              <a:rPr lang="en-US" sz="2000"/>
              <a:t>Embrace active learning!</a:t>
            </a:r>
          </a:p>
          <a:p>
            <a:pPr lvl="1" eaLnBrk="1" hangingPunct="1">
              <a:lnSpc>
                <a:spcPct val="83000"/>
              </a:lnSpc>
            </a:pPr>
            <a:r>
              <a:rPr lang="en-US" sz="3200" u="sng"/>
              <a:t>Don’t cheat</a:t>
            </a:r>
            <a:r>
              <a:rPr lang="en-US" sz="2400"/>
              <a:t>:  Do Not look at the solutions before you </a:t>
            </a:r>
            <a:br>
              <a:rPr lang="en-US" sz="2400"/>
            </a:br>
            <a:r>
              <a:rPr lang="en-US" sz="2400"/>
              <a:t>complete an exercise … even if you get really frustrated.</a:t>
            </a:r>
          </a:p>
        </p:txBody>
      </p:sp>
    </p:spTree>
    <p:extLst>
      <p:ext uri="{BB962C8B-B14F-4D97-AF65-F5344CB8AC3E}">
        <p14:creationId xmlns:p14="http://schemas.microsoft.com/office/powerpoint/2010/main" val="187026409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340" y="274638"/>
            <a:ext cx="8596208" cy="842962"/>
          </a:xfrm>
        </p:spPr>
        <p:txBody>
          <a:bodyPr>
            <a:normAutofit fontScale="90000"/>
          </a:bodyPr>
          <a:lstStyle/>
          <a:p>
            <a:r>
              <a:rPr lang="en-US"/>
              <a:t>Default Data Mapping: implicit movement on a target region</a:t>
            </a:r>
            <a:endParaRPr lang="en-US" sz="2200"/>
          </a:p>
        </p:txBody>
      </p:sp>
      <p:sp>
        <p:nvSpPr>
          <p:cNvPr id="3" name="Content Placeholder 2"/>
          <p:cNvSpPr>
            <a:spLocks noGrp="1"/>
          </p:cNvSpPr>
          <p:nvPr>
            <p:ph idx="1"/>
          </p:nvPr>
        </p:nvSpPr>
        <p:spPr>
          <a:xfrm>
            <a:off x="359340" y="1356795"/>
            <a:ext cx="8596208" cy="5373189"/>
          </a:xfrm>
        </p:spPr>
        <p:txBody>
          <a:bodyPr>
            <a:normAutofit/>
          </a:bodyPr>
          <a:lstStyle/>
          <a:p>
            <a:pPr lvl="1"/>
            <a:endParaRPr lang="en-US"/>
          </a:p>
          <a:p>
            <a:r>
              <a:rPr lang="en-US"/>
              <a:t>Non-scalar variables:</a:t>
            </a:r>
          </a:p>
          <a:p>
            <a:pPr lvl="1"/>
            <a:r>
              <a:rPr lang="en-US"/>
              <a:t>Must have a </a:t>
            </a:r>
            <a:r>
              <a:rPr lang="en-US" i="1"/>
              <a:t>complete type</a:t>
            </a:r>
            <a:r>
              <a:rPr lang="en-US"/>
              <a:t>.</a:t>
            </a:r>
          </a:p>
          <a:p>
            <a:pPr lvl="1"/>
            <a:endParaRPr lang="en-US"/>
          </a:p>
          <a:p>
            <a:pPr lvl="1"/>
            <a:r>
              <a:rPr lang="en-US"/>
              <a:t>Example: fixed sized (stack) array:</a:t>
            </a:r>
          </a:p>
          <a:p>
            <a:pPr lvl="2"/>
            <a:r>
              <a:rPr lang="en-US"/>
              <a:t>double A[1000];</a:t>
            </a:r>
          </a:p>
          <a:p>
            <a:pPr lvl="2"/>
            <a:endParaRPr lang="en-US"/>
          </a:p>
          <a:p>
            <a:pPr lvl="1"/>
            <a:r>
              <a:rPr lang="en-US"/>
              <a:t>Copied to the device at the start of the </a:t>
            </a:r>
            <a:r>
              <a:rPr lang="en-US" b="1"/>
              <a:t>target</a:t>
            </a:r>
            <a:r>
              <a:rPr lang="en-US"/>
              <a:t> region, </a:t>
            </a:r>
            <a:r>
              <a:rPr lang="en-US" i="1"/>
              <a:t>and</a:t>
            </a:r>
            <a:r>
              <a:rPr lang="en-US"/>
              <a:t> copied back at the end.</a:t>
            </a:r>
          </a:p>
          <a:p>
            <a:pPr lvl="1"/>
            <a:endParaRPr lang="en-US"/>
          </a:p>
          <a:p>
            <a:pPr lvl="1"/>
            <a:r>
              <a:rPr lang="en-US"/>
              <a:t>A new value is created in the target region and initialized with the original data, but it is shared between threads on the device. Data is copied back to the host at the end of the target region.</a:t>
            </a:r>
          </a:p>
          <a:p>
            <a:pPr lvl="1"/>
            <a:endParaRPr lang="en-US"/>
          </a:p>
          <a:p>
            <a:pPr lvl="1"/>
            <a:r>
              <a:rPr lang="en-US"/>
              <a:t>OpenMP calls this mapping </a:t>
            </a:r>
            <a:r>
              <a:rPr lang="en-US" b="1" err="1"/>
              <a:t>tofrom</a:t>
            </a:r>
            <a:endParaRPr lang="en-US" b="1"/>
          </a:p>
          <a:p>
            <a:pPr marL="0" indent="0">
              <a:buNone/>
            </a:pPr>
            <a:endParaRPr lang="en-US"/>
          </a:p>
        </p:txBody>
      </p:sp>
      <p:sp>
        <p:nvSpPr>
          <p:cNvPr id="9" name="Slide Number Placeholder 3">
            <a:extLst>
              <a:ext uri="{FF2B5EF4-FFF2-40B4-BE49-F238E27FC236}">
                <a16:creationId xmlns:a16="http://schemas.microsoft.com/office/drawing/2014/main" id="{4054D06E-EF47-1C47-92EB-D58B888DA601}"/>
              </a:ext>
            </a:extLst>
          </p:cNvPr>
          <p:cNvSpPr>
            <a:spLocks noGrp="1"/>
          </p:cNvSpPr>
          <p:nvPr>
            <p:ph type="sldNum" sz="quarter" idx="10"/>
          </p:nvPr>
        </p:nvSpPr>
        <p:spPr>
          <a:xfrm>
            <a:off x="8382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30</a:t>
            </a:fld>
            <a:endParaRPr lang="en-US">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285901981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Default Data Mapping: implicit movement on a target region</a:t>
            </a:r>
            <a:endParaRPr lang="en-US" sz="2200"/>
          </a:p>
        </p:txBody>
      </p:sp>
      <p:sp>
        <p:nvSpPr>
          <p:cNvPr id="3" name="Content Placeholder 2"/>
          <p:cNvSpPr>
            <a:spLocks noGrp="1"/>
          </p:cNvSpPr>
          <p:nvPr>
            <p:ph idx="1"/>
          </p:nvPr>
        </p:nvSpPr>
        <p:spPr/>
        <p:txBody>
          <a:bodyPr>
            <a:normAutofit fontScale="92500" lnSpcReduction="10000"/>
          </a:bodyPr>
          <a:lstStyle/>
          <a:p>
            <a:endParaRPr lang="en-US"/>
          </a:p>
          <a:p>
            <a:r>
              <a:rPr lang="en-US"/>
              <a:t>Pointers and their data:</a:t>
            </a:r>
          </a:p>
          <a:p>
            <a:pPr lvl="1"/>
            <a:r>
              <a:rPr lang="en-US" i="1"/>
              <a:t>Example: arrays allocated on the heap</a:t>
            </a:r>
          </a:p>
          <a:p>
            <a:pPr lvl="2"/>
            <a:r>
              <a:rPr lang="en-US"/>
              <a:t>double *A = malloc(</a:t>
            </a:r>
            <a:r>
              <a:rPr lang="en-US" err="1"/>
              <a:t>sizeof</a:t>
            </a:r>
            <a:r>
              <a:rPr lang="en-US"/>
              <a:t>(double)*1000);</a:t>
            </a:r>
          </a:p>
          <a:p>
            <a:pPr lvl="2"/>
            <a:endParaRPr lang="en-US"/>
          </a:p>
          <a:p>
            <a:pPr lvl="1"/>
            <a:r>
              <a:rPr lang="en-US"/>
              <a:t>The pointer value will be mapped.</a:t>
            </a:r>
          </a:p>
          <a:p>
            <a:pPr lvl="1"/>
            <a:endParaRPr lang="en-US"/>
          </a:p>
          <a:p>
            <a:pPr lvl="1"/>
            <a:r>
              <a:rPr lang="en-US"/>
              <a:t>But the data it points to </a:t>
            </a:r>
            <a:r>
              <a:rPr lang="en-US" b="1" i="1"/>
              <a:t>will not </a:t>
            </a:r>
            <a:r>
              <a:rPr lang="en-US"/>
              <a:t>be mapped by default</a:t>
            </a:r>
            <a:r>
              <a:rPr lang="en-US" i="1"/>
              <a:t>.</a:t>
            </a:r>
          </a:p>
          <a:p>
            <a:pPr lvl="1"/>
            <a:endParaRPr lang="en-US" i="1"/>
          </a:p>
          <a:p>
            <a:pPr lvl="1"/>
            <a:endParaRPr lang="en-US" i="1"/>
          </a:p>
          <a:p>
            <a:pPr lvl="1"/>
            <a:r>
              <a:rPr lang="en-US"/>
              <a:t>In C, OpenMP defines that the pointer is mapped as a zero-length array section.</a:t>
            </a:r>
          </a:p>
          <a:p>
            <a:pPr lvl="2"/>
            <a:r>
              <a:rPr lang="en-US"/>
              <a:t>Array section notation: </a:t>
            </a:r>
            <a:r>
              <a:rPr lang="en-US" err="1"/>
              <a:t>ptr</a:t>
            </a:r>
            <a:r>
              <a:rPr lang="en-US"/>
              <a:t>[lower bound : length]</a:t>
            </a:r>
          </a:p>
          <a:p>
            <a:pPr lvl="2"/>
            <a:r>
              <a:rPr lang="en-US"/>
              <a:t>Zero length arrays: A[:0]</a:t>
            </a:r>
          </a:p>
          <a:p>
            <a:pPr lvl="2"/>
            <a:endParaRPr lang="en-US" i="1"/>
          </a:p>
          <a:p>
            <a:pPr lvl="1"/>
            <a:r>
              <a:rPr lang="en-US"/>
              <a:t>We’ll show you how to map a pointer’s data very shortly.</a:t>
            </a:r>
          </a:p>
          <a:p>
            <a:pPr marL="339725" lvl="1" indent="0">
              <a:buNone/>
            </a:pPr>
            <a:endParaRPr lang="en-US"/>
          </a:p>
        </p:txBody>
      </p:sp>
      <p:sp>
        <p:nvSpPr>
          <p:cNvPr id="9" name="Slide Number Placeholder 3">
            <a:extLst>
              <a:ext uri="{FF2B5EF4-FFF2-40B4-BE49-F238E27FC236}">
                <a16:creationId xmlns:a16="http://schemas.microsoft.com/office/drawing/2014/main" id="{4054D06E-EF47-1C47-92EB-D58B888DA601}"/>
              </a:ext>
            </a:extLst>
          </p:cNvPr>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31</a:t>
            </a:fld>
            <a:endParaRPr lang="en-US">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715495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target data environment</a:t>
            </a:r>
          </a:p>
        </p:txBody>
      </p:sp>
      <p:sp>
        <p:nvSpPr>
          <p:cNvPr id="5" name="TextBox 4"/>
          <p:cNvSpPr txBox="1"/>
          <p:nvPr/>
        </p:nvSpPr>
        <p:spPr>
          <a:xfrm>
            <a:off x="99002" y="1368258"/>
            <a:ext cx="1498600" cy="338554"/>
          </a:xfrm>
          <a:prstGeom prst="rect">
            <a:avLst/>
          </a:prstGeom>
          <a:noFill/>
        </p:spPr>
        <p:txBody>
          <a:bodyPr wrap="square" rtlCol="0">
            <a:spAutoFit/>
          </a:bodyPr>
          <a:lstStyle/>
          <a:p>
            <a:pPr algn="ctr"/>
            <a:r>
              <a:rPr lang="en-US" sz="1600"/>
              <a:t>Host thread</a:t>
            </a:r>
          </a:p>
        </p:txBody>
      </p:sp>
      <p:sp>
        <p:nvSpPr>
          <p:cNvPr id="6" name="TextBox 5"/>
          <p:cNvSpPr txBox="1"/>
          <p:nvPr/>
        </p:nvSpPr>
        <p:spPr>
          <a:xfrm>
            <a:off x="1597602" y="1706812"/>
            <a:ext cx="1701800" cy="338554"/>
          </a:xfrm>
          <a:prstGeom prst="rect">
            <a:avLst/>
          </a:prstGeom>
          <a:noFill/>
        </p:spPr>
        <p:txBody>
          <a:bodyPr wrap="square" rtlCol="0">
            <a:spAutoFit/>
          </a:bodyPr>
          <a:lstStyle/>
          <a:p>
            <a:pPr algn="ctr"/>
            <a:r>
              <a:rPr lang="en-US" sz="1600"/>
              <a:t>Generating Task</a:t>
            </a:r>
          </a:p>
        </p:txBody>
      </p:sp>
      <p:sp>
        <p:nvSpPr>
          <p:cNvPr id="7" name="TextBox 6"/>
          <p:cNvSpPr txBox="1"/>
          <p:nvPr/>
        </p:nvSpPr>
        <p:spPr>
          <a:xfrm>
            <a:off x="5544506" y="2772116"/>
            <a:ext cx="1701800" cy="338554"/>
          </a:xfrm>
          <a:prstGeom prst="rect">
            <a:avLst/>
          </a:prstGeom>
          <a:noFill/>
        </p:spPr>
        <p:txBody>
          <a:bodyPr wrap="square" rtlCol="0">
            <a:spAutoFit/>
          </a:bodyPr>
          <a:lstStyle/>
          <a:p>
            <a:pPr algn="ctr"/>
            <a:r>
              <a:rPr lang="en-US" sz="1600"/>
              <a:t>Initial task</a:t>
            </a:r>
          </a:p>
        </p:txBody>
      </p:sp>
      <p:sp>
        <p:nvSpPr>
          <p:cNvPr id="8" name="TextBox 7"/>
          <p:cNvSpPr txBox="1"/>
          <p:nvPr/>
        </p:nvSpPr>
        <p:spPr>
          <a:xfrm>
            <a:off x="1680572" y="3187926"/>
            <a:ext cx="1562100" cy="338554"/>
          </a:xfrm>
          <a:prstGeom prst="rect">
            <a:avLst/>
          </a:prstGeom>
          <a:noFill/>
          <a:ln>
            <a:noFill/>
          </a:ln>
        </p:spPr>
        <p:txBody>
          <a:bodyPr wrap="square" rtlCol="0">
            <a:spAutoFit/>
          </a:bodyPr>
          <a:lstStyle/>
          <a:p>
            <a:pPr algn="ctr"/>
            <a:r>
              <a:rPr lang="en-US" sz="1600"/>
              <a:t>Target task</a:t>
            </a:r>
          </a:p>
        </p:txBody>
      </p:sp>
      <p:sp>
        <p:nvSpPr>
          <p:cNvPr id="9" name="TextBox 8"/>
          <p:cNvSpPr txBox="1"/>
          <p:nvPr/>
        </p:nvSpPr>
        <p:spPr>
          <a:xfrm>
            <a:off x="1315340" y="2721394"/>
            <a:ext cx="2552700" cy="338554"/>
          </a:xfrm>
          <a:prstGeom prst="rect">
            <a:avLst/>
          </a:prstGeom>
          <a:noFill/>
        </p:spPr>
        <p:txBody>
          <a:bodyPr wrap="square" rtlCol="0">
            <a:spAutoFit/>
          </a:bodyPr>
          <a:lstStyle/>
          <a:p>
            <a:pPr algn="ctr"/>
            <a:r>
              <a:rPr lang="en-US" sz="1600" b="1">
                <a:solidFill>
                  <a:srgbClr val="C00000"/>
                </a:solidFill>
              </a:rPr>
              <a:t>#pragma </a:t>
            </a:r>
            <a:r>
              <a:rPr lang="en-US" sz="1600" b="1" err="1">
                <a:solidFill>
                  <a:srgbClr val="C00000"/>
                </a:solidFill>
              </a:rPr>
              <a:t>omp</a:t>
            </a:r>
            <a:r>
              <a:rPr lang="en-US" sz="1600" b="1">
                <a:solidFill>
                  <a:srgbClr val="C00000"/>
                </a:solidFill>
              </a:rPr>
              <a:t> target</a:t>
            </a:r>
          </a:p>
        </p:txBody>
      </p:sp>
      <p:sp>
        <p:nvSpPr>
          <p:cNvPr id="10" name="TextBox 9"/>
          <p:cNvSpPr txBox="1"/>
          <p:nvPr/>
        </p:nvSpPr>
        <p:spPr>
          <a:xfrm>
            <a:off x="5413203" y="2970948"/>
            <a:ext cx="2152232" cy="1569660"/>
          </a:xfrm>
          <a:prstGeom prst="rect">
            <a:avLst/>
          </a:prstGeom>
          <a:noFill/>
        </p:spPr>
        <p:txBody>
          <a:bodyPr wrap="square" rtlCol="0">
            <a:spAutoFit/>
          </a:bodyPr>
          <a:lstStyle/>
          <a:p>
            <a:r>
              <a:rPr lang="en-US" sz="1600" b="1">
                <a:solidFill>
                  <a:srgbClr val="C00000"/>
                </a:solidFill>
              </a:rPr>
              <a:t>{</a:t>
            </a:r>
          </a:p>
          <a:p>
            <a:r>
              <a:rPr lang="en-US" sz="1600" b="1">
                <a:solidFill>
                  <a:srgbClr val="C00000"/>
                </a:solidFill>
              </a:rPr>
              <a:t>      target region, can use A, B and N</a:t>
            </a:r>
          </a:p>
          <a:p>
            <a:r>
              <a:rPr lang="en-US" sz="1600" b="1">
                <a:solidFill>
                  <a:srgbClr val="C00000"/>
                </a:solidFill>
              </a:rPr>
              <a:t>    </a:t>
            </a:r>
          </a:p>
          <a:p>
            <a:endParaRPr lang="en-US" sz="1600" b="1">
              <a:solidFill>
                <a:srgbClr val="C00000"/>
              </a:solidFill>
            </a:endParaRPr>
          </a:p>
          <a:p>
            <a:r>
              <a:rPr lang="en-US" sz="1600" b="1">
                <a:solidFill>
                  <a:srgbClr val="C00000"/>
                </a:solidFill>
              </a:rPr>
              <a:t>}</a:t>
            </a:r>
          </a:p>
        </p:txBody>
      </p:sp>
      <p:sp>
        <p:nvSpPr>
          <p:cNvPr id="11" name="TextBox 10"/>
          <p:cNvSpPr txBox="1"/>
          <p:nvPr/>
        </p:nvSpPr>
        <p:spPr>
          <a:xfrm>
            <a:off x="7792158" y="3340279"/>
            <a:ext cx="1498600" cy="584775"/>
          </a:xfrm>
          <a:prstGeom prst="rect">
            <a:avLst/>
          </a:prstGeom>
          <a:noFill/>
        </p:spPr>
        <p:txBody>
          <a:bodyPr wrap="square" rtlCol="0">
            <a:spAutoFit/>
          </a:bodyPr>
          <a:lstStyle/>
          <a:p>
            <a:pPr algn="ctr"/>
            <a:r>
              <a:rPr lang="en-US" sz="1600"/>
              <a:t>Device Initial thread</a:t>
            </a:r>
          </a:p>
        </p:txBody>
      </p:sp>
      <p:cxnSp>
        <p:nvCxnSpPr>
          <p:cNvPr id="13" name="Straight Arrow Connector 12"/>
          <p:cNvCxnSpPr/>
          <p:nvPr/>
        </p:nvCxnSpPr>
        <p:spPr bwMode="auto">
          <a:xfrm>
            <a:off x="789147" y="1742963"/>
            <a:ext cx="0" cy="1227985"/>
          </a:xfrm>
          <a:prstGeom prst="straightConnector1">
            <a:avLst/>
          </a:prstGeom>
          <a:noFill/>
          <a:ln w="28575" cap="flat" cmpd="sng" algn="ctr">
            <a:solidFill>
              <a:schemeClr val="tx1"/>
            </a:solidFill>
            <a:prstDash val="solid"/>
            <a:round/>
            <a:headEnd type="none" w="med" len="med"/>
            <a:tailEnd type="triangle"/>
          </a:ln>
          <a:effectLst/>
        </p:spPr>
      </p:cxnSp>
      <p:cxnSp>
        <p:nvCxnSpPr>
          <p:cNvPr id="17" name="Straight Arrow Connector 16"/>
          <p:cNvCxnSpPr/>
          <p:nvPr/>
        </p:nvCxnSpPr>
        <p:spPr bwMode="auto">
          <a:xfrm>
            <a:off x="789147" y="4466787"/>
            <a:ext cx="13453" cy="1189511"/>
          </a:xfrm>
          <a:prstGeom prst="straightConnector1">
            <a:avLst/>
          </a:prstGeom>
          <a:noFill/>
          <a:ln w="28575" cap="flat" cmpd="sng" algn="ctr">
            <a:solidFill>
              <a:schemeClr val="tx1"/>
            </a:solidFill>
            <a:prstDash val="solid"/>
            <a:round/>
            <a:headEnd type="none" w="med" len="med"/>
            <a:tailEnd type="triangle"/>
          </a:ln>
          <a:effectLst/>
        </p:spPr>
      </p:cxnSp>
      <p:cxnSp>
        <p:nvCxnSpPr>
          <p:cNvPr id="18" name="Straight Arrow Connector 17"/>
          <p:cNvCxnSpPr/>
          <p:nvPr/>
        </p:nvCxnSpPr>
        <p:spPr bwMode="auto">
          <a:xfrm>
            <a:off x="7854633" y="2772116"/>
            <a:ext cx="0" cy="1808101"/>
          </a:xfrm>
          <a:prstGeom prst="straightConnector1">
            <a:avLst/>
          </a:prstGeom>
          <a:noFill/>
          <a:ln w="28575" cap="flat" cmpd="sng" algn="ctr">
            <a:solidFill>
              <a:schemeClr val="tx1"/>
            </a:solidFill>
            <a:prstDash val="solid"/>
            <a:round/>
            <a:headEnd type="none" w="med" len="med"/>
            <a:tailEnd type="triangle"/>
          </a:ln>
          <a:effectLst/>
        </p:spPr>
      </p:cxnSp>
      <p:sp>
        <p:nvSpPr>
          <p:cNvPr id="19" name="Rectangle 18"/>
          <p:cNvSpPr/>
          <p:nvPr/>
        </p:nvSpPr>
        <p:spPr bwMode="auto">
          <a:xfrm>
            <a:off x="5299743" y="2772116"/>
            <a:ext cx="2265692" cy="1686454"/>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0" name="Rectangle 19"/>
          <p:cNvSpPr/>
          <p:nvPr/>
        </p:nvSpPr>
        <p:spPr bwMode="auto">
          <a:xfrm>
            <a:off x="1345486" y="1706811"/>
            <a:ext cx="2518133" cy="3949487"/>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1" name="Rectangle 20"/>
          <p:cNvSpPr/>
          <p:nvPr/>
        </p:nvSpPr>
        <p:spPr bwMode="auto">
          <a:xfrm>
            <a:off x="1597602" y="3102846"/>
            <a:ext cx="2097717" cy="1355724"/>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27" name="Straight Arrow Connector 26"/>
          <p:cNvCxnSpPr/>
          <p:nvPr/>
        </p:nvCxnSpPr>
        <p:spPr bwMode="auto">
          <a:xfrm>
            <a:off x="3808582" y="3138744"/>
            <a:ext cx="1491161" cy="0"/>
          </a:xfrm>
          <a:prstGeom prst="straightConnector1">
            <a:avLst/>
          </a:prstGeom>
          <a:noFill/>
          <a:ln w="25400" cap="flat" cmpd="sng" algn="ctr">
            <a:solidFill>
              <a:srgbClr val="C00000"/>
            </a:solidFill>
            <a:prstDash val="sysDash"/>
            <a:round/>
            <a:headEnd type="none" w="med" len="med"/>
            <a:tailEnd type="triangle"/>
          </a:ln>
          <a:effectLst/>
        </p:spPr>
      </p:cxnSp>
      <p:cxnSp>
        <p:nvCxnSpPr>
          <p:cNvPr id="28" name="Straight Arrow Connector 27"/>
          <p:cNvCxnSpPr/>
          <p:nvPr/>
        </p:nvCxnSpPr>
        <p:spPr bwMode="auto">
          <a:xfrm>
            <a:off x="3808582" y="4359922"/>
            <a:ext cx="1491161" cy="0"/>
          </a:xfrm>
          <a:prstGeom prst="straightConnector1">
            <a:avLst/>
          </a:prstGeom>
          <a:noFill/>
          <a:ln w="25400" cap="flat" cmpd="sng" algn="ctr">
            <a:solidFill>
              <a:srgbClr val="C00000"/>
            </a:solidFill>
            <a:prstDash val="sysDash"/>
            <a:round/>
            <a:headEnd type="triangle" w="med" len="med"/>
            <a:tailEnd type="none"/>
          </a:ln>
          <a:effectLst/>
        </p:spPr>
      </p:cxnSp>
      <p:sp>
        <p:nvSpPr>
          <p:cNvPr id="29" name="TextBox 28"/>
          <p:cNvSpPr txBox="1"/>
          <p:nvPr/>
        </p:nvSpPr>
        <p:spPr>
          <a:xfrm>
            <a:off x="-50800" y="3097075"/>
            <a:ext cx="1498600" cy="1077218"/>
          </a:xfrm>
          <a:prstGeom prst="rect">
            <a:avLst/>
          </a:prstGeom>
          <a:noFill/>
        </p:spPr>
        <p:txBody>
          <a:bodyPr wrap="square" rtlCol="0">
            <a:spAutoFit/>
          </a:bodyPr>
          <a:lstStyle/>
          <a:p>
            <a:pPr algn="ctr"/>
            <a:r>
              <a:rPr lang="en-US" sz="1600"/>
              <a:t>Host thread</a:t>
            </a:r>
          </a:p>
          <a:p>
            <a:pPr algn="ctr"/>
            <a:r>
              <a:rPr lang="en-US" sz="1600"/>
              <a:t>waits for the task region to complete</a:t>
            </a:r>
          </a:p>
        </p:txBody>
      </p:sp>
      <p:sp>
        <p:nvSpPr>
          <p:cNvPr id="30" name="TextBox 29"/>
          <p:cNvSpPr txBox="1"/>
          <p:nvPr/>
        </p:nvSpPr>
        <p:spPr>
          <a:xfrm>
            <a:off x="1399747" y="2367234"/>
            <a:ext cx="1942179" cy="338554"/>
          </a:xfrm>
          <a:prstGeom prst="rect">
            <a:avLst/>
          </a:prstGeom>
          <a:noFill/>
        </p:spPr>
        <p:txBody>
          <a:bodyPr wrap="square" rtlCol="0">
            <a:spAutoFit/>
          </a:bodyPr>
          <a:lstStyle/>
          <a:p>
            <a:pPr algn="ctr"/>
            <a:r>
              <a:rPr lang="en-US" sz="1600" b="1">
                <a:solidFill>
                  <a:srgbClr val="C00000"/>
                </a:solidFill>
              </a:rPr>
              <a:t>float A[N], B[N];</a:t>
            </a:r>
          </a:p>
        </p:txBody>
      </p:sp>
      <p:sp>
        <p:nvSpPr>
          <p:cNvPr id="31" name="TextBox 30"/>
          <p:cNvSpPr txBox="1"/>
          <p:nvPr/>
        </p:nvSpPr>
        <p:spPr>
          <a:xfrm>
            <a:off x="3777055" y="2312102"/>
            <a:ext cx="1701800" cy="830997"/>
          </a:xfrm>
          <a:prstGeom prst="rect">
            <a:avLst/>
          </a:prstGeom>
          <a:noFill/>
        </p:spPr>
        <p:txBody>
          <a:bodyPr wrap="square" rtlCol="0">
            <a:spAutoFit/>
          </a:bodyPr>
          <a:lstStyle/>
          <a:p>
            <a:pPr algn="ctr"/>
            <a:r>
              <a:rPr lang="en-US" sz="1600"/>
              <a:t>A, B and N mapped to the device</a:t>
            </a:r>
          </a:p>
        </p:txBody>
      </p:sp>
      <p:sp>
        <p:nvSpPr>
          <p:cNvPr id="32" name="TextBox 31"/>
          <p:cNvSpPr txBox="1"/>
          <p:nvPr/>
        </p:nvSpPr>
        <p:spPr>
          <a:xfrm>
            <a:off x="3757794" y="4398757"/>
            <a:ext cx="1701800" cy="1077218"/>
          </a:xfrm>
          <a:prstGeom prst="rect">
            <a:avLst/>
          </a:prstGeom>
          <a:noFill/>
        </p:spPr>
        <p:txBody>
          <a:bodyPr wrap="square" rtlCol="0">
            <a:spAutoFit/>
          </a:bodyPr>
          <a:lstStyle/>
          <a:p>
            <a:pPr algn="ctr"/>
            <a:r>
              <a:rPr lang="en-US" sz="1600"/>
              <a:t>the arrays </a:t>
            </a:r>
            <a:br>
              <a:rPr lang="en-US" sz="1600"/>
            </a:br>
            <a:r>
              <a:rPr lang="en-US" sz="1600"/>
              <a:t>A and B </a:t>
            </a:r>
            <a:br>
              <a:rPr lang="en-US" sz="1600"/>
            </a:br>
            <a:r>
              <a:rPr lang="en-US" sz="1600"/>
              <a:t>mapped back to the host</a:t>
            </a:r>
          </a:p>
        </p:txBody>
      </p:sp>
      <p:sp>
        <p:nvSpPr>
          <p:cNvPr id="33" name="TextBox 32"/>
          <p:cNvSpPr txBox="1"/>
          <p:nvPr/>
        </p:nvSpPr>
        <p:spPr>
          <a:xfrm>
            <a:off x="166689" y="6562409"/>
            <a:ext cx="8816890" cy="276999"/>
          </a:xfrm>
          <a:prstGeom prst="rect">
            <a:avLst/>
          </a:prstGeom>
          <a:noFill/>
        </p:spPr>
        <p:txBody>
          <a:bodyPr wrap="square" rtlCol="0">
            <a:spAutoFit/>
          </a:bodyPr>
          <a:lstStyle/>
          <a:p>
            <a:r>
              <a:rPr lang="en-US" sz="1200"/>
              <a:t>Based on figure 6.4 in </a:t>
            </a:r>
            <a:r>
              <a:rPr lang="en-US" sz="1200" b="1"/>
              <a:t>Using </a:t>
            </a:r>
            <a:r>
              <a:rPr lang="en-US" sz="1200" b="1" err="1"/>
              <a:t>OpenMP</a:t>
            </a:r>
            <a:r>
              <a:rPr lang="en-US" sz="1200" b="1"/>
              <a:t> </a:t>
            </a:r>
            <a:r>
              <a:rPr lang="mr-IN" sz="1200" b="1"/>
              <a:t>–</a:t>
            </a:r>
            <a:r>
              <a:rPr lang="en-US" sz="1200" b="1"/>
              <a:t> The Next Step </a:t>
            </a:r>
            <a:r>
              <a:rPr lang="en-US" sz="1200"/>
              <a:t>by van der Pas, </a:t>
            </a:r>
            <a:r>
              <a:rPr lang="en-US" sz="1200" err="1"/>
              <a:t>Stotzer</a:t>
            </a:r>
            <a:r>
              <a:rPr lang="en-US" sz="1200"/>
              <a:t> and </a:t>
            </a:r>
            <a:r>
              <a:rPr lang="en-US" sz="1200" err="1"/>
              <a:t>Terboven</a:t>
            </a:r>
            <a:r>
              <a:rPr lang="en-US" sz="1200"/>
              <a:t>, MIT Press, 2017</a:t>
            </a:r>
          </a:p>
        </p:txBody>
      </p:sp>
      <p:sp>
        <p:nvSpPr>
          <p:cNvPr id="34" name="TextBox 33"/>
          <p:cNvSpPr txBox="1"/>
          <p:nvPr/>
        </p:nvSpPr>
        <p:spPr>
          <a:xfrm>
            <a:off x="5110103" y="897402"/>
            <a:ext cx="3749040" cy="923330"/>
          </a:xfrm>
          <a:prstGeom prst="rect">
            <a:avLst/>
          </a:prstGeom>
          <a:noFill/>
        </p:spPr>
        <p:txBody>
          <a:bodyPr wrap="square" rtlCol="0">
            <a:spAutoFit/>
          </a:bodyPr>
          <a:lstStyle/>
          <a:p>
            <a:pPr algn="ctr"/>
            <a:r>
              <a:rPr lang="en-US"/>
              <a:t>Scalars and statically allocated arrays are moved onto the device by default before execution</a:t>
            </a:r>
          </a:p>
        </p:txBody>
      </p:sp>
      <p:sp>
        <p:nvSpPr>
          <p:cNvPr id="35" name="TextBox 34"/>
          <p:cNvSpPr txBox="1"/>
          <p:nvPr/>
        </p:nvSpPr>
        <p:spPr>
          <a:xfrm>
            <a:off x="5209105" y="5474670"/>
            <a:ext cx="3749040" cy="923330"/>
          </a:xfrm>
          <a:prstGeom prst="rect">
            <a:avLst/>
          </a:prstGeom>
          <a:noFill/>
        </p:spPr>
        <p:txBody>
          <a:bodyPr wrap="square" rtlCol="0">
            <a:spAutoFit/>
          </a:bodyPr>
          <a:lstStyle/>
          <a:p>
            <a:pPr algn="ctr"/>
            <a:r>
              <a:rPr lang="en-US"/>
              <a:t>Only the statically allocated arrays are moved back to the host after the target region completes</a:t>
            </a:r>
          </a:p>
        </p:txBody>
      </p:sp>
      <p:sp>
        <p:nvSpPr>
          <p:cNvPr id="25" name="Slide Number Placeholder 3">
            <a:extLst>
              <a:ext uri="{FF2B5EF4-FFF2-40B4-BE49-F238E27FC236}">
                <a16:creationId xmlns:a16="http://schemas.microsoft.com/office/drawing/2014/main" id="{79490513-D34B-CC4C-9D8A-492CB5CF54BF}"/>
              </a:ext>
            </a:extLst>
          </p:cNvPr>
          <p:cNvSpPr>
            <a:spLocks noGrp="1"/>
          </p:cNvSpPr>
          <p:nvPr>
            <p:ph type="sldNum" sz="quarter" idx="10"/>
          </p:nvPr>
        </p:nvSpPr>
        <p:spPr>
          <a:xfrm>
            <a:off x="8382000"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32</a:t>
            </a:fld>
            <a:endParaRPr lang="en-US">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11188270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Default Data Sharing: example</a:t>
            </a:r>
          </a:p>
        </p:txBody>
      </p:sp>
      <p:sp>
        <p:nvSpPr>
          <p:cNvPr id="3" name="Content Placeholder 2"/>
          <p:cNvSpPr>
            <a:spLocks noGrp="1"/>
          </p:cNvSpPr>
          <p:nvPr>
            <p:ph idx="1"/>
          </p:nvPr>
        </p:nvSpPr>
        <p:spPr>
          <a:xfrm>
            <a:off x="455614" y="963168"/>
            <a:ext cx="8451904" cy="5766816"/>
          </a:xfrm>
        </p:spPr>
        <p:txBody>
          <a:bodyPr>
            <a:normAutofit/>
          </a:bodyPr>
          <a:lstStyle/>
          <a:p>
            <a:pPr marL="0" indent="0">
              <a:buNone/>
            </a:pPr>
            <a:r>
              <a:rPr lang="en-US" err="1"/>
              <a:t>int</a:t>
            </a:r>
            <a:r>
              <a:rPr lang="en-US"/>
              <a:t> main(void) {</a:t>
            </a:r>
          </a:p>
          <a:p>
            <a:pPr marL="0" indent="0">
              <a:buNone/>
            </a:pPr>
            <a:r>
              <a:rPr lang="en-US" sz="2000"/>
              <a:t>   </a:t>
            </a:r>
            <a:r>
              <a:rPr lang="en-US" sz="2000" err="1"/>
              <a:t>int</a:t>
            </a:r>
            <a:r>
              <a:rPr lang="en-US" sz="2000"/>
              <a:t> </a:t>
            </a:r>
            <a:r>
              <a:rPr lang="en-US" sz="2000" b="1"/>
              <a:t>N</a:t>
            </a:r>
            <a:r>
              <a:rPr lang="en-US" sz="2000"/>
              <a:t> = 1024;</a:t>
            </a:r>
          </a:p>
          <a:p>
            <a:pPr marL="0" indent="0">
              <a:buNone/>
            </a:pPr>
            <a:r>
              <a:rPr lang="en-US" sz="2000"/>
              <a:t>   double </a:t>
            </a:r>
            <a:r>
              <a:rPr lang="en-US" sz="2000" b="1"/>
              <a:t>A</a:t>
            </a:r>
            <a:r>
              <a:rPr lang="en-US" sz="2000"/>
              <a:t>[</a:t>
            </a:r>
            <a:r>
              <a:rPr lang="en-US" sz="2000" b="1"/>
              <a:t>N</a:t>
            </a:r>
            <a:r>
              <a:rPr lang="en-US" sz="2000"/>
              <a:t>]</a:t>
            </a:r>
            <a:r>
              <a:rPr lang="en-US" sz="2000" b="1"/>
              <a:t>, B</a:t>
            </a:r>
            <a:r>
              <a:rPr lang="en-US" sz="2000"/>
              <a:t>[</a:t>
            </a:r>
            <a:r>
              <a:rPr lang="en-US" sz="2000" b="1"/>
              <a:t>N</a:t>
            </a:r>
            <a:r>
              <a:rPr lang="en-US" sz="2000"/>
              <a:t>]</a:t>
            </a:r>
            <a:r>
              <a:rPr lang="en-US" sz="2000" b="1"/>
              <a:t>;</a:t>
            </a:r>
          </a:p>
          <a:p>
            <a:pPr marL="0" indent="0">
              <a:buNone/>
            </a:pPr>
            <a:endParaRPr lang="en-US" sz="2000" b="1"/>
          </a:p>
          <a:p>
            <a:pPr marL="0" indent="0">
              <a:buNone/>
            </a:pPr>
            <a:r>
              <a:rPr lang="en-US" sz="2000" b="1">
                <a:solidFill>
                  <a:srgbClr val="C00000"/>
                </a:solidFill>
              </a:rPr>
              <a:t>   #pragma </a:t>
            </a:r>
            <a:r>
              <a:rPr lang="en-US" sz="2000" b="1" err="1">
                <a:solidFill>
                  <a:srgbClr val="C00000"/>
                </a:solidFill>
              </a:rPr>
              <a:t>omp</a:t>
            </a:r>
            <a:r>
              <a:rPr lang="en-US" sz="2000" b="1">
                <a:solidFill>
                  <a:srgbClr val="C00000"/>
                </a:solidFill>
              </a:rPr>
              <a:t> target </a:t>
            </a:r>
          </a:p>
          <a:p>
            <a:pPr marL="0" indent="0">
              <a:buNone/>
            </a:pPr>
            <a:r>
              <a:rPr lang="en-US" sz="2000"/>
              <a:t>   {</a:t>
            </a:r>
          </a:p>
          <a:p>
            <a:pPr marL="0" indent="0">
              <a:buNone/>
            </a:pPr>
            <a:endParaRPr lang="en-US" sz="2000"/>
          </a:p>
          <a:p>
            <a:pPr marL="0" indent="0">
              <a:buNone/>
            </a:pPr>
            <a:r>
              <a:rPr lang="en-US" sz="2000"/>
              <a:t>      for (</a:t>
            </a:r>
            <a:r>
              <a:rPr lang="en-US" sz="2000" err="1"/>
              <a:t>int</a:t>
            </a:r>
            <a:r>
              <a:rPr lang="en-US" sz="2000"/>
              <a:t> </a:t>
            </a:r>
            <a:r>
              <a:rPr lang="en-US" sz="2000" b="1"/>
              <a:t>ii</a:t>
            </a:r>
            <a:r>
              <a:rPr lang="en-US" sz="2000"/>
              <a:t> = 0; </a:t>
            </a:r>
            <a:r>
              <a:rPr lang="en-US" sz="2000" b="1"/>
              <a:t>ii</a:t>
            </a:r>
            <a:r>
              <a:rPr lang="en-US" sz="2000"/>
              <a:t> &lt; </a:t>
            </a:r>
            <a:r>
              <a:rPr lang="en-US" sz="2000" b="1"/>
              <a:t>N</a:t>
            </a:r>
            <a:r>
              <a:rPr lang="en-US" sz="2000"/>
              <a:t>; ++</a:t>
            </a:r>
            <a:r>
              <a:rPr lang="en-US" sz="2000" b="1"/>
              <a:t>ii</a:t>
            </a:r>
            <a:r>
              <a:rPr lang="en-US" sz="2000"/>
              <a:t>) {</a:t>
            </a:r>
          </a:p>
          <a:p>
            <a:pPr marL="0" indent="0">
              <a:buNone/>
            </a:pPr>
            <a:endParaRPr lang="en-US" sz="2000"/>
          </a:p>
          <a:p>
            <a:pPr marL="0" indent="0">
              <a:buNone/>
            </a:pPr>
            <a:r>
              <a:rPr lang="en-US" sz="2000"/>
              <a:t>         A[ii] = A[ii] + B[ii];</a:t>
            </a:r>
          </a:p>
          <a:p>
            <a:pPr marL="0" indent="0">
              <a:buNone/>
            </a:pPr>
            <a:endParaRPr lang="en-US" sz="2000"/>
          </a:p>
          <a:p>
            <a:pPr marL="0" indent="0">
              <a:buNone/>
            </a:pPr>
            <a:r>
              <a:rPr lang="en-US" sz="2000"/>
              <a:t>      }</a:t>
            </a:r>
          </a:p>
          <a:p>
            <a:pPr marL="0" indent="0">
              <a:buNone/>
            </a:pPr>
            <a:br>
              <a:rPr lang="en-US" sz="2000"/>
            </a:br>
            <a:r>
              <a:rPr lang="en-US" sz="2000"/>
              <a:t>   } // end of </a:t>
            </a:r>
            <a:r>
              <a:rPr lang="en-US" sz="2000" b="1"/>
              <a:t>target</a:t>
            </a:r>
            <a:r>
              <a:rPr lang="en-US" sz="2000"/>
              <a:t> region</a:t>
            </a:r>
          </a:p>
          <a:p>
            <a:pPr marL="0" indent="0">
              <a:buNone/>
            </a:pPr>
            <a:r>
              <a:rPr lang="en-US" sz="2000"/>
              <a:t>}</a:t>
            </a:r>
          </a:p>
        </p:txBody>
      </p:sp>
      <p:sp>
        <p:nvSpPr>
          <p:cNvPr id="12" name="TextBox 11">
            <a:extLst>
              <a:ext uri="{FF2B5EF4-FFF2-40B4-BE49-F238E27FC236}">
                <a16:creationId xmlns:a16="http://schemas.microsoft.com/office/drawing/2014/main" id="{F4651317-108F-C048-BBA2-D96FC6A47249}"/>
              </a:ext>
            </a:extLst>
          </p:cNvPr>
          <p:cNvSpPr txBox="1"/>
          <p:nvPr/>
        </p:nvSpPr>
        <p:spPr>
          <a:xfrm>
            <a:off x="4706112" y="849028"/>
            <a:ext cx="4019000" cy="584775"/>
          </a:xfrm>
          <a:prstGeom prst="rect">
            <a:avLst/>
          </a:prstGeom>
          <a:noFill/>
          <a:ln>
            <a:solidFill>
              <a:schemeClr val="tx1"/>
            </a:solidFill>
          </a:ln>
        </p:spPr>
        <p:txBody>
          <a:bodyPr wrap="square" rtlCol="0">
            <a:spAutoFit/>
          </a:bodyPr>
          <a:lstStyle/>
          <a:p>
            <a:pPr algn="ctr" eaLnBrk="0" fontAlgn="base" hangingPunct="0">
              <a:lnSpc>
                <a:spcPct val="80000"/>
              </a:lnSpc>
              <a:spcBef>
                <a:spcPct val="50000"/>
              </a:spcBef>
              <a:spcAft>
                <a:spcPct val="0"/>
              </a:spcAft>
            </a:pPr>
            <a:r>
              <a:rPr lang="en-US" sz="2000">
                <a:latin typeface="Verdana" pitchFamily="96" charset="0"/>
              </a:rPr>
              <a:t>1. Variables created in host memory.</a:t>
            </a:r>
          </a:p>
        </p:txBody>
      </p:sp>
      <p:cxnSp>
        <p:nvCxnSpPr>
          <p:cNvPr id="13" name="Straight Arrow Connector 12">
            <a:extLst>
              <a:ext uri="{FF2B5EF4-FFF2-40B4-BE49-F238E27FC236}">
                <a16:creationId xmlns:a16="http://schemas.microsoft.com/office/drawing/2014/main" id="{3D8272EE-7D33-0645-8642-92693E0607A8}"/>
              </a:ext>
            </a:extLst>
          </p:cNvPr>
          <p:cNvCxnSpPr>
            <a:cxnSpLocks/>
            <a:stCxn id="12" idx="1"/>
          </p:cNvCxnSpPr>
          <p:nvPr/>
        </p:nvCxnSpPr>
        <p:spPr>
          <a:xfrm flipH="1">
            <a:off x="2852928" y="1141416"/>
            <a:ext cx="1853184" cy="5386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C7D66DB8-8A16-7B4C-A5DC-69AA8F4C9002}"/>
              </a:ext>
            </a:extLst>
          </p:cNvPr>
          <p:cNvSpPr txBox="1"/>
          <p:nvPr/>
        </p:nvSpPr>
        <p:spPr>
          <a:xfrm>
            <a:off x="4706112" y="1907575"/>
            <a:ext cx="4019000" cy="1077218"/>
          </a:xfrm>
          <a:prstGeom prst="rect">
            <a:avLst/>
          </a:prstGeom>
          <a:noFill/>
          <a:ln>
            <a:solidFill>
              <a:schemeClr val="tx1"/>
            </a:solidFill>
          </a:ln>
        </p:spPr>
        <p:txBody>
          <a:bodyPr wrap="square" rtlCol="0">
            <a:spAutoFit/>
          </a:bodyPr>
          <a:lstStyle/>
          <a:p>
            <a:pPr algn="ctr" eaLnBrk="0" fontAlgn="base" hangingPunct="0">
              <a:lnSpc>
                <a:spcPct val="80000"/>
              </a:lnSpc>
              <a:spcBef>
                <a:spcPct val="50000"/>
              </a:spcBef>
              <a:spcAft>
                <a:spcPct val="0"/>
              </a:spcAft>
            </a:pPr>
            <a:r>
              <a:rPr lang="en-US" sz="2000">
                <a:latin typeface="Verdana" pitchFamily="96" charset="0"/>
              </a:rPr>
              <a:t>2. Scalar </a:t>
            </a:r>
            <a:r>
              <a:rPr lang="en-US" sz="2000" b="1">
                <a:latin typeface="Verdana" pitchFamily="96" charset="0"/>
              </a:rPr>
              <a:t>N</a:t>
            </a:r>
            <a:r>
              <a:rPr lang="en-US" sz="2000">
                <a:latin typeface="Verdana" pitchFamily="96" charset="0"/>
              </a:rPr>
              <a:t> and stack arrays </a:t>
            </a:r>
            <a:r>
              <a:rPr lang="en-US" sz="2000" b="1">
                <a:latin typeface="Verdana" pitchFamily="96" charset="0"/>
              </a:rPr>
              <a:t>A</a:t>
            </a:r>
            <a:r>
              <a:rPr lang="en-US" sz="2000">
                <a:latin typeface="Verdana" pitchFamily="96" charset="0"/>
              </a:rPr>
              <a:t> and </a:t>
            </a:r>
            <a:r>
              <a:rPr lang="en-US" sz="2000" b="1">
                <a:latin typeface="Verdana" pitchFamily="96" charset="0"/>
              </a:rPr>
              <a:t>B</a:t>
            </a:r>
            <a:r>
              <a:rPr lang="en-US" sz="2000">
                <a:latin typeface="Verdana" pitchFamily="96" charset="0"/>
              </a:rPr>
              <a:t> are copied </a:t>
            </a:r>
            <a:r>
              <a:rPr lang="en-US" sz="2000" i="1">
                <a:latin typeface="Verdana" pitchFamily="96" charset="0"/>
              </a:rPr>
              <a:t>to</a:t>
            </a:r>
            <a:r>
              <a:rPr lang="en-US" sz="2000">
                <a:latin typeface="Verdana" pitchFamily="96" charset="0"/>
              </a:rPr>
              <a:t> device memory. Execution transferred to device.</a:t>
            </a:r>
          </a:p>
        </p:txBody>
      </p:sp>
      <p:cxnSp>
        <p:nvCxnSpPr>
          <p:cNvPr id="16" name="Straight Arrow Connector 15">
            <a:extLst>
              <a:ext uri="{FF2B5EF4-FFF2-40B4-BE49-F238E27FC236}">
                <a16:creationId xmlns:a16="http://schemas.microsoft.com/office/drawing/2014/main" id="{2DD16AFA-ADDF-5945-9AD7-7861C0858C47}"/>
              </a:ext>
            </a:extLst>
          </p:cNvPr>
          <p:cNvCxnSpPr>
            <a:cxnSpLocks/>
            <a:stCxn id="15" idx="1"/>
          </p:cNvCxnSpPr>
          <p:nvPr/>
        </p:nvCxnSpPr>
        <p:spPr>
          <a:xfrm flipH="1">
            <a:off x="3362642" y="2446184"/>
            <a:ext cx="1343470" cy="1589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F471C4F-0395-944B-A427-3FE46EC4DF42}"/>
              </a:ext>
            </a:extLst>
          </p:cNvPr>
          <p:cNvSpPr txBox="1"/>
          <p:nvPr/>
        </p:nvSpPr>
        <p:spPr>
          <a:xfrm>
            <a:off x="4706112" y="3248162"/>
            <a:ext cx="4019000" cy="830997"/>
          </a:xfrm>
          <a:prstGeom prst="rect">
            <a:avLst/>
          </a:prstGeom>
          <a:noFill/>
          <a:ln>
            <a:solidFill>
              <a:schemeClr val="tx1"/>
            </a:solidFill>
          </a:ln>
        </p:spPr>
        <p:txBody>
          <a:bodyPr wrap="square" rtlCol="0">
            <a:spAutoFit/>
          </a:bodyPr>
          <a:lstStyle/>
          <a:p>
            <a:pPr algn="ctr" eaLnBrk="0" fontAlgn="base" hangingPunct="0">
              <a:lnSpc>
                <a:spcPct val="80000"/>
              </a:lnSpc>
              <a:spcBef>
                <a:spcPct val="50000"/>
              </a:spcBef>
              <a:spcAft>
                <a:spcPct val="0"/>
              </a:spcAft>
            </a:pPr>
            <a:r>
              <a:rPr lang="en-US" sz="2000">
                <a:latin typeface="Verdana" pitchFamily="96" charset="0"/>
              </a:rPr>
              <a:t>3. </a:t>
            </a:r>
            <a:r>
              <a:rPr lang="en-US" sz="2000" b="1">
                <a:latin typeface="Verdana" pitchFamily="96" charset="0"/>
              </a:rPr>
              <a:t>ii</a:t>
            </a:r>
            <a:r>
              <a:rPr lang="en-US" sz="2000">
                <a:latin typeface="Verdana" pitchFamily="96" charset="0"/>
              </a:rPr>
              <a:t> is </a:t>
            </a:r>
            <a:r>
              <a:rPr lang="en-US" sz="2000" b="1">
                <a:latin typeface="Verdana" pitchFamily="96" charset="0"/>
              </a:rPr>
              <a:t>private</a:t>
            </a:r>
            <a:r>
              <a:rPr lang="en-US" sz="2000">
                <a:latin typeface="Verdana" pitchFamily="96" charset="0"/>
              </a:rPr>
              <a:t> on the device as it’s declared within the target region</a:t>
            </a:r>
            <a:endParaRPr lang="en-US" sz="2000" b="1">
              <a:latin typeface="Verdana" pitchFamily="96" charset="0"/>
            </a:endParaRPr>
          </a:p>
        </p:txBody>
      </p:sp>
      <p:cxnSp>
        <p:nvCxnSpPr>
          <p:cNvPr id="22" name="Straight Arrow Connector 21">
            <a:extLst>
              <a:ext uri="{FF2B5EF4-FFF2-40B4-BE49-F238E27FC236}">
                <a16:creationId xmlns:a16="http://schemas.microsoft.com/office/drawing/2014/main" id="{D94C738F-22E9-B349-816A-BF2CB6C873C6}"/>
              </a:ext>
            </a:extLst>
          </p:cNvPr>
          <p:cNvCxnSpPr>
            <a:cxnSpLocks/>
            <a:stCxn id="21" idx="1"/>
          </p:cNvCxnSpPr>
          <p:nvPr/>
        </p:nvCxnSpPr>
        <p:spPr>
          <a:xfrm flipH="1">
            <a:off x="3889248" y="3663661"/>
            <a:ext cx="816864" cy="1158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9748EAD3-4FD2-4048-B1E6-7FE4E59212CA}"/>
              </a:ext>
            </a:extLst>
          </p:cNvPr>
          <p:cNvSpPr txBox="1"/>
          <p:nvPr/>
        </p:nvSpPr>
        <p:spPr>
          <a:xfrm>
            <a:off x="4706112" y="4360028"/>
            <a:ext cx="4019000" cy="338554"/>
          </a:xfrm>
          <a:prstGeom prst="rect">
            <a:avLst/>
          </a:prstGeom>
          <a:noFill/>
          <a:ln>
            <a:solidFill>
              <a:schemeClr val="tx1"/>
            </a:solidFill>
          </a:ln>
        </p:spPr>
        <p:txBody>
          <a:bodyPr wrap="square" rtlCol="0">
            <a:spAutoFit/>
          </a:bodyPr>
          <a:lstStyle/>
          <a:p>
            <a:pPr algn="ctr" eaLnBrk="0" fontAlgn="base" hangingPunct="0">
              <a:lnSpc>
                <a:spcPct val="80000"/>
              </a:lnSpc>
              <a:spcBef>
                <a:spcPct val="50000"/>
              </a:spcBef>
              <a:spcAft>
                <a:spcPct val="0"/>
              </a:spcAft>
            </a:pPr>
            <a:r>
              <a:rPr lang="en-US" sz="2000">
                <a:latin typeface="Verdana" pitchFamily="96" charset="0"/>
              </a:rPr>
              <a:t>4. Execution on the device.</a:t>
            </a:r>
            <a:endParaRPr lang="en-US" sz="2000" b="1">
              <a:latin typeface="Verdana" pitchFamily="96" charset="0"/>
            </a:endParaRPr>
          </a:p>
        </p:txBody>
      </p:sp>
      <p:cxnSp>
        <p:nvCxnSpPr>
          <p:cNvPr id="27" name="Straight Arrow Connector 26">
            <a:extLst>
              <a:ext uri="{FF2B5EF4-FFF2-40B4-BE49-F238E27FC236}">
                <a16:creationId xmlns:a16="http://schemas.microsoft.com/office/drawing/2014/main" id="{1F2C3F79-D769-C54A-85C0-3D3F1CF17247}"/>
              </a:ext>
            </a:extLst>
          </p:cNvPr>
          <p:cNvCxnSpPr>
            <a:cxnSpLocks/>
            <a:stCxn id="26" idx="1"/>
          </p:cNvCxnSpPr>
          <p:nvPr/>
        </p:nvCxnSpPr>
        <p:spPr>
          <a:xfrm flipH="1" flipV="1">
            <a:off x="3194304" y="4494658"/>
            <a:ext cx="1511808" cy="346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E46E0881-A581-224C-A571-C7043BA44C3F}"/>
              </a:ext>
            </a:extLst>
          </p:cNvPr>
          <p:cNvSpPr txBox="1"/>
          <p:nvPr/>
        </p:nvSpPr>
        <p:spPr>
          <a:xfrm>
            <a:off x="4706112" y="5095391"/>
            <a:ext cx="4019000" cy="1077218"/>
          </a:xfrm>
          <a:prstGeom prst="rect">
            <a:avLst/>
          </a:prstGeom>
          <a:noFill/>
          <a:ln>
            <a:solidFill>
              <a:schemeClr val="tx1"/>
            </a:solidFill>
          </a:ln>
        </p:spPr>
        <p:txBody>
          <a:bodyPr wrap="square" rtlCol="0" anchor="t">
            <a:spAutoFit/>
          </a:bodyPr>
          <a:lstStyle/>
          <a:p>
            <a:pPr algn="ctr" eaLnBrk="0" fontAlgn="base" hangingPunct="0">
              <a:lnSpc>
                <a:spcPct val="80000"/>
              </a:lnSpc>
              <a:spcBef>
                <a:spcPct val="50000"/>
              </a:spcBef>
              <a:spcAft>
                <a:spcPct val="0"/>
              </a:spcAft>
            </a:pPr>
            <a:r>
              <a:rPr lang="en-US" sz="2000" dirty="0">
                <a:latin typeface="Verdana" pitchFamily="96" charset="0"/>
              </a:rPr>
              <a:t>5. stack arrays </a:t>
            </a:r>
            <a:r>
              <a:rPr lang="en-US" sz="2000" b="1" dirty="0">
                <a:latin typeface="Verdana" pitchFamily="96" charset="0"/>
              </a:rPr>
              <a:t>A</a:t>
            </a:r>
            <a:r>
              <a:rPr lang="en-US" sz="2000" dirty="0">
                <a:latin typeface="Verdana" pitchFamily="96" charset="0"/>
              </a:rPr>
              <a:t> and </a:t>
            </a:r>
            <a:r>
              <a:rPr lang="en-US" sz="2000" b="1" dirty="0">
                <a:latin typeface="Verdana" pitchFamily="96" charset="0"/>
              </a:rPr>
              <a:t>B</a:t>
            </a:r>
            <a:r>
              <a:rPr lang="en-US" sz="2000" dirty="0">
                <a:latin typeface="Verdana" pitchFamily="96" charset="0"/>
              </a:rPr>
              <a:t> are copied </a:t>
            </a:r>
            <a:r>
              <a:rPr lang="en-US" sz="2000" i="1" dirty="0">
                <a:latin typeface="Verdana" pitchFamily="96" charset="0"/>
              </a:rPr>
              <a:t>from</a:t>
            </a:r>
            <a:r>
              <a:rPr lang="en-US" sz="2000" dirty="0">
                <a:latin typeface="Verdana" pitchFamily="96" charset="0"/>
              </a:rPr>
              <a:t> device memory back to the host. Host resumes execution.</a:t>
            </a:r>
          </a:p>
        </p:txBody>
      </p:sp>
      <p:cxnSp>
        <p:nvCxnSpPr>
          <p:cNvPr id="31" name="Straight Arrow Connector 30">
            <a:extLst>
              <a:ext uri="{FF2B5EF4-FFF2-40B4-BE49-F238E27FC236}">
                <a16:creationId xmlns:a16="http://schemas.microsoft.com/office/drawing/2014/main" id="{5FD69A57-ED57-2D4D-B05A-C745A84CFBA1}"/>
              </a:ext>
            </a:extLst>
          </p:cNvPr>
          <p:cNvCxnSpPr>
            <a:cxnSpLocks/>
            <a:stCxn id="30" idx="1"/>
          </p:cNvCxnSpPr>
          <p:nvPr/>
        </p:nvCxnSpPr>
        <p:spPr>
          <a:xfrm flipH="1">
            <a:off x="3362642" y="5634000"/>
            <a:ext cx="1343470" cy="1654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Slide Number Placeholder 3">
            <a:extLst>
              <a:ext uri="{FF2B5EF4-FFF2-40B4-BE49-F238E27FC236}">
                <a16:creationId xmlns:a16="http://schemas.microsoft.com/office/drawing/2014/main" id="{6D7457EF-2B97-C14C-931B-C8932C518A97}"/>
              </a:ext>
            </a:extLst>
          </p:cNvPr>
          <p:cNvSpPr>
            <a:spLocks noGrp="1"/>
          </p:cNvSpPr>
          <p:nvPr>
            <p:ph type="sldNum" sz="quarter" idx="10"/>
          </p:nvPr>
        </p:nvSpPr>
        <p:spPr>
          <a:xfrm>
            <a:off x="8382000" y="6565392"/>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33</a:t>
            </a:fld>
            <a:endParaRPr lang="en-US">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3842275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21" grpId="0" animBg="1"/>
      <p:bldP spid="26" grpId="0" animBg="1"/>
      <p:bldP spid="3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a:t>
            </a:r>
          </a:p>
        </p:txBody>
      </p:sp>
      <p:sp>
        <p:nvSpPr>
          <p:cNvPr id="3" name="Content Placeholder 2"/>
          <p:cNvSpPr>
            <a:spLocks noGrp="1"/>
          </p:cNvSpPr>
          <p:nvPr>
            <p:ph idx="1"/>
          </p:nvPr>
        </p:nvSpPr>
        <p:spPr>
          <a:xfrm>
            <a:off x="88630" y="956421"/>
            <a:ext cx="3681489" cy="2863800"/>
          </a:xfrm>
        </p:spPr>
        <p:txBody>
          <a:bodyPr/>
          <a:lstStyle/>
          <a:p>
            <a:r>
              <a:rPr lang="en-US" sz="1800"/>
              <a:t>Use the provided serial PI program (</a:t>
            </a:r>
            <a:r>
              <a:rPr lang="en-US" sz="1800" err="1"/>
              <a:t>pi.c</a:t>
            </a:r>
            <a:r>
              <a:rPr lang="en-US" sz="1800"/>
              <a:t>) which approximates a definitive integral the result of which should equal pi.</a:t>
            </a:r>
          </a:p>
          <a:p>
            <a:r>
              <a:rPr lang="en-US" sz="1800"/>
              <a:t>Use the target construct to run the code on a GPU.</a:t>
            </a:r>
          </a:p>
          <a:p>
            <a:r>
              <a:rPr lang="en-US" sz="1800"/>
              <a:t>Experiment with the other OpenMP constructs if you have time.</a:t>
            </a:r>
          </a:p>
          <a:p>
            <a:endParaRPr lang="en-US"/>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34</a:t>
            </a:fld>
            <a:endParaRPr lang="en-US">
              <a:solidFill>
                <a:srgbClr val="000000"/>
              </a:solidFill>
              <a:latin typeface="Tahoma" pitchFamily="34" charset="0"/>
              <a:cs typeface="Arial" pitchFamily="34" charset="0"/>
            </a:endParaRPr>
          </a:p>
        </p:txBody>
      </p:sp>
      <p:sp>
        <p:nvSpPr>
          <p:cNvPr id="5" name="TextBox 4"/>
          <p:cNvSpPr txBox="1"/>
          <p:nvPr/>
        </p:nvSpPr>
        <p:spPr>
          <a:xfrm>
            <a:off x="826993" y="4745772"/>
            <a:ext cx="3737245" cy="1477328"/>
          </a:xfrm>
          <a:prstGeom prst="rect">
            <a:avLst/>
          </a:prstGeom>
          <a:noFill/>
        </p:spPr>
        <p:txBody>
          <a:bodyPr wrap="square" rtlCol="0">
            <a:spAutoFit/>
          </a:bodyPr>
          <a:lstStyle/>
          <a:p>
            <a:r>
              <a:rPr lang="en-US"/>
              <a:t>#pragma </a:t>
            </a:r>
            <a:r>
              <a:rPr lang="en-US" err="1"/>
              <a:t>omp</a:t>
            </a:r>
            <a:r>
              <a:rPr lang="en-US"/>
              <a:t> target</a:t>
            </a:r>
          </a:p>
          <a:p>
            <a:r>
              <a:rPr lang="en-US"/>
              <a:t>#pragma </a:t>
            </a:r>
            <a:r>
              <a:rPr lang="en-US" err="1"/>
              <a:t>omp</a:t>
            </a:r>
            <a:r>
              <a:rPr lang="en-US"/>
              <a:t> parallel</a:t>
            </a:r>
          </a:p>
          <a:p>
            <a:r>
              <a:rPr lang="en-US"/>
              <a:t>#pragma </a:t>
            </a:r>
            <a:r>
              <a:rPr lang="en-US" err="1"/>
              <a:t>omp</a:t>
            </a:r>
            <a:r>
              <a:rPr lang="en-US"/>
              <a:t> for</a:t>
            </a:r>
          </a:p>
          <a:p>
            <a:r>
              <a:rPr lang="en-US"/>
              <a:t>#pragma </a:t>
            </a:r>
            <a:r>
              <a:rPr lang="en-US" err="1"/>
              <a:t>omp</a:t>
            </a:r>
            <a:r>
              <a:rPr lang="en-US"/>
              <a:t> for reduction(</a:t>
            </a:r>
            <a:r>
              <a:rPr lang="en-US" err="1"/>
              <a:t>op:list</a:t>
            </a:r>
            <a:r>
              <a:rPr lang="en-US"/>
              <a:t>)</a:t>
            </a:r>
          </a:p>
          <a:p>
            <a:r>
              <a:rPr lang="en-US"/>
              <a:t>#pragma </a:t>
            </a:r>
            <a:r>
              <a:rPr lang="en-US" err="1"/>
              <a:t>omp</a:t>
            </a:r>
            <a:r>
              <a:rPr lang="en-US"/>
              <a:t> for private(list)</a:t>
            </a:r>
          </a:p>
        </p:txBody>
      </p:sp>
      <p:sp>
        <p:nvSpPr>
          <p:cNvPr id="7" name="Rectangle 4">
            <a:extLst>
              <a:ext uri="{FF2B5EF4-FFF2-40B4-BE49-F238E27FC236}">
                <a16:creationId xmlns:a16="http://schemas.microsoft.com/office/drawing/2014/main" id="{76F3E471-59F9-664C-A4EC-A82739FB58D7}"/>
              </a:ext>
            </a:extLst>
          </p:cNvPr>
          <p:cNvSpPr>
            <a:spLocks noChangeArrowheads="1"/>
          </p:cNvSpPr>
          <p:nvPr/>
        </p:nvSpPr>
        <p:spPr bwMode="auto">
          <a:xfrm>
            <a:off x="3995526" y="1214903"/>
            <a:ext cx="4895386" cy="3693961"/>
          </a:xfrm>
          <a:prstGeom prst="rect">
            <a:avLst/>
          </a:prstGeom>
          <a:noFill/>
          <a:ln w="9525">
            <a:solidFill>
              <a:srgbClr val="13114F"/>
            </a:solidFill>
            <a:miter lim="800000"/>
            <a:headEnd/>
            <a:tailEnd/>
          </a:ln>
          <a:effectLst/>
        </p:spPr>
        <p:txBody>
          <a:bodyPr wrap="square" lIns="92075" tIns="46038" rIns="92075" bIns="46038">
            <a:spAutoFit/>
          </a:bodyPr>
          <a:lstStyle/>
          <a:p>
            <a:pPr eaLnBrk="0" hangingPunct="0">
              <a:defRPr/>
            </a:pPr>
            <a:r>
              <a:rPr lang="en-US" altLang="zh-CN">
                <a:solidFill>
                  <a:srgbClr val="000000"/>
                </a:solidFill>
                <a:latin typeface="Arial" charset="0"/>
              </a:rPr>
              <a:t>static long </a:t>
            </a:r>
            <a:r>
              <a:rPr lang="en-US" altLang="zh-CN" err="1">
                <a:solidFill>
                  <a:srgbClr val="000000"/>
                </a:solidFill>
                <a:latin typeface="Arial" charset="0"/>
              </a:rPr>
              <a:t>num_steps</a:t>
            </a:r>
            <a:r>
              <a:rPr lang="en-US" altLang="zh-CN">
                <a:solidFill>
                  <a:srgbClr val="000000"/>
                </a:solidFill>
                <a:latin typeface="Arial" charset="0"/>
              </a:rPr>
              <a:t> = 100000;</a:t>
            </a:r>
          </a:p>
          <a:p>
            <a:pPr eaLnBrk="0" hangingPunct="0">
              <a:defRPr/>
            </a:pPr>
            <a:r>
              <a:rPr lang="en-US" altLang="zh-CN">
                <a:solidFill>
                  <a:srgbClr val="000000"/>
                </a:solidFill>
                <a:latin typeface="Arial" charset="0"/>
              </a:rPr>
              <a:t>double step;</a:t>
            </a:r>
          </a:p>
          <a:p>
            <a:pPr eaLnBrk="0" hangingPunct="0">
              <a:defRPr/>
            </a:pPr>
            <a:r>
              <a:rPr lang="en-US" altLang="zh-CN" err="1">
                <a:solidFill>
                  <a:srgbClr val="000000"/>
                </a:solidFill>
                <a:latin typeface="Arial" charset="0"/>
              </a:rPr>
              <a:t>int</a:t>
            </a:r>
            <a:r>
              <a:rPr lang="en-US" altLang="zh-CN">
                <a:solidFill>
                  <a:srgbClr val="000000"/>
                </a:solidFill>
                <a:latin typeface="Arial" charset="0"/>
              </a:rPr>
              <a:t> main ()</a:t>
            </a:r>
          </a:p>
          <a:p>
            <a:pPr eaLnBrk="0" hangingPunct="0">
              <a:defRPr/>
            </a:pPr>
            <a:r>
              <a:rPr lang="en-US" altLang="zh-CN">
                <a:solidFill>
                  <a:srgbClr val="000000"/>
                </a:solidFill>
                <a:latin typeface="Arial" charset="0"/>
              </a:rPr>
              <a:t>{	  </a:t>
            </a:r>
            <a:r>
              <a:rPr lang="en-US" altLang="zh-CN" err="1">
                <a:solidFill>
                  <a:srgbClr val="000000"/>
                </a:solidFill>
                <a:latin typeface="Arial" charset="0"/>
              </a:rPr>
              <a:t>int</a:t>
            </a:r>
            <a:r>
              <a:rPr lang="en-US" altLang="zh-CN">
                <a:solidFill>
                  <a:srgbClr val="000000"/>
                </a:solidFill>
                <a:latin typeface="Arial" charset="0"/>
              </a:rPr>
              <a:t> i; 	  double x, pi, sum = 0.0;</a:t>
            </a:r>
          </a:p>
          <a:p>
            <a:pPr eaLnBrk="0" hangingPunct="0">
              <a:defRPr/>
            </a:pPr>
            <a:endParaRPr lang="en-US" altLang="zh-CN">
              <a:solidFill>
                <a:srgbClr val="000000"/>
              </a:solidFill>
              <a:latin typeface="Arial" charset="0"/>
            </a:endParaRPr>
          </a:p>
          <a:p>
            <a:pPr eaLnBrk="0" hangingPunct="0">
              <a:defRPr/>
            </a:pPr>
            <a:r>
              <a:rPr lang="en-US" altLang="zh-CN">
                <a:solidFill>
                  <a:srgbClr val="000000"/>
                </a:solidFill>
                <a:latin typeface="Arial" charset="0"/>
              </a:rPr>
              <a:t>	  step = 1.0/(double) </a:t>
            </a:r>
            <a:r>
              <a:rPr lang="en-US" altLang="zh-CN" err="1">
                <a:solidFill>
                  <a:srgbClr val="000000"/>
                </a:solidFill>
                <a:latin typeface="Arial" charset="0"/>
              </a:rPr>
              <a:t>num_steps</a:t>
            </a:r>
            <a:r>
              <a:rPr lang="en-US" altLang="zh-CN">
                <a:solidFill>
                  <a:srgbClr val="000000"/>
                </a:solidFill>
                <a:latin typeface="Arial" charset="0"/>
              </a:rPr>
              <a:t>;</a:t>
            </a:r>
          </a:p>
          <a:p>
            <a:pPr eaLnBrk="0" hangingPunct="0">
              <a:defRPr/>
            </a:pPr>
            <a:endParaRPr lang="en-US" altLang="zh-CN">
              <a:solidFill>
                <a:srgbClr val="000000"/>
              </a:solidFill>
              <a:latin typeface="Arial" charset="0"/>
            </a:endParaRPr>
          </a:p>
          <a:p>
            <a:pPr eaLnBrk="0" hangingPunct="0">
              <a:defRPr/>
            </a:pPr>
            <a:r>
              <a:rPr lang="en-US" altLang="zh-CN">
                <a:solidFill>
                  <a:srgbClr val="000000"/>
                </a:solidFill>
                <a:latin typeface="Arial" charset="0"/>
              </a:rPr>
              <a:t>	  for (</a:t>
            </a:r>
            <a:r>
              <a:rPr lang="en-US" altLang="zh-CN" err="1">
                <a:solidFill>
                  <a:srgbClr val="000000"/>
                </a:solidFill>
                <a:latin typeface="Arial" charset="0"/>
              </a:rPr>
              <a:t>i</a:t>
            </a:r>
            <a:r>
              <a:rPr lang="en-US" altLang="zh-CN">
                <a:solidFill>
                  <a:srgbClr val="000000"/>
                </a:solidFill>
                <a:latin typeface="Arial" charset="0"/>
              </a:rPr>
              <a:t>=0; </a:t>
            </a:r>
            <a:r>
              <a:rPr lang="en-US" altLang="zh-CN" err="1">
                <a:solidFill>
                  <a:srgbClr val="000000"/>
                </a:solidFill>
                <a:latin typeface="Arial" charset="0"/>
              </a:rPr>
              <a:t>i</a:t>
            </a:r>
            <a:r>
              <a:rPr lang="en-US" altLang="zh-CN">
                <a:solidFill>
                  <a:srgbClr val="000000"/>
                </a:solidFill>
                <a:latin typeface="Arial" charset="0"/>
              </a:rPr>
              <a:t>&lt; </a:t>
            </a:r>
            <a:r>
              <a:rPr lang="en-US" altLang="zh-CN" err="1">
                <a:solidFill>
                  <a:srgbClr val="000000"/>
                </a:solidFill>
                <a:latin typeface="Arial" charset="0"/>
              </a:rPr>
              <a:t>num_steps</a:t>
            </a:r>
            <a:r>
              <a:rPr lang="en-US" altLang="zh-CN">
                <a:solidFill>
                  <a:srgbClr val="000000"/>
                </a:solidFill>
                <a:latin typeface="Arial" charset="0"/>
              </a:rPr>
              <a:t>; i++){</a:t>
            </a:r>
          </a:p>
          <a:p>
            <a:pPr eaLnBrk="0" hangingPunct="0">
              <a:defRPr/>
            </a:pPr>
            <a:r>
              <a:rPr lang="en-US" altLang="zh-CN">
                <a:solidFill>
                  <a:srgbClr val="000000"/>
                </a:solidFill>
                <a:latin typeface="Arial" charset="0"/>
              </a:rPr>
              <a:t>		  x = (i+0.5)*step;</a:t>
            </a:r>
          </a:p>
          <a:p>
            <a:pPr eaLnBrk="0" hangingPunct="0">
              <a:defRPr/>
            </a:pPr>
            <a:r>
              <a:rPr lang="en-US" altLang="zh-CN">
                <a:solidFill>
                  <a:srgbClr val="000000"/>
                </a:solidFill>
                <a:latin typeface="Arial" charset="0"/>
              </a:rPr>
              <a:t>		  sum = sum + 4.0/(1.0+x*x);</a:t>
            </a:r>
          </a:p>
          <a:p>
            <a:pPr eaLnBrk="0" hangingPunct="0">
              <a:defRPr/>
            </a:pPr>
            <a:r>
              <a:rPr lang="en-US" altLang="zh-CN">
                <a:solidFill>
                  <a:srgbClr val="000000"/>
                </a:solidFill>
                <a:latin typeface="Arial" charset="0"/>
              </a:rPr>
              <a:t>	  }</a:t>
            </a:r>
          </a:p>
          <a:p>
            <a:pPr eaLnBrk="0" hangingPunct="0">
              <a:defRPr/>
            </a:pPr>
            <a:r>
              <a:rPr lang="en-US" altLang="zh-CN">
                <a:solidFill>
                  <a:srgbClr val="000000"/>
                </a:solidFill>
                <a:latin typeface="Arial" charset="0"/>
              </a:rPr>
              <a:t>	  pi = step * sum;</a:t>
            </a:r>
          </a:p>
          <a:p>
            <a:pPr eaLnBrk="0" hangingPunct="0">
              <a:defRPr/>
            </a:pPr>
            <a:r>
              <a:rPr lang="en-US" altLang="zh-CN">
                <a:solidFill>
                  <a:srgbClr val="000000"/>
                </a:solidFill>
                <a:effectLst>
                  <a:outerShdw blurRad="38100" dist="38100" dir="2700000" algn="tl">
                    <a:srgbClr val="000000"/>
                  </a:outerShdw>
                </a:effectLst>
              </a:rPr>
              <a:t>}</a:t>
            </a:r>
          </a:p>
        </p:txBody>
      </p:sp>
    </p:spTree>
    <p:extLst>
      <p:ext uri="{BB962C8B-B14F-4D97-AF65-F5344CB8AC3E}">
        <p14:creationId xmlns:p14="http://schemas.microsoft.com/office/powerpoint/2010/main" val="82372751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Isambard (1/2)</a:t>
            </a:r>
          </a:p>
        </p:txBody>
      </p:sp>
      <p:sp>
        <p:nvSpPr>
          <p:cNvPr id="3" name="Slide Number Placeholder 2"/>
          <p:cNvSpPr>
            <a:spLocks noGrp="1"/>
          </p:cNvSpPr>
          <p:nvPr>
            <p:ph type="sldNum" sz="quarter" idx="10"/>
          </p:nvPr>
        </p:nvSpPr>
        <p:spPr>
          <a:xfrm>
            <a:off x="8534400" y="6563812"/>
            <a:ext cx="457200" cy="294188"/>
          </a:xfrm>
        </p:spPr>
        <p:txBody>
          <a:bodyPr/>
          <a:lstStyle/>
          <a:p>
            <a:pPr algn="r">
              <a:defRPr/>
            </a:pPr>
            <a:fld id="{4F47CF95-CA0B-488D-91DE-2BBA7CC92468}" type="slidenum">
              <a:rPr lang="zh-CN" altLang="en-US" sz="1400" smtClean="0"/>
              <a:pPr algn="r">
                <a:defRPr/>
              </a:pPr>
              <a:t>35</a:t>
            </a:fld>
            <a:endParaRPr lang="en-US" altLang="zh-CN" sz="1400"/>
          </a:p>
        </p:txBody>
      </p:sp>
      <p:sp>
        <p:nvSpPr>
          <p:cNvPr id="5" name="TextBox 4"/>
          <p:cNvSpPr txBox="1"/>
          <p:nvPr/>
        </p:nvSpPr>
        <p:spPr>
          <a:xfrm>
            <a:off x="596900" y="863600"/>
            <a:ext cx="7937500" cy="3970318"/>
          </a:xfrm>
          <a:prstGeom prst="rect">
            <a:avLst/>
          </a:prstGeom>
          <a:noFill/>
        </p:spPr>
        <p:txBody>
          <a:bodyPr wrap="square" rtlCol="0">
            <a:spAutoFit/>
          </a:bodyPr>
          <a:lstStyle/>
          <a:p>
            <a:r>
              <a:rPr lang="en-US" b="1">
                <a:solidFill>
                  <a:srgbClr val="C00000"/>
                </a:solidFill>
                <a:latin typeface="Courier New" charset="0"/>
                <a:ea typeface="Courier New" charset="0"/>
                <a:cs typeface="Courier New" charset="0"/>
              </a:rPr>
              <a:t># Log in to the Isambard bastion node</a:t>
            </a:r>
          </a:p>
          <a:p>
            <a:r>
              <a:rPr lang="en-US" b="1">
                <a:solidFill>
                  <a:srgbClr val="C00000"/>
                </a:solidFill>
                <a:latin typeface="Courier New" charset="0"/>
                <a:ea typeface="Courier New" charset="0"/>
                <a:cs typeface="Courier New" charset="0"/>
              </a:rPr>
              <a:t># This node acts as a gateway to the rest of the system</a:t>
            </a:r>
          </a:p>
          <a:p>
            <a:r>
              <a:rPr lang="en-US" b="1">
                <a:solidFill>
                  <a:srgbClr val="C00000"/>
                </a:solidFill>
                <a:latin typeface="Courier New" charset="0"/>
                <a:ea typeface="Courier New" charset="0"/>
                <a:cs typeface="Courier New" charset="0"/>
              </a:rPr>
              <a:t># You will be assigned an </a:t>
            </a:r>
            <a:r>
              <a:rPr lang="en-US" b="1" i="1">
                <a:solidFill>
                  <a:srgbClr val="00B0F0"/>
                </a:solidFill>
                <a:latin typeface="Courier New" charset="0"/>
                <a:ea typeface="Courier New" charset="0"/>
                <a:cs typeface="Courier New" charset="0"/>
              </a:rPr>
              <a:t>account ID (01, 02, </a:t>
            </a:r>
            <a:r>
              <a:rPr lang="mr-IN" b="1" i="1">
                <a:solidFill>
                  <a:srgbClr val="00B0F0"/>
                </a:solidFill>
                <a:latin typeface="Courier New" charset="0"/>
                <a:ea typeface="Courier New" charset="0"/>
                <a:cs typeface="Courier New" charset="0"/>
              </a:rPr>
              <a:t>…</a:t>
            </a:r>
            <a:r>
              <a:rPr lang="en-US" b="1" i="1">
                <a:solidFill>
                  <a:srgbClr val="00B0F0"/>
                </a:solidFill>
                <a:latin typeface="Courier New" charset="0"/>
                <a:ea typeface="Courier New" charset="0"/>
                <a:cs typeface="Courier New" charset="0"/>
              </a:rPr>
              <a:t>)</a:t>
            </a:r>
            <a:r>
              <a:rPr lang="en-US" b="1">
                <a:solidFill>
                  <a:srgbClr val="C00000"/>
                </a:solidFill>
                <a:latin typeface="Courier New" charset="0"/>
                <a:ea typeface="Courier New" charset="0"/>
                <a:cs typeface="Courier New" charset="0"/>
              </a:rPr>
              <a:t> </a:t>
            </a:r>
          </a:p>
          <a:p>
            <a:r>
              <a:rPr lang="en-US" b="1">
                <a:solidFill>
                  <a:srgbClr val="C00000"/>
                </a:solidFill>
                <a:latin typeface="Courier New" charset="0"/>
                <a:ea typeface="Courier New" charset="0"/>
                <a:cs typeface="Courier New" charset="0"/>
              </a:rPr>
              <a:t># Your password is </a:t>
            </a:r>
            <a:r>
              <a:rPr lang="en-US" b="1">
                <a:solidFill>
                  <a:srgbClr val="00B050"/>
                </a:solidFill>
                <a:latin typeface="Courier New" charset="0"/>
                <a:ea typeface="Courier New" charset="0"/>
                <a:cs typeface="Courier New" charset="0"/>
              </a:rPr>
              <a:t>openmpSC18</a:t>
            </a:r>
          </a:p>
          <a:p>
            <a:r>
              <a:rPr lang="en-US" b="1" err="1">
                <a:latin typeface="Courier New" charset="0"/>
                <a:ea typeface="Courier New" charset="0"/>
                <a:cs typeface="Courier New" charset="0"/>
              </a:rPr>
              <a:t>ssh</a:t>
            </a:r>
            <a:r>
              <a:rPr lang="en-US" b="1">
                <a:latin typeface="Courier New" charset="0"/>
                <a:ea typeface="Courier New" charset="0"/>
                <a:cs typeface="Courier New" charset="0"/>
              </a:rPr>
              <a:t> br-train</a:t>
            </a:r>
            <a:r>
              <a:rPr lang="en-US" b="1" i="1">
                <a:solidFill>
                  <a:srgbClr val="00B0F0"/>
                </a:solidFill>
                <a:latin typeface="Courier New" charset="0"/>
                <a:ea typeface="Courier New" charset="0"/>
                <a:cs typeface="Courier New" charset="0"/>
              </a:rPr>
              <a:t>XX</a:t>
            </a:r>
            <a:r>
              <a:rPr lang="en-US" b="1">
                <a:latin typeface="Courier New" charset="0"/>
                <a:ea typeface="Courier New" charset="0"/>
                <a:cs typeface="Courier New" charset="0"/>
              </a:rPr>
              <a:t>@isambard.gw4.ac.uk</a:t>
            </a:r>
          </a:p>
          <a:p>
            <a:endParaRPr lang="en-US" b="1">
              <a:latin typeface="Courier New" charset="0"/>
              <a:ea typeface="Courier New" charset="0"/>
              <a:cs typeface="Courier New" charset="0"/>
            </a:endParaRPr>
          </a:p>
          <a:p>
            <a:r>
              <a:rPr lang="en-US" b="1">
                <a:solidFill>
                  <a:srgbClr val="C00000"/>
                </a:solidFill>
                <a:latin typeface="Courier New" charset="0"/>
                <a:ea typeface="Courier New" charset="0"/>
                <a:cs typeface="Courier New" charset="0"/>
              </a:rPr>
              <a:t># Log in to Isambard Phase 1</a:t>
            </a:r>
          </a:p>
          <a:p>
            <a:r>
              <a:rPr lang="en-US" b="1" err="1">
                <a:latin typeface="Courier New" charset="0"/>
                <a:ea typeface="Courier New" charset="0"/>
                <a:cs typeface="Courier New" charset="0"/>
              </a:rPr>
              <a:t>ssh</a:t>
            </a:r>
            <a:r>
              <a:rPr lang="en-US" b="1">
                <a:latin typeface="Courier New" charset="0"/>
                <a:ea typeface="Courier New" charset="0"/>
                <a:cs typeface="Courier New" charset="0"/>
              </a:rPr>
              <a:t> phase1</a:t>
            </a:r>
          </a:p>
          <a:p>
            <a:endParaRPr lang="en-US" b="1">
              <a:latin typeface="Courier New" charset="0"/>
              <a:ea typeface="Courier New" charset="0"/>
              <a:cs typeface="Courier New" charset="0"/>
            </a:endParaRPr>
          </a:p>
          <a:p>
            <a:r>
              <a:rPr lang="en-US" b="1">
                <a:solidFill>
                  <a:srgbClr val="C00000"/>
                </a:solidFill>
                <a:latin typeface="Courier New" charset="0"/>
                <a:ea typeface="Courier New" charset="0"/>
                <a:cs typeface="Courier New" charset="0"/>
              </a:rPr>
              <a:t># Change to directory containing exercises</a:t>
            </a:r>
          </a:p>
          <a:p>
            <a:r>
              <a:rPr lang="en-US" b="1">
                <a:latin typeface="Courier New" charset="0"/>
                <a:ea typeface="Courier New" charset="0"/>
                <a:cs typeface="Courier New" charset="0"/>
              </a:rPr>
              <a:t>cd sc18-tutorial</a:t>
            </a:r>
          </a:p>
          <a:p>
            <a:endParaRPr lang="en-US" b="1">
              <a:latin typeface="Courier New" charset="0"/>
              <a:ea typeface="Courier New" charset="0"/>
              <a:cs typeface="Courier New" charset="0"/>
            </a:endParaRPr>
          </a:p>
          <a:p>
            <a:r>
              <a:rPr lang="en-US" b="1">
                <a:solidFill>
                  <a:srgbClr val="C00000"/>
                </a:solidFill>
                <a:latin typeface="Courier New" charset="0"/>
                <a:ea typeface="Courier New" charset="0"/>
                <a:cs typeface="Courier New" charset="0"/>
              </a:rPr>
              <a:t># List files</a:t>
            </a:r>
          </a:p>
          <a:p>
            <a:r>
              <a:rPr lang="en-US" b="1">
                <a:latin typeface="Courier New" charset="0"/>
                <a:ea typeface="Courier New" charset="0"/>
                <a:cs typeface="Courier New" charset="0"/>
              </a:rPr>
              <a:t>ls</a:t>
            </a:r>
          </a:p>
        </p:txBody>
      </p:sp>
      <p:sp>
        <p:nvSpPr>
          <p:cNvPr id="6" name="TextBox 5"/>
          <p:cNvSpPr txBox="1"/>
          <p:nvPr/>
        </p:nvSpPr>
        <p:spPr>
          <a:xfrm>
            <a:off x="596900" y="4895751"/>
            <a:ext cx="8364219" cy="1077218"/>
          </a:xfrm>
          <a:prstGeom prst="rect">
            <a:avLst/>
          </a:prstGeom>
          <a:solidFill>
            <a:schemeClr val="accent2">
              <a:lumMod val="20000"/>
              <a:lumOff val="80000"/>
              <a:alpha val="60000"/>
            </a:schemeClr>
          </a:solidFill>
          <a:ln>
            <a:solidFill>
              <a:schemeClr val="tx1"/>
            </a:solidFill>
          </a:ln>
        </p:spPr>
        <p:txBody>
          <a:bodyPr wrap="square" rtlCol="0">
            <a:spAutoFit/>
          </a:bodyPr>
          <a:lstStyle/>
          <a:p>
            <a:r>
              <a:rPr lang="en-US" sz="1600" b="1">
                <a:latin typeface="Courier New" charset="0"/>
                <a:ea typeface="Courier New" charset="0"/>
                <a:cs typeface="Courier New" charset="0"/>
              </a:rPr>
              <a:t>[br-train01@login-01 sc18-tutorial]$ ls</a:t>
            </a:r>
          </a:p>
          <a:p>
            <a:r>
              <a:rPr lang="en-US" sz="1600" b="1" err="1">
                <a:latin typeface="Courier New" charset="0"/>
                <a:ea typeface="Courier New" charset="0"/>
                <a:cs typeface="Courier New" charset="0"/>
              </a:rPr>
              <a:t>jac_solv.c</a:t>
            </a:r>
            <a:r>
              <a:rPr lang="en-US" sz="1600" b="1">
                <a:latin typeface="Courier New" charset="0"/>
                <a:ea typeface="Courier New" charset="0"/>
                <a:cs typeface="Courier New" charset="0"/>
              </a:rPr>
              <a:t>     </a:t>
            </a:r>
            <a:r>
              <a:rPr lang="en-US" sz="1600" b="1" err="1">
                <a:latin typeface="Courier New" charset="0"/>
                <a:ea typeface="Courier New" charset="0"/>
                <a:cs typeface="Courier New" charset="0"/>
              </a:rPr>
              <a:t>makefile</a:t>
            </a:r>
            <a:r>
              <a:rPr lang="en-US" sz="1600" b="1">
                <a:latin typeface="Courier New" charset="0"/>
                <a:ea typeface="Courier New" charset="0"/>
                <a:cs typeface="Courier New" charset="0"/>
              </a:rPr>
              <a:t>     </a:t>
            </a:r>
            <a:r>
              <a:rPr lang="en-US" sz="1600" b="1" err="1">
                <a:latin typeface="Courier New" charset="0"/>
                <a:ea typeface="Courier New" charset="0"/>
                <a:cs typeface="Courier New" charset="0"/>
              </a:rPr>
              <a:t>mm_utils.h</a:t>
            </a:r>
            <a:r>
              <a:rPr lang="en-US" sz="1600" b="1">
                <a:latin typeface="Courier New" charset="0"/>
                <a:ea typeface="Courier New" charset="0"/>
                <a:cs typeface="Courier New" charset="0"/>
              </a:rPr>
              <a:t>  </a:t>
            </a:r>
            <a:r>
              <a:rPr lang="en-US" sz="1600" b="1" err="1">
                <a:latin typeface="Courier New" charset="0"/>
                <a:ea typeface="Courier New" charset="0"/>
                <a:cs typeface="Courier New" charset="0"/>
              </a:rPr>
              <a:t>submit_jac_solv</a:t>
            </a:r>
            <a:r>
              <a:rPr lang="en-US" sz="1600" b="1">
                <a:latin typeface="Courier New" charset="0"/>
                <a:ea typeface="Courier New" charset="0"/>
                <a:cs typeface="Courier New" charset="0"/>
              </a:rPr>
              <a:t>   </a:t>
            </a:r>
            <a:r>
              <a:rPr lang="en-US" sz="1600" b="1" err="1">
                <a:latin typeface="Courier New" charset="0"/>
                <a:ea typeface="Courier New" charset="0"/>
                <a:cs typeface="Courier New" charset="0"/>
              </a:rPr>
              <a:t>vadd.c</a:t>
            </a:r>
            <a:endParaRPr lang="en-US" sz="1600" b="1">
              <a:latin typeface="Courier New" charset="0"/>
              <a:ea typeface="Courier New" charset="0"/>
              <a:cs typeface="Courier New" charset="0"/>
            </a:endParaRPr>
          </a:p>
          <a:p>
            <a:r>
              <a:rPr lang="en-US" sz="1600" b="1" err="1">
                <a:latin typeface="Courier New" charset="0"/>
                <a:ea typeface="Courier New" charset="0"/>
                <a:cs typeface="Courier New" charset="0"/>
              </a:rPr>
              <a:t>make.def</a:t>
            </a:r>
            <a:r>
              <a:rPr lang="en-US" sz="1600" b="1">
                <a:latin typeface="Courier New" charset="0"/>
                <a:ea typeface="Courier New" charset="0"/>
                <a:cs typeface="Courier New" charset="0"/>
              </a:rPr>
              <a:t>       </a:t>
            </a:r>
            <a:r>
              <a:rPr lang="en-US" sz="1600" b="1" err="1">
                <a:latin typeface="Courier New" charset="0"/>
                <a:ea typeface="Courier New" charset="0"/>
                <a:cs typeface="Courier New" charset="0"/>
              </a:rPr>
              <a:t>makefile</a:t>
            </a:r>
            <a:r>
              <a:rPr lang="en-US" sz="1600" b="1">
                <a:latin typeface="Courier New" charset="0"/>
                <a:ea typeface="Courier New" charset="0"/>
                <a:cs typeface="Courier New" charset="0"/>
              </a:rPr>
              <a:t>     </a:t>
            </a:r>
            <a:r>
              <a:rPr lang="en-US" sz="1600" b="1" err="1">
                <a:latin typeface="Courier New" charset="0"/>
                <a:ea typeface="Courier New" charset="0"/>
                <a:cs typeface="Courier New" charset="0"/>
              </a:rPr>
              <a:t>pi.c</a:t>
            </a:r>
            <a:r>
              <a:rPr lang="en-US" sz="1600" b="1">
                <a:latin typeface="Courier New" charset="0"/>
                <a:ea typeface="Courier New" charset="0"/>
                <a:cs typeface="Courier New" charset="0"/>
              </a:rPr>
              <a:t>   </a:t>
            </a:r>
            <a:r>
              <a:rPr lang="en-US" sz="1600" b="1">
                <a:solidFill>
                  <a:srgbClr val="0070C0"/>
                </a:solidFill>
                <a:latin typeface="Courier New" charset="0"/>
                <a:ea typeface="Courier New" charset="0"/>
                <a:cs typeface="Courier New" charset="0"/>
              </a:rPr>
              <a:t> </a:t>
            </a:r>
            <a:r>
              <a:rPr lang="en-US" sz="1600" b="1">
                <a:latin typeface="Courier New" charset="0"/>
                <a:ea typeface="Courier New" charset="0"/>
                <a:cs typeface="Courier New" charset="0"/>
              </a:rPr>
              <a:t>    </a:t>
            </a:r>
            <a:r>
              <a:rPr lang="en-US" sz="1600" b="1" err="1">
                <a:latin typeface="Courier New" charset="0"/>
                <a:ea typeface="Courier New" charset="0"/>
                <a:cs typeface="Courier New" charset="0"/>
              </a:rPr>
              <a:t>submit_pi</a:t>
            </a:r>
            <a:endParaRPr lang="en-US" sz="1600" b="1">
              <a:latin typeface="Courier New" charset="0"/>
              <a:ea typeface="Courier New" charset="0"/>
              <a:cs typeface="Courier New" charset="0"/>
            </a:endParaRPr>
          </a:p>
          <a:p>
            <a:r>
              <a:rPr lang="en-US" sz="1600" b="1" err="1">
                <a:solidFill>
                  <a:srgbClr val="0070C0"/>
                </a:solidFill>
                <a:latin typeface="Courier New" charset="0"/>
                <a:ea typeface="Courier New" charset="0"/>
                <a:cs typeface="Courier New" charset="0"/>
              </a:rPr>
              <a:t>Make_def_files</a:t>
            </a:r>
            <a:r>
              <a:rPr lang="en-US" sz="1600" b="1">
                <a:solidFill>
                  <a:srgbClr val="0070C0"/>
                </a:solidFill>
                <a:latin typeface="Courier New" charset="0"/>
                <a:ea typeface="Courier New" charset="0"/>
                <a:cs typeface="Courier New" charset="0"/>
              </a:rPr>
              <a:t> </a:t>
            </a:r>
            <a:r>
              <a:rPr lang="en-US" sz="1600" b="1" err="1">
                <a:latin typeface="Courier New" charset="0"/>
                <a:ea typeface="Courier New" charset="0"/>
                <a:cs typeface="Courier New" charset="0"/>
              </a:rPr>
              <a:t>mm_utils.c</a:t>
            </a:r>
            <a:r>
              <a:rPr lang="en-US" sz="1600" b="1">
                <a:latin typeface="Courier New" charset="0"/>
                <a:ea typeface="Courier New" charset="0"/>
                <a:cs typeface="Courier New" charset="0"/>
              </a:rPr>
              <a:t>   </a:t>
            </a:r>
            <a:r>
              <a:rPr lang="en-US" sz="1600" b="1">
                <a:solidFill>
                  <a:srgbClr val="0070C0"/>
                </a:solidFill>
                <a:latin typeface="Courier New" charset="0"/>
                <a:ea typeface="Courier New" charset="0"/>
                <a:cs typeface="Courier New" charset="0"/>
              </a:rPr>
              <a:t>Solutions   </a:t>
            </a:r>
            <a:r>
              <a:rPr lang="en-US" sz="1600" b="1" err="1">
                <a:latin typeface="Courier New" charset="0"/>
                <a:ea typeface="Courier New" charset="0"/>
                <a:cs typeface="Courier New" charset="0"/>
              </a:rPr>
              <a:t>submit_vadd</a:t>
            </a:r>
            <a:endParaRPr lang="en-US" sz="1600" b="1">
              <a:latin typeface="Courier New" charset="0"/>
              <a:ea typeface="Courier New" charset="0"/>
              <a:cs typeface="Courier New" charset="0"/>
            </a:endParaRPr>
          </a:p>
        </p:txBody>
      </p:sp>
      <p:sp>
        <p:nvSpPr>
          <p:cNvPr id="4" name="Rectangle 3"/>
          <p:cNvSpPr/>
          <p:nvPr/>
        </p:nvSpPr>
        <p:spPr bwMode="auto">
          <a:xfrm>
            <a:off x="5488940" y="5194300"/>
            <a:ext cx="2006600" cy="723901"/>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7" name="Rectangle 6"/>
          <p:cNvSpPr/>
          <p:nvPr/>
        </p:nvSpPr>
        <p:spPr bwMode="auto">
          <a:xfrm>
            <a:off x="647700" y="5194300"/>
            <a:ext cx="1371599"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8" name="TextBox 7"/>
          <p:cNvSpPr txBox="1"/>
          <p:nvPr/>
        </p:nvSpPr>
        <p:spPr>
          <a:xfrm>
            <a:off x="5981700" y="4192479"/>
            <a:ext cx="2552700" cy="369332"/>
          </a:xfrm>
          <a:prstGeom prst="rect">
            <a:avLst/>
          </a:prstGeom>
          <a:noFill/>
          <a:ln w="19050">
            <a:solidFill>
              <a:srgbClr val="FF0000"/>
            </a:solidFill>
          </a:ln>
        </p:spPr>
        <p:txBody>
          <a:bodyPr wrap="square" rtlCol="0">
            <a:spAutoFit/>
          </a:bodyPr>
          <a:lstStyle/>
          <a:p>
            <a:r>
              <a:rPr lang="en-US"/>
              <a:t>Job submission scripts</a:t>
            </a:r>
          </a:p>
        </p:txBody>
      </p:sp>
      <p:sp>
        <p:nvSpPr>
          <p:cNvPr id="9" name="TextBox 8"/>
          <p:cNvSpPr txBox="1"/>
          <p:nvPr/>
        </p:nvSpPr>
        <p:spPr>
          <a:xfrm>
            <a:off x="1504949" y="5917481"/>
            <a:ext cx="1790700" cy="646331"/>
          </a:xfrm>
          <a:prstGeom prst="rect">
            <a:avLst/>
          </a:prstGeom>
          <a:noFill/>
          <a:ln w="19050">
            <a:solidFill>
              <a:srgbClr val="FF0000"/>
            </a:solidFill>
          </a:ln>
        </p:spPr>
        <p:txBody>
          <a:bodyPr wrap="square" rtlCol="0">
            <a:spAutoFit/>
          </a:bodyPr>
          <a:lstStyle/>
          <a:p>
            <a:r>
              <a:rPr lang="en-US"/>
              <a:t>Jacobi exercise starting code</a:t>
            </a:r>
          </a:p>
        </p:txBody>
      </p:sp>
      <p:sp>
        <p:nvSpPr>
          <p:cNvPr id="10" name="TextBox 9"/>
          <p:cNvSpPr txBox="1"/>
          <p:nvPr/>
        </p:nvSpPr>
        <p:spPr>
          <a:xfrm>
            <a:off x="3891649" y="6064724"/>
            <a:ext cx="1597291" cy="646331"/>
          </a:xfrm>
          <a:prstGeom prst="rect">
            <a:avLst/>
          </a:prstGeom>
          <a:noFill/>
          <a:ln w="19050">
            <a:solidFill>
              <a:srgbClr val="FF0000"/>
            </a:solidFill>
          </a:ln>
        </p:spPr>
        <p:txBody>
          <a:bodyPr wrap="square" rtlCol="0">
            <a:spAutoFit/>
          </a:bodyPr>
          <a:lstStyle/>
          <a:p>
            <a:r>
              <a:rPr lang="en-US"/>
              <a:t>Pi exercise starting code</a:t>
            </a:r>
          </a:p>
        </p:txBody>
      </p:sp>
      <p:sp>
        <p:nvSpPr>
          <p:cNvPr id="11" name="Rectangle 10"/>
          <p:cNvSpPr/>
          <p:nvPr/>
        </p:nvSpPr>
        <p:spPr bwMode="auto">
          <a:xfrm>
            <a:off x="4029709" y="5441590"/>
            <a:ext cx="749300" cy="25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20" name="Straight Connector 19"/>
          <p:cNvCxnSpPr>
            <a:endCxn id="4" idx="0"/>
          </p:cNvCxnSpPr>
          <p:nvPr/>
        </p:nvCxnSpPr>
        <p:spPr bwMode="auto">
          <a:xfrm flipH="1">
            <a:off x="6492240" y="4561811"/>
            <a:ext cx="746760" cy="632489"/>
          </a:xfrm>
          <a:prstGeom prst="line">
            <a:avLst/>
          </a:prstGeom>
          <a:noFill/>
          <a:ln w="19050" cap="flat" cmpd="sng" algn="ctr">
            <a:solidFill>
              <a:srgbClr val="FF0000"/>
            </a:solidFill>
            <a:prstDash val="solid"/>
            <a:round/>
            <a:headEnd type="none" w="med" len="med"/>
            <a:tailEnd type="none" w="med" len="med"/>
          </a:ln>
          <a:effectLst/>
        </p:spPr>
      </p:cxnSp>
      <p:cxnSp>
        <p:nvCxnSpPr>
          <p:cNvPr id="23" name="Straight Connector 22"/>
          <p:cNvCxnSpPr>
            <a:endCxn id="9" idx="0"/>
          </p:cNvCxnSpPr>
          <p:nvPr/>
        </p:nvCxnSpPr>
        <p:spPr bwMode="auto">
          <a:xfrm>
            <a:off x="1778000" y="5448300"/>
            <a:ext cx="622299" cy="469181"/>
          </a:xfrm>
          <a:prstGeom prst="line">
            <a:avLst/>
          </a:prstGeom>
          <a:noFill/>
          <a:ln w="19050" cap="flat" cmpd="sng" algn="ctr">
            <a:solidFill>
              <a:srgbClr val="FF0000"/>
            </a:solidFill>
            <a:prstDash val="solid"/>
            <a:round/>
            <a:headEnd type="none" w="med" len="med"/>
            <a:tailEnd type="none" w="med" len="med"/>
          </a:ln>
          <a:effectLst/>
        </p:spPr>
      </p:cxnSp>
      <p:cxnSp>
        <p:nvCxnSpPr>
          <p:cNvPr id="28" name="Straight Connector 27"/>
          <p:cNvCxnSpPr>
            <a:stCxn id="10" idx="0"/>
            <a:endCxn id="11" idx="2"/>
          </p:cNvCxnSpPr>
          <p:nvPr/>
        </p:nvCxnSpPr>
        <p:spPr bwMode="auto">
          <a:xfrm flipH="1" flipV="1">
            <a:off x="4404359" y="5695590"/>
            <a:ext cx="285936" cy="369134"/>
          </a:xfrm>
          <a:prstGeom prst="line">
            <a:avLst/>
          </a:prstGeom>
          <a:noFill/>
          <a:ln w="19050" cap="flat" cmpd="sng" algn="ctr">
            <a:solidFill>
              <a:srgbClr val="FF0000"/>
            </a:solidFill>
            <a:prstDash val="solid"/>
            <a:round/>
            <a:headEnd type="none" w="med" len="med"/>
            <a:tailEnd type="none" w="med" len="med"/>
          </a:ln>
          <a:effectLst/>
        </p:spPr>
      </p:cxnSp>
      <p:sp>
        <p:nvSpPr>
          <p:cNvPr id="25" name="TextBox 24"/>
          <p:cNvSpPr txBox="1"/>
          <p:nvPr/>
        </p:nvSpPr>
        <p:spPr>
          <a:xfrm>
            <a:off x="6825706" y="6064724"/>
            <a:ext cx="1815374" cy="646331"/>
          </a:xfrm>
          <a:prstGeom prst="rect">
            <a:avLst/>
          </a:prstGeom>
          <a:noFill/>
          <a:ln w="19050">
            <a:solidFill>
              <a:srgbClr val="FF0000"/>
            </a:solidFill>
          </a:ln>
        </p:spPr>
        <p:txBody>
          <a:bodyPr wrap="square" rtlCol="0">
            <a:spAutoFit/>
          </a:bodyPr>
          <a:lstStyle/>
          <a:p>
            <a:r>
              <a:rPr lang="en-US" err="1"/>
              <a:t>vadd</a:t>
            </a:r>
            <a:r>
              <a:rPr lang="en-US"/>
              <a:t>  exercise starting code</a:t>
            </a:r>
          </a:p>
        </p:txBody>
      </p:sp>
      <p:cxnSp>
        <p:nvCxnSpPr>
          <p:cNvPr id="26" name="Straight Connector 25"/>
          <p:cNvCxnSpPr>
            <a:stCxn id="25" idx="0"/>
          </p:cNvCxnSpPr>
          <p:nvPr/>
        </p:nvCxnSpPr>
        <p:spPr bwMode="auto">
          <a:xfrm flipV="1">
            <a:off x="7733393" y="5505430"/>
            <a:ext cx="426543" cy="559294"/>
          </a:xfrm>
          <a:prstGeom prst="line">
            <a:avLst/>
          </a:prstGeom>
          <a:noFill/>
          <a:ln w="19050" cap="flat" cmpd="sng" algn="ctr">
            <a:solidFill>
              <a:srgbClr val="FF0000"/>
            </a:solidFill>
            <a:prstDash val="solid"/>
            <a:round/>
            <a:headEnd type="none" w="med" len="med"/>
            <a:tailEnd type="none" w="med" len="med"/>
          </a:ln>
          <a:effectLst/>
        </p:spPr>
      </p:cxnSp>
      <p:sp>
        <p:nvSpPr>
          <p:cNvPr id="30" name="Rectangle 29"/>
          <p:cNvSpPr/>
          <p:nvPr/>
        </p:nvSpPr>
        <p:spPr bwMode="auto">
          <a:xfrm>
            <a:off x="7733392" y="5199874"/>
            <a:ext cx="907687" cy="305556"/>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1018807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Isambard (2/2)</a:t>
            </a:r>
          </a:p>
        </p:txBody>
      </p:sp>
      <p:sp>
        <p:nvSpPr>
          <p:cNvPr id="3" name="Slide Number Placeholder 2"/>
          <p:cNvSpPr>
            <a:spLocks noGrp="1"/>
          </p:cNvSpPr>
          <p:nvPr>
            <p:ph type="sldNum" sz="quarter" idx="10"/>
          </p:nvPr>
        </p:nvSpPr>
        <p:spPr>
          <a:xfrm>
            <a:off x="8542723" y="6592441"/>
            <a:ext cx="558800" cy="330468"/>
          </a:xfrm>
        </p:spPr>
        <p:txBody>
          <a:bodyPr/>
          <a:lstStyle/>
          <a:p>
            <a:pPr algn="r">
              <a:defRPr/>
            </a:pPr>
            <a:fld id="{4F47CF95-CA0B-488D-91DE-2BBA7CC92468}" type="slidenum">
              <a:rPr lang="zh-CN" altLang="en-US" sz="1200" smtClean="0"/>
              <a:pPr algn="r">
                <a:defRPr/>
              </a:pPr>
              <a:t>36</a:t>
            </a:fld>
            <a:endParaRPr lang="en-US" altLang="zh-CN" sz="1200"/>
          </a:p>
        </p:txBody>
      </p:sp>
      <p:sp>
        <p:nvSpPr>
          <p:cNvPr id="5" name="TextBox 4"/>
          <p:cNvSpPr txBox="1"/>
          <p:nvPr/>
        </p:nvSpPr>
        <p:spPr>
          <a:xfrm>
            <a:off x="279400" y="1102976"/>
            <a:ext cx="8712200" cy="5524589"/>
          </a:xfrm>
          <a:prstGeom prst="rect">
            <a:avLst/>
          </a:prstGeom>
          <a:solidFill>
            <a:schemeClr val="bg1"/>
          </a:solidFill>
        </p:spPr>
        <p:txBody>
          <a:bodyPr wrap="square" rtlCol="0">
            <a:spAutoFit/>
          </a:bodyPr>
          <a:lstStyle/>
          <a:p>
            <a:endParaRPr lang="en-US" b="1">
              <a:latin typeface="Verdana" charset="0"/>
              <a:ea typeface="Verdana" charset="0"/>
              <a:cs typeface="Verdana" charset="0"/>
            </a:endParaRPr>
          </a:p>
          <a:p>
            <a:r>
              <a:rPr lang="en-US" b="1">
                <a:solidFill>
                  <a:srgbClr val="C00000"/>
                </a:solidFill>
                <a:latin typeface="Courier New" charset="0"/>
                <a:ea typeface="Courier New" charset="0"/>
                <a:cs typeface="Courier New" charset="0"/>
              </a:rPr>
              <a:t># Build exercises</a:t>
            </a:r>
          </a:p>
          <a:p>
            <a:r>
              <a:rPr lang="en-US" b="1">
                <a:latin typeface="Courier New" charset="0"/>
                <a:ea typeface="Courier New" charset="0"/>
                <a:cs typeface="Courier New" charset="0"/>
              </a:rPr>
              <a:t>make</a:t>
            </a:r>
          </a:p>
          <a:p>
            <a:endParaRPr lang="en-US" b="1">
              <a:latin typeface="Courier New" charset="0"/>
              <a:ea typeface="Courier New" charset="0"/>
              <a:cs typeface="Courier New" charset="0"/>
            </a:endParaRPr>
          </a:p>
          <a:p>
            <a:r>
              <a:rPr lang="en-US" b="1">
                <a:solidFill>
                  <a:srgbClr val="C00000"/>
                </a:solidFill>
                <a:latin typeface="Courier New" charset="0"/>
                <a:ea typeface="Courier New" charset="0"/>
                <a:cs typeface="Courier New" charset="0"/>
              </a:rPr>
              <a:t># Submit job</a:t>
            </a:r>
          </a:p>
          <a:p>
            <a:r>
              <a:rPr lang="en-US" b="1" err="1">
                <a:latin typeface="Courier New" charset="0"/>
                <a:ea typeface="Courier New" charset="0"/>
                <a:cs typeface="Courier New" charset="0"/>
              </a:rPr>
              <a:t>qsub</a:t>
            </a:r>
            <a:r>
              <a:rPr lang="en-US" b="1">
                <a:latin typeface="Courier New" charset="0"/>
                <a:ea typeface="Courier New" charset="0"/>
                <a:cs typeface="Courier New" charset="0"/>
              </a:rPr>
              <a:t> </a:t>
            </a:r>
            <a:r>
              <a:rPr lang="en-US" b="1" err="1">
                <a:latin typeface="Courier New" charset="0"/>
                <a:ea typeface="Courier New" charset="0"/>
                <a:cs typeface="Courier New" charset="0"/>
              </a:rPr>
              <a:t>submit_pi</a:t>
            </a:r>
            <a:endParaRPr lang="en-US" b="1">
              <a:latin typeface="Courier New" charset="0"/>
              <a:ea typeface="Courier New" charset="0"/>
              <a:cs typeface="Courier New" charset="0"/>
            </a:endParaRPr>
          </a:p>
          <a:p>
            <a:endParaRPr lang="en-US" b="1">
              <a:latin typeface="Courier New" charset="0"/>
              <a:ea typeface="Courier New" charset="0"/>
              <a:cs typeface="Courier New" charset="0"/>
            </a:endParaRPr>
          </a:p>
          <a:p>
            <a:r>
              <a:rPr lang="en-US" b="1">
                <a:solidFill>
                  <a:srgbClr val="C00000"/>
                </a:solidFill>
                <a:latin typeface="Courier New" charset="0"/>
                <a:ea typeface="Courier New" charset="0"/>
                <a:cs typeface="Courier New" charset="0"/>
              </a:rPr>
              <a:t># Check job status</a:t>
            </a:r>
          </a:p>
          <a:p>
            <a:r>
              <a:rPr lang="en-US" b="1" err="1">
                <a:latin typeface="Courier New" charset="0"/>
                <a:ea typeface="Courier New" charset="0"/>
                <a:cs typeface="Courier New" charset="0"/>
              </a:rPr>
              <a:t>qstat</a:t>
            </a:r>
            <a:r>
              <a:rPr lang="en-US" b="1">
                <a:latin typeface="Courier New" charset="0"/>
                <a:ea typeface="Courier New" charset="0"/>
                <a:cs typeface="Courier New" charset="0"/>
              </a:rPr>
              <a:t> </a:t>
            </a:r>
            <a:r>
              <a:rPr lang="en-GB" b="1">
                <a:latin typeface="Courier New" charset="0"/>
                <a:ea typeface="Courier New" charset="0"/>
                <a:cs typeface="Courier New" charset="0"/>
              </a:rPr>
              <a:t>-</a:t>
            </a:r>
            <a:r>
              <a:rPr lang="en-US" b="1">
                <a:latin typeface="Courier New" charset="0"/>
                <a:ea typeface="Courier New" charset="0"/>
                <a:cs typeface="Courier New" charset="0"/>
              </a:rPr>
              <a:t>u $USER</a:t>
            </a:r>
          </a:p>
          <a:p>
            <a:r>
              <a:rPr lang="en-GB" sz="1500" b="1">
                <a:latin typeface="Courier New" charset="0"/>
                <a:ea typeface="Courier New" charset="0"/>
                <a:cs typeface="Courier New" charset="0"/>
              </a:rPr>
              <a:t>                                                                             </a:t>
            </a:r>
            <a:r>
              <a:rPr lang="mr-IN" sz="1500" b="1">
                <a:latin typeface="Courier New" charset="0"/>
                <a:ea typeface="Courier New" charset="0"/>
                <a:cs typeface="Courier New" charset="0"/>
              </a:rPr>
              <a:t> </a:t>
            </a:r>
            <a:r>
              <a:rPr lang="en-GB" sz="1500" b="1">
                <a:latin typeface="Courier New" charset="0"/>
                <a:ea typeface="Courier New" charset="0"/>
                <a:cs typeface="Courier New" charset="0"/>
              </a:rPr>
              <a:t>          </a:t>
            </a:r>
          </a:p>
          <a:p>
            <a:endParaRPr lang="en-US" sz="1400" b="1">
              <a:latin typeface="Courier New" charset="0"/>
              <a:ea typeface="Courier New" charset="0"/>
              <a:cs typeface="Courier New" charset="0"/>
            </a:endParaRPr>
          </a:p>
          <a:p>
            <a:endParaRPr lang="en-US" b="1">
              <a:latin typeface="Courier New" charset="0"/>
              <a:ea typeface="Courier New" charset="0"/>
              <a:cs typeface="Courier New" charset="0"/>
            </a:endParaRPr>
          </a:p>
          <a:p>
            <a:endParaRPr lang="en-US" b="1">
              <a:latin typeface="Courier New" charset="0"/>
              <a:ea typeface="Courier New" charset="0"/>
              <a:cs typeface="Courier New" charset="0"/>
            </a:endParaRPr>
          </a:p>
          <a:p>
            <a:endParaRPr lang="en-US" b="1">
              <a:latin typeface="Courier New" charset="0"/>
              <a:ea typeface="Courier New" charset="0"/>
              <a:cs typeface="Courier New" charset="0"/>
            </a:endParaRPr>
          </a:p>
          <a:p>
            <a:endParaRPr lang="en-US" b="1">
              <a:latin typeface="Courier New" charset="0"/>
              <a:ea typeface="Courier New" charset="0"/>
              <a:cs typeface="Courier New" charset="0"/>
            </a:endParaRPr>
          </a:p>
          <a:p>
            <a:r>
              <a:rPr lang="en-US" b="1">
                <a:solidFill>
                  <a:srgbClr val="C00000"/>
                </a:solidFill>
                <a:latin typeface="Courier New" charset="0"/>
                <a:ea typeface="Courier New" charset="0"/>
                <a:cs typeface="Courier New" charset="0"/>
              </a:rPr>
              <a:t># Check output from job</a:t>
            </a:r>
          </a:p>
          <a:p>
            <a:r>
              <a:rPr lang="en-US" b="1">
                <a:solidFill>
                  <a:srgbClr val="C00000"/>
                </a:solidFill>
                <a:latin typeface="Courier New" charset="0"/>
                <a:ea typeface="Courier New" charset="0"/>
                <a:cs typeface="Courier New" charset="0"/>
              </a:rPr>
              <a:t># Output file will have the job identifier in name</a:t>
            </a:r>
          </a:p>
          <a:p>
            <a:r>
              <a:rPr lang="en-US" b="1">
                <a:solidFill>
                  <a:srgbClr val="C00000"/>
                </a:solidFill>
                <a:latin typeface="Courier New" charset="0"/>
                <a:ea typeface="Courier New" charset="0"/>
                <a:cs typeface="Courier New" charset="0"/>
              </a:rPr>
              <a:t># This will be different each time you run a job</a:t>
            </a:r>
          </a:p>
          <a:p>
            <a:r>
              <a:rPr lang="en-US" b="1">
                <a:latin typeface="Courier New" charset="0"/>
                <a:ea typeface="Courier New" charset="0"/>
                <a:cs typeface="Courier New" charset="0"/>
              </a:rPr>
              <a:t>cat </a:t>
            </a:r>
            <a:r>
              <a:rPr lang="en-US" b="1" err="1">
                <a:latin typeface="Courier New" charset="0"/>
                <a:ea typeface="Courier New" charset="0"/>
                <a:cs typeface="Courier New" charset="0"/>
              </a:rPr>
              <a:t>pi.o</a:t>
            </a:r>
            <a:r>
              <a:rPr lang="en-US" b="1" i="1" err="1">
                <a:solidFill>
                  <a:srgbClr val="00B050"/>
                </a:solidFill>
                <a:latin typeface="Courier New" charset="0"/>
                <a:ea typeface="Courier New" charset="0"/>
                <a:cs typeface="Courier New" charset="0"/>
              </a:rPr>
              <a:t>XXXX</a:t>
            </a:r>
            <a:endParaRPr lang="en-US" b="1" i="1">
              <a:solidFill>
                <a:srgbClr val="00B050"/>
              </a:solidFill>
              <a:latin typeface="Courier New" charset="0"/>
              <a:ea typeface="Courier New" charset="0"/>
              <a:cs typeface="Courier New" charset="0"/>
            </a:endParaRPr>
          </a:p>
          <a:p>
            <a:endParaRPr lang="en-US" b="1">
              <a:latin typeface="Verdana" charset="0"/>
              <a:ea typeface="Verdana" charset="0"/>
              <a:cs typeface="Verdana" charset="0"/>
            </a:endParaRPr>
          </a:p>
        </p:txBody>
      </p:sp>
      <p:sp>
        <p:nvSpPr>
          <p:cNvPr id="4" name="TextBox 3"/>
          <p:cNvSpPr txBox="1"/>
          <p:nvPr/>
        </p:nvSpPr>
        <p:spPr>
          <a:xfrm>
            <a:off x="6197600" y="1600925"/>
            <a:ext cx="2705100" cy="1754326"/>
          </a:xfrm>
          <a:prstGeom prst="rect">
            <a:avLst/>
          </a:prstGeom>
          <a:noFill/>
          <a:ln w="19050">
            <a:solidFill>
              <a:srgbClr val="FF0000"/>
            </a:solidFill>
          </a:ln>
        </p:spPr>
        <p:txBody>
          <a:bodyPr wrap="square" rtlCol="0">
            <a:spAutoFit/>
          </a:bodyPr>
          <a:lstStyle/>
          <a:p>
            <a:r>
              <a:rPr lang="en-US"/>
              <a:t>Job status:</a:t>
            </a:r>
          </a:p>
          <a:p>
            <a:r>
              <a:rPr lang="en-US"/>
              <a:t>  </a:t>
            </a:r>
            <a:r>
              <a:rPr lang="en-US" b="1">
                <a:solidFill>
                  <a:srgbClr val="00B0F0"/>
                </a:solidFill>
              </a:rPr>
              <a:t>Q</a:t>
            </a:r>
            <a:r>
              <a:rPr lang="en-US"/>
              <a:t> = </a:t>
            </a:r>
            <a:r>
              <a:rPr lang="en-US" b="1"/>
              <a:t>Q</a:t>
            </a:r>
            <a:r>
              <a:rPr lang="en-US"/>
              <a:t>ueued</a:t>
            </a:r>
          </a:p>
          <a:p>
            <a:r>
              <a:rPr lang="en-US"/>
              <a:t>  </a:t>
            </a:r>
            <a:r>
              <a:rPr lang="en-US" b="1">
                <a:solidFill>
                  <a:srgbClr val="00B0F0"/>
                </a:solidFill>
              </a:rPr>
              <a:t>R</a:t>
            </a:r>
            <a:r>
              <a:rPr lang="en-US"/>
              <a:t> = </a:t>
            </a:r>
            <a:r>
              <a:rPr lang="en-US" b="1"/>
              <a:t>R</a:t>
            </a:r>
            <a:r>
              <a:rPr lang="en-US"/>
              <a:t>unning</a:t>
            </a:r>
          </a:p>
          <a:p>
            <a:r>
              <a:rPr lang="en-US"/>
              <a:t>  </a:t>
            </a:r>
            <a:r>
              <a:rPr lang="en-US" b="1">
                <a:solidFill>
                  <a:srgbClr val="00B0F0"/>
                </a:solidFill>
              </a:rPr>
              <a:t>C</a:t>
            </a:r>
            <a:r>
              <a:rPr lang="en-US"/>
              <a:t> = </a:t>
            </a:r>
            <a:r>
              <a:rPr lang="en-US" b="1"/>
              <a:t>C</a:t>
            </a:r>
            <a:r>
              <a:rPr lang="en-US"/>
              <a:t>omplete</a:t>
            </a:r>
          </a:p>
          <a:p>
            <a:r>
              <a:rPr lang="en-US"/>
              <a:t>(job will disappear shortly after completion)</a:t>
            </a:r>
          </a:p>
        </p:txBody>
      </p:sp>
      <p:sp>
        <p:nvSpPr>
          <p:cNvPr id="7" name="TextBox 6"/>
          <p:cNvSpPr txBox="1"/>
          <p:nvPr/>
        </p:nvSpPr>
        <p:spPr>
          <a:xfrm>
            <a:off x="109959" y="3945940"/>
            <a:ext cx="8991564" cy="954107"/>
          </a:xfrm>
          <a:prstGeom prst="rect">
            <a:avLst/>
          </a:prstGeom>
          <a:solidFill>
            <a:schemeClr val="accent2">
              <a:lumMod val="20000"/>
              <a:lumOff val="80000"/>
              <a:alpha val="60000"/>
            </a:schemeClr>
          </a:solidFill>
          <a:ln>
            <a:solidFill>
              <a:schemeClr val="tx1"/>
            </a:solidFill>
          </a:ln>
        </p:spPr>
        <p:txBody>
          <a:bodyPr wrap="none" rtlCol="0">
            <a:spAutoFit/>
          </a:bodyPr>
          <a:lstStyle/>
          <a:p>
            <a:r>
              <a:rPr lang="en-GB" sz="1400" b="1">
                <a:latin typeface="Courier New" charset="0"/>
                <a:ea typeface="Courier New" charset="0"/>
                <a:cs typeface="Courier New" charset="0"/>
              </a:rPr>
              <a:t>                                                            </a:t>
            </a:r>
            <a:r>
              <a:rPr lang="mr-IN" sz="1400" b="1" err="1">
                <a:latin typeface="Courier New" charset="0"/>
                <a:ea typeface="Courier New" charset="0"/>
                <a:cs typeface="Courier New" charset="0"/>
              </a:rPr>
              <a:t>Req'd</a:t>
            </a:r>
            <a:r>
              <a:rPr lang="mr-IN" sz="1400" b="1">
                <a:latin typeface="Courier New" charset="0"/>
                <a:ea typeface="Courier New" charset="0"/>
                <a:cs typeface="Courier New" charset="0"/>
              </a:rPr>
              <a:t> </a:t>
            </a:r>
            <a:r>
              <a:rPr lang="en-GB" sz="1400" b="1">
                <a:latin typeface="Courier New" charset="0"/>
                <a:ea typeface="Courier New" charset="0"/>
                <a:cs typeface="Courier New" charset="0"/>
              </a:rPr>
              <a:t> </a:t>
            </a:r>
            <a:r>
              <a:rPr lang="mr-IN" sz="1400" b="1" err="1">
                <a:latin typeface="Courier New" charset="0"/>
                <a:ea typeface="Courier New" charset="0"/>
                <a:cs typeface="Courier New" charset="0"/>
              </a:rPr>
              <a:t>Req'd</a:t>
            </a:r>
            <a:r>
              <a:rPr lang="mr-IN" sz="1400" b="1">
                <a:latin typeface="Courier New" charset="0"/>
                <a:ea typeface="Courier New" charset="0"/>
                <a:cs typeface="Courier New" charset="0"/>
              </a:rPr>
              <a:t>  </a:t>
            </a:r>
            <a:r>
              <a:rPr lang="en-GB" sz="1400" b="1">
                <a:latin typeface="Courier New" charset="0"/>
                <a:ea typeface="Courier New" charset="0"/>
                <a:cs typeface="Courier New" charset="0"/>
              </a:rPr>
              <a:t> </a:t>
            </a:r>
            <a:r>
              <a:rPr lang="mr-IN" sz="1400" b="1" err="1">
                <a:latin typeface="Courier New" charset="0"/>
                <a:ea typeface="Courier New" charset="0"/>
                <a:cs typeface="Courier New" charset="0"/>
              </a:rPr>
              <a:t>Elap</a:t>
            </a:r>
            <a:endParaRPr lang="en-GB" sz="1400" b="1">
              <a:latin typeface="Courier New" charset="0"/>
              <a:ea typeface="Courier New" charset="0"/>
              <a:cs typeface="Courier New" charset="0"/>
            </a:endParaRPr>
          </a:p>
          <a:p>
            <a:r>
              <a:rPr lang="mr-IN" sz="1400" b="1" err="1">
                <a:latin typeface="Courier New" charset="0"/>
                <a:ea typeface="Courier New" charset="0"/>
                <a:cs typeface="Courier New" charset="0"/>
              </a:rPr>
              <a:t>Job</a:t>
            </a:r>
            <a:r>
              <a:rPr lang="mr-IN" sz="1400" b="1">
                <a:latin typeface="Courier New" charset="0"/>
                <a:ea typeface="Courier New" charset="0"/>
                <a:cs typeface="Courier New" charset="0"/>
              </a:rPr>
              <a:t> ID          </a:t>
            </a:r>
            <a:r>
              <a:rPr lang="mr-IN" sz="1400" b="1" err="1">
                <a:latin typeface="Courier New" charset="0"/>
                <a:ea typeface="Courier New" charset="0"/>
                <a:cs typeface="Courier New" charset="0"/>
              </a:rPr>
              <a:t>Username</a:t>
            </a:r>
            <a:r>
              <a:rPr lang="mr-IN" sz="1400" b="1">
                <a:latin typeface="Courier New" charset="0"/>
                <a:ea typeface="Courier New" charset="0"/>
                <a:cs typeface="Courier New" charset="0"/>
              </a:rPr>
              <a:t> </a:t>
            </a:r>
            <a:r>
              <a:rPr lang="mr-IN" sz="1400" b="1" err="1">
                <a:latin typeface="Courier New" charset="0"/>
                <a:ea typeface="Courier New" charset="0"/>
                <a:cs typeface="Courier New" charset="0"/>
              </a:rPr>
              <a:t>Queue</a:t>
            </a:r>
            <a:r>
              <a:rPr lang="mr-IN" sz="1400" b="1">
                <a:latin typeface="Courier New" charset="0"/>
                <a:ea typeface="Courier New" charset="0"/>
                <a:cs typeface="Courier New" charset="0"/>
              </a:rPr>
              <a:t>    </a:t>
            </a:r>
            <a:r>
              <a:rPr lang="mr-IN" sz="1400" b="1" err="1">
                <a:latin typeface="Courier New" charset="0"/>
                <a:ea typeface="Courier New" charset="0"/>
                <a:cs typeface="Courier New" charset="0"/>
              </a:rPr>
              <a:t>Jobname</a:t>
            </a:r>
            <a:r>
              <a:rPr lang="mr-IN" sz="1400" b="1">
                <a:latin typeface="Courier New" charset="0"/>
                <a:ea typeface="Courier New" charset="0"/>
                <a:cs typeface="Courier New" charset="0"/>
              </a:rPr>
              <a:t>    </a:t>
            </a:r>
            <a:r>
              <a:rPr lang="mr-IN" sz="1400" b="1" err="1">
                <a:latin typeface="Courier New" charset="0"/>
                <a:ea typeface="Courier New" charset="0"/>
                <a:cs typeface="Courier New" charset="0"/>
              </a:rPr>
              <a:t>SessID</a:t>
            </a:r>
            <a:r>
              <a:rPr lang="mr-IN" sz="1400" b="1">
                <a:latin typeface="Courier New" charset="0"/>
                <a:ea typeface="Courier New" charset="0"/>
                <a:cs typeface="Courier New" charset="0"/>
              </a:rPr>
              <a:t> NDS TSK </a:t>
            </a:r>
            <a:r>
              <a:rPr lang="mr-IN" sz="1400" b="1" err="1">
                <a:latin typeface="Courier New" charset="0"/>
                <a:ea typeface="Courier New" charset="0"/>
                <a:cs typeface="Courier New" charset="0"/>
              </a:rPr>
              <a:t>Memory</a:t>
            </a:r>
            <a:r>
              <a:rPr lang="mr-IN" sz="1400" b="1">
                <a:latin typeface="Courier New" charset="0"/>
                <a:ea typeface="Courier New" charset="0"/>
                <a:cs typeface="Courier New" charset="0"/>
              </a:rPr>
              <a:t> Time  </a:t>
            </a:r>
            <a:r>
              <a:rPr lang="mr-IN" sz="1400" b="1" err="1">
                <a:latin typeface="Courier New" charset="0"/>
                <a:ea typeface="Courier New" charset="0"/>
                <a:cs typeface="Courier New" charset="0"/>
              </a:rPr>
              <a:t>S</a:t>
            </a:r>
            <a:r>
              <a:rPr lang="mr-IN" sz="1400" b="1">
                <a:latin typeface="Courier New" charset="0"/>
                <a:ea typeface="Courier New" charset="0"/>
                <a:cs typeface="Courier New" charset="0"/>
              </a:rPr>
              <a:t> Time</a:t>
            </a:r>
            <a:endParaRPr lang="en-GB" sz="1400" b="1">
              <a:latin typeface="Courier New" charset="0"/>
              <a:ea typeface="Courier New" charset="0"/>
              <a:cs typeface="Courier New" charset="0"/>
            </a:endParaRPr>
          </a:p>
          <a:p>
            <a:r>
              <a:rPr lang="mr-IN" sz="1400" b="1">
                <a:latin typeface="Courier New" charset="0"/>
                <a:ea typeface="Courier New" charset="0"/>
                <a:cs typeface="Courier New" charset="0"/>
              </a:rPr>
              <a:t>--------------- -------- -------- ---------- ------ --- --- ------ ----- - -----</a:t>
            </a:r>
            <a:endParaRPr lang="en-GB" sz="1400" b="1">
              <a:latin typeface="Courier New" charset="0"/>
              <a:ea typeface="Courier New" charset="0"/>
              <a:cs typeface="Courier New" charset="0"/>
            </a:endParaRPr>
          </a:p>
          <a:p>
            <a:r>
              <a:rPr lang="mr-IN" sz="1400" b="1" i="1">
                <a:solidFill>
                  <a:srgbClr val="00B050"/>
                </a:solidFill>
                <a:latin typeface="Courier New" charset="0"/>
                <a:ea typeface="Courier New" charset="0"/>
                <a:cs typeface="Courier New" charset="0"/>
              </a:rPr>
              <a:t>9376</a:t>
            </a:r>
            <a:r>
              <a:rPr lang="mr-IN" sz="1400" b="1">
                <a:latin typeface="Courier New" charset="0"/>
                <a:ea typeface="Courier New" charset="0"/>
                <a:cs typeface="Courier New" charset="0"/>
              </a:rPr>
              <a:t>.master.gw4 </a:t>
            </a:r>
            <a:r>
              <a:rPr lang="mr-IN" sz="1400" b="1" err="1">
                <a:latin typeface="Courier New" charset="0"/>
                <a:ea typeface="Courier New" charset="0"/>
                <a:cs typeface="Courier New" charset="0"/>
              </a:rPr>
              <a:t>br</a:t>
            </a:r>
            <a:r>
              <a:rPr lang="mr-IN" sz="1400" b="1">
                <a:latin typeface="Courier New" charset="0"/>
                <a:ea typeface="Courier New" charset="0"/>
                <a:cs typeface="Courier New" charset="0"/>
              </a:rPr>
              <a:t>-</a:t>
            </a:r>
            <a:r>
              <a:rPr lang="en-GB" sz="1400" b="1" err="1">
                <a:latin typeface="Courier New" charset="0"/>
                <a:ea typeface="Courier New" charset="0"/>
                <a:cs typeface="Courier New" charset="0"/>
              </a:rPr>
              <a:t>trai</a:t>
            </a:r>
            <a:r>
              <a:rPr lang="mr-IN" sz="1400" b="1">
                <a:latin typeface="Courier New" charset="0"/>
                <a:ea typeface="Courier New" charset="0"/>
                <a:cs typeface="Courier New" charset="0"/>
              </a:rPr>
              <a:t> </a:t>
            </a:r>
            <a:r>
              <a:rPr lang="en-GB" sz="1400" b="1">
                <a:latin typeface="Courier New" charset="0"/>
                <a:ea typeface="Courier New" charset="0"/>
                <a:cs typeface="Courier New" charset="0"/>
              </a:rPr>
              <a:t> </a:t>
            </a:r>
            <a:r>
              <a:rPr lang="mr-IN" sz="1400" b="1" err="1">
                <a:latin typeface="Courier New" charset="0"/>
                <a:ea typeface="Courier New" charset="0"/>
                <a:cs typeface="Courier New" charset="0"/>
              </a:rPr>
              <a:t>pascalq</a:t>
            </a:r>
            <a:r>
              <a:rPr lang="mr-IN" sz="1400" b="1">
                <a:latin typeface="Courier New" charset="0"/>
                <a:ea typeface="Courier New" charset="0"/>
                <a:cs typeface="Courier New" charset="0"/>
              </a:rPr>
              <a:t>  </a:t>
            </a:r>
            <a:r>
              <a:rPr lang="en-US" sz="1400" b="1">
                <a:latin typeface="Courier New" charset="0"/>
                <a:ea typeface="Courier New" charset="0"/>
                <a:cs typeface="Courier New" charset="0"/>
              </a:rPr>
              <a:t>pi</a:t>
            </a:r>
            <a:r>
              <a:rPr lang="mr-IN" sz="1400" b="1">
                <a:latin typeface="Courier New" charset="0"/>
                <a:ea typeface="Courier New" charset="0"/>
                <a:cs typeface="Courier New" charset="0"/>
              </a:rPr>
              <a:t>       154770   1  36    --  00:02 </a:t>
            </a:r>
            <a:r>
              <a:rPr lang="mr-IN" sz="1400" b="1" err="1">
                <a:solidFill>
                  <a:schemeClr val="tx2">
                    <a:lumMod val="60000"/>
                    <a:lumOff val="40000"/>
                  </a:schemeClr>
                </a:solidFill>
                <a:latin typeface="Courier New" charset="0"/>
                <a:ea typeface="Courier New" charset="0"/>
                <a:cs typeface="Courier New" charset="0"/>
              </a:rPr>
              <a:t>R</a:t>
            </a:r>
            <a:r>
              <a:rPr lang="mr-IN" sz="1400" b="1">
                <a:latin typeface="Courier New" charset="0"/>
                <a:ea typeface="Courier New" charset="0"/>
                <a:cs typeface="Courier New" charset="0"/>
              </a:rPr>
              <a:t> 00:00</a:t>
            </a:r>
            <a:endParaRPr lang="en-US" sz="1400"/>
          </a:p>
        </p:txBody>
      </p:sp>
      <p:sp>
        <p:nvSpPr>
          <p:cNvPr id="8" name="Rectangle 7"/>
          <p:cNvSpPr/>
          <p:nvPr/>
        </p:nvSpPr>
        <p:spPr bwMode="auto">
          <a:xfrm>
            <a:off x="7863841" y="3848100"/>
            <a:ext cx="253999" cy="11557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cxnSp>
        <p:nvCxnSpPr>
          <p:cNvPr id="10" name="Straight Connector 9"/>
          <p:cNvCxnSpPr>
            <a:stCxn id="8" idx="0"/>
          </p:cNvCxnSpPr>
          <p:nvPr/>
        </p:nvCxnSpPr>
        <p:spPr bwMode="auto">
          <a:xfrm flipH="1" flipV="1">
            <a:off x="7419340" y="3354680"/>
            <a:ext cx="571501" cy="493420"/>
          </a:xfrm>
          <a:prstGeom prst="line">
            <a:avLst/>
          </a:prstGeom>
          <a:noFill/>
          <a:ln w="19050" cap="flat" cmpd="sng" algn="ctr">
            <a:solidFill>
              <a:srgbClr val="FF0000"/>
            </a:solidFill>
            <a:prstDash val="solid"/>
            <a:round/>
            <a:headEnd type="none" w="med" len="med"/>
            <a:tailEnd type="none" w="med" len="med"/>
          </a:ln>
          <a:effectLst/>
        </p:spPr>
      </p:cxnSp>
      <p:sp>
        <p:nvSpPr>
          <p:cNvPr id="13" name="Freeform 12"/>
          <p:cNvSpPr/>
          <p:nvPr/>
        </p:nvSpPr>
        <p:spPr bwMode="auto">
          <a:xfrm>
            <a:off x="130190" y="4864100"/>
            <a:ext cx="1744330" cy="1920359"/>
          </a:xfrm>
          <a:custGeom>
            <a:avLst/>
            <a:gdLst>
              <a:gd name="connsiteX0" fmla="*/ 1431910 w 1431910"/>
              <a:gd name="connsiteY0" fmla="*/ 1409700 h 1920359"/>
              <a:gd name="connsiteX1" fmla="*/ 60310 w 1431910"/>
              <a:gd name="connsiteY1" fmla="*/ 1841500 h 1920359"/>
              <a:gd name="connsiteX2" fmla="*/ 225410 w 1431910"/>
              <a:gd name="connsiteY2" fmla="*/ 0 h 1920359"/>
              <a:gd name="connsiteX3" fmla="*/ 225410 w 1431910"/>
              <a:gd name="connsiteY3" fmla="*/ 0 h 1920359"/>
              <a:gd name="connsiteX4" fmla="*/ 225410 w 1431910"/>
              <a:gd name="connsiteY4" fmla="*/ 0 h 1920359"/>
              <a:gd name="connsiteX5" fmla="*/ 225410 w 1431910"/>
              <a:gd name="connsiteY5" fmla="*/ 0 h 192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910" h="1920359">
                <a:moveTo>
                  <a:pt x="1431910" y="1409700"/>
                </a:moveTo>
                <a:cubicBezTo>
                  <a:pt x="846651" y="1743075"/>
                  <a:pt x="261393" y="2076450"/>
                  <a:pt x="60310" y="1841500"/>
                </a:cubicBezTo>
                <a:cubicBezTo>
                  <a:pt x="-140773" y="1606550"/>
                  <a:pt x="225410" y="0"/>
                  <a:pt x="225410" y="0"/>
                </a:cubicBezTo>
                <a:lnTo>
                  <a:pt x="225410" y="0"/>
                </a:lnTo>
                <a:lnTo>
                  <a:pt x="225410" y="0"/>
                </a:lnTo>
                <a:lnTo>
                  <a:pt x="225410" y="0"/>
                </a:lnTo>
              </a:path>
            </a:pathLst>
          </a:custGeom>
          <a:noFill/>
          <a:ln w="19050" cap="flat" cmpd="sng" algn="ctr">
            <a:solidFill>
              <a:srgbClr val="00B050"/>
            </a:solidFill>
            <a:prstDash val="solid"/>
            <a:round/>
            <a:headEnd type="triangle" w="lg" len="lg"/>
            <a:tailEnd type="triangle" w="lg"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1203980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0" y="52823"/>
            <a:ext cx="8745657" cy="553208"/>
          </a:xfrm>
        </p:spPr>
        <p:txBody>
          <a:bodyPr/>
          <a:lstStyle/>
          <a:p>
            <a:r>
              <a:rPr lang="en-US" err="1"/>
              <a:t>OpenMP</a:t>
            </a:r>
            <a:r>
              <a:rPr lang="en-US"/>
              <a:t> target directive: the </a:t>
            </a:r>
            <a:r>
              <a:rPr lang="en-US" err="1"/>
              <a:t>nowait</a:t>
            </a:r>
            <a:r>
              <a:rPr lang="en-US"/>
              <a:t> clause</a:t>
            </a:r>
          </a:p>
        </p:txBody>
      </p:sp>
      <p:sp>
        <p:nvSpPr>
          <p:cNvPr id="4" name="Slide Number Placeholder 3"/>
          <p:cNvSpPr>
            <a:spLocks noGrp="1"/>
          </p:cNvSpPr>
          <p:nvPr>
            <p:ph type="sldNum" sz="quarter" idx="10"/>
          </p:nvPr>
        </p:nvSpPr>
        <p:spPr>
          <a:xfrm>
            <a:off x="8343754" y="6553200"/>
            <a:ext cx="762000" cy="304800"/>
          </a:xfrm>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37</a:t>
            </a:fld>
            <a:endParaRPr lang="en-US">
              <a:solidFill>
                <a:srgbClr val="000000"/>
              </a:solidFill>
              <a:latin typeface="Tahoma" pitchFamily="34" charset="0"/>
              <a:cs typeface="Arial" pitchFamily="34" charset="0"/>
            </a:endParaRPr>
          </a:p>
        </p:txBody>
      </p:sp>
      <p:sp>
        <p:nvSpPr>
          <p:cNvPr id="6" name="Line 7"/>
          <p:cNvSpPr>
            <a:spLocks noChangeShapeType="1"/>
          </p:cNvSpPr>
          <p:nvPr/>
        </p:nvSpPr>
        <p:spPr bwMode="auto">
          <a:xfrm>
            <a:off x="963341" y="5775093"/>
            <a:ext cx="1282949"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14" name="Line 15"/>
          <p:cNvSpPr>
            <a:spLocks noChangeShapeType="1"/>
          </p:cNvSpPr>
          <p:nvPr/>
        </p:nvSpPr>
        <p:spPr bwMode="auto">
          <a:xfrm>
            <a:off x="2257071" y="5786316"/>
            <a:ext cx="636084" cy="60041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8" name="Line 19"/>
          <p:cNvSpPr>
            <a:spLocks noChangeShapeType="1"/>
          </p:cNvSpPr>
          <p:nvPr/>
        </p:nvSpPr>
        <p:spPr bwMode="auto">
          <a:xfrm flipV="1">
            <a:off x="4499559" y="5810742"/>
            <a:ext cx="882086" cy="575984"/>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19" name="Line 20"/>
          <p:cNvSpPr>
            <a:spLocks noChangeShapeType="1"/>
          </p:cNvSpPr>
          <p:nvPr/>
        </p:nvSpPr>
        <p:spPr bwMode="auto">
          <a:xfrm>
            <a:off x="5381645" y="5786316"/>
            <a:ext cx="1282949"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pic>
        <p:nvPicPr>
          <p:cNvPr id="40" name="Picture 39" descr="fermi-block.png"/>
          <p:cNvPicPr>
            <a:picLocks noChangeAspect="1"/>
          </p:cNvPicPr>
          <p:nvPr/>
        </p:nvPicPr>
        <p:blipFill>
          <a:blip r:embed="rId3"/>
          <a:stretch>
            <a:fillRect/>
          </a:stretch>
        </p:blipFill>
        <p:spPr>
          <a:xfrm>
            <a:off x="2967011" y="6112001"/>
            <a:ext cx="1543305" cy="610246"/>
          </a:xfrm>
          <a:prstGeom prst="rect">
            <a:avLst/>
          </a:prstGeom>
        </p:spPr>
      </p:pic>
      <p:sp>
        <p:nvSpPr>
          <p:cNvPr id="52" name="Content Placeholder 2"/>
          <p:cNvSpPr>
            <a:spLocks noGrp="1"/>
          </p:cNvSpPr>
          <p:nvPr>
            <p:ph idx="1"/>
          </p:nvPr>
        </p:nvSpPr>
        <p:spPr>
          <a:xfrm>
            <a:off x="4980015" y="760119"/>
            <a:ext cx="3990272" cy="1051441"/>
          </a:xfrm>
          <a:ln>
            <a:solidFill>
              <a:srgbClr val="002060"/>
            </a:solidFill>
          </a:ln>
        </p:spPr>
        <p:txBody>
          <a:bodyPr>
            <a:normAutofit lnSpcReduction="10000"/>
          </a:bodyPr>
          <a:lstStyle/>
          <a:p>
            <a:r>
              <a:rPr lang="en-US" sz="2400"/>
              <a:t>Make the target task (running on the host)  execute as a deferred task</a:t>
            </a:r>
          </a:p>
        </p:txBody>
      </p:sp>
      <p:sp>
        <p:nvSpPr>
          <p:cNvPr id="53" name="TextBox 52"/>
          <p:cNvSpPr txBox="1"/>
          <p:nvPr/>
        </p:nvSpPr>
        <p:spPr>
          <a:xfrm>
            <a:off x="820389" y="907290"/>
            <a:ext cx="3629474" cy="3477875"/>
          </a:xfrm>
          <a:prstGeom prst="rect">
            <a:avLst/>
          </a:prstGeom>
          <a:noFill/>
        </p:spPr>
        <p:txBody>
          <a:bodyPr wrap="square" rtlCol="0">
            <a:spAutoFit/>
          </a:bodyPr>
          <a:lstStyle/>
          <a:p>
            <a:r>
              <a:rPr lang="en-US" sz="2000"/>
              <a:t>#pragma </a:t>
            </a:r>
            <a:r>
              <a:rPr lang="en-US" sz="2000" err="1"/>
              <a:t>omp</a:t>
            </a:r>
            <a:r>
              <a:rPr lang="en-US" sz="2000"/>
              <a:t> target </a:t>
            </a:r>
            <a:r>
              <a:rPr lang="en-US" sz="2000" err="1"/>
              <a:t>nowait</a:t>
            </a:r>
            <a:endParaRPr lang="en-US" sz="2000"/>
          </a:p>
          <a:p>
            <a:r>
              <a:rPr lang="en-US" sz="2000"/>
              <a:t>{</a:t>
            </a:r>
          </a:p>
          <a:p>
            <a:r>
              <a:rPr lang="en-US" sz="2000"/>
              <a:t>// code defines a target region</a:t>
            </a:r>
          </a:p>
          <a:p>
            <a:r>
              <a:rPr lang="en-US" sz="2000"/>
              <a:t>}</a:t>
            </a:r>
          </a:p>
          <a:p>
            <a:endParaRPr lang="en-US" sz="2000"/>
          </a:p>
          <a:p>
            <a:r>
              <a:rPr lang="en-US" sz="2000"/>
              <a:t>#pragma </a:t>
            </a:r>
            <a:r>
              <a:rPr lang="en-US" sz="2000" err="1"/>
              <a:t>omp</a:t>
            </a:r>
            <a:r>
              <a:rPr lang="en-US" sz="2000"/>
              <a:t> parallel for</a:t>
            </a:r>
          </a:p>
          <a:p>
            <a:r>
              <a:rPr lang="en-US" sz="2000"/>
              <a:t>for(</a:t>
            </a:r>
            <a:r>
              <a:rPr lang="en-US" sz="2000" err="1"/>
              <a:t>int</a:t>
            </a:r>
            <a:r>
              <a:rPr lang="en-US" sz="2000"/>
              <a:t> </a:t>
            </a:r>
            <a:r>
              <a:rPr lang="en-US" sz="2000" err="1"/>
              <a:t>i</a:t>
            </a:r>
            <a:r>
              <a:rPr lang="en-US" sz="2000"/>
              <a:t>=0;i&lt;</a:t>
            </a:r>
            <a:r>
              <a:rPr lang="en-US" sz="2000" err="1"/>
              <a:t>N;i</a:t>
            </a:r>
            <a:r>
              <a:rPr lang="en-US" sz="2000"/>
              <a:t>++) {</a:t>
            </a:r>
          </a:p>
          <a:p>
            <a:r>
              <a:rPr lang="en-US" sz="2000"/>
              <a:t>     </a:t>
            </a:r>
            <a:r>
              <a:rPr lang="en-US" sz="2000" err="1"/>
              <a:t>big_stuff</a:t>
            </a:r>
            <a:r>
              <a:rPr lang="en-US" sz="2000"/>
              <a:t>(</a:t>
            </a:r>
            <a:r>
              <a:rPr lang="en-US" sz="2000" err="1"/>
              <a:t>i</a:t>
            </a:r>
            <a:r>
              <a:rPr lang="en-US" sz="2000"/>
              <a:t>);</a:t>
            </a:r>
          </a:p>
          <a:p>
            <a:r>
              <a:rPr lang="en-US" sz="2000"/>
              <a:t>}</a:t>
            </a:r>
          </a:p>
          <a:p>
            <a:endParaRPr lang="en-US" sz="2000"/>
          </a:p>
          <a:p>
            <a:r>
              <a:rPr lang="en-US" sz="2000"/>
              <a:t>#pragma </a:t>
            </a:r>
            <a:r>
              <a:rPr lang="en-US" sz="2000" err="1"/>
              <a:t>omp</a:t>
            </a:r>
            <a:r>
              <a:rPr lang="en-US" sz="2000"/>
              <a:t> </a:t>
            </a:r>
            <a:r>
              <a:rPr lang="en-US" sz="2000" err="1"/>
              <a:t>taskwait</a:t>
            </a:r>
            <a:endParaRPr lang="en-US" sz="2000"/>
          </a:p>
        </p:txBody>
      </p:sp>
      <p:sp>
        <p:nvSpPr>
          <p:cNvPr id="33" name="Line 7"/>
          <p:cNvSpPr>
            <a:spLocks noChangeShapeType="1"/>
          </p:cNvSpPr>
          <p:nvPr/>
        </p:nvSpPr>
        <p:spPr bwMode="auto">
          <a:xfrm flipV="1">
            <a:off x="2807861" y="5429017"/>
            <a:ext cx="308491" cy="3175"/>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34" name="Line 8"/>
          <p:cNvSpPr>
            <a:spLocks noChangeShapeType="1"/>
          </p:cNvSpPr>
          <p:nvPr/>
        </p:nvSpPr>
        <p:spPr bwMode="auto">
          <a:xfrm>
            <a:off x="3503703" y="4997218"/>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35" name="Line 9"/>
          <p:cNvSpPr>
            <a:spLocks noChangeShapeType="1"/>
          </p:cNvSpPr>
          <p:nvPr/>
        </p:nvSpPr>
        <p:spPr bwMode="auto">
          <a:xfrm>
            <a:off x="3503703" y="5255980"/>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36" name="Line 10"/>
          <p:cNvSpPr>
            <a:spLocks noChangeShapeType="1"/>
          </p:cNvSpPr>
          <p:nvPr/>
        </p:nvSpPr>
        <p:spPr bwMode="auto">
          <a:xfrm>
            <a:off x="3503703" y="5516330"/>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39" name="Line 11"/>
          <p:cNvSpPr>
            <a:spLocks noChangeShapeType="1"/>
          </p:cNvSpPr>
          <p:nvPr/>
        </p:nvSpPr>
        <p:spPr bwMode="auto">
          <a:xfrm>
            <a:off x="3503703" y="5775093"/>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41" name="Line 12"/>
          <p:cNvSpPr>
            <a:spLocks noChangeShapeType="1"/>
          </p:cNvSpPr>
          <p:nvPr/>
        </p:nvSpPr>
        <p:spPr bwMode="auto">
          <a:xfrm flipV="1">
            <a:off x="3119528" y="500039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43" name="Line 13"/>
          <p:cNvSpPr>
            <a:spLocks noChangeShapeType="1"/>
          </p:cNvSpPr>
          <p:nvPr/>
        </p:nvSpPr>
        <p:spPr bwMode="auto">
          <a:xfrm flipV="1">
            <a:off x="3119528" y="525915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44" name="Line 14"/>
          <p:cNvSpPr>
            <a:spLocks noChangeShapeType="1"/>
          </p:cNvSpPr>
          <p:nvPr/>
        </p:nvSpPr>
        <p:spPr bwMode="auto">
          <a:xfrm>
            <a:off x="3122703" y="543536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46" name="Line 15"/>
          <p:cNvSpPr>
            <a:spLocks noChangeShapeType="1"/>
          </p:cNvSpPr>
          <p:nvPr/>
        </p:nvSpPr>
        <p:spPr bwMode="auto">
          <a:xfrm>
            <a:off x="3122703" y="543536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49" name="Line 16"/>
          <p:cNvSpPr>
            <a:spLocks noChangeShapeType="1"/>
          </p:cNvSpPr>
          <p:nvPr/>
        </p:nvSpPr>
        <p:spPr bwMode="auto">
          <a:xfrm>
            <a:off x="4265703" y="500356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50" name="Line 17"/>
          <p:cNvSpPr>
            <a:spLocks noChangeShapeType="1"/>
          </p:cNvSpPr>
          <p:nvPr/>
        </p:nvSpPr>
        <p:spPr bwMode="auto">
          <a:xfrm>
            <a:off x="4265703" y="526233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51" name="Line 18"/>
          <p:cNvSpPr>
            <a:spLocks noChangeShapeType="1"/>
          </p:cNvSpPr>
          <p:nvPr/>
        </p:nvSpPr>
        <p:spPr bwMode="auto">
          <a:xfrm flipV="1">
            <a:off x="4262528" y="543219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54" name="Line 19"/>
          <p:cNvSpPr>
            <a:spLocks noChangeShapeType="1"/>
          </p:cNvSpPr>
          <p:nvPr/>
        </p:nvSpPr>
        <p:spPr bwMode="auto">
          <a:xfrm flipV="1">
            <a:off x="4262528" y="543219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55" name="Line 20"/>
          <p:cNvSpPr>
            <a:spLocks noChangeShapeType="1"/>
          </p:cNvSpPr>
          <p:nvPr/>
        </p:nvSpPr>
        <p:spPr bwMode="auto">
          <a:xfrm>
            <a:off x="4646703" y="5429017"/>
            <a:ext cx="124393" cy="3175"/>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65" name="Line 15"/>
          <p:cNvSpPr>
            <a:spLocks noChangeShapeType="1"/>
          </p:cNvSpPr>
          <p:nvPr/>
        </p:nvSpPr>
        <p:spPr bwMode="auto">
          <a:xfrm flipV="1">
            <a:off x="2252640" y="5425842"/>
            <a:ext cx="555221" cy="360473"/>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66" name="Line 15"/>
          <p:cNvSpPr>
            <a:spLocks noChangeShapeType="1"/>
          </p:cNvSpPr>
          <p:nvPr/>
        </p:nvSpPr>
        <p:spPr bwMode="auto">
          <a:xfrm flipH="1" flipV="1">
            <a:off x="4777445" y="5432192"/>
            <a:ext cx="604199" cy="32969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67" name="Content Placeholder 2"/>
          <p:cNvSpPr txBox="1">
            <a:spLocks/>
          </p:cNvSpPr>
          <p:nvPr/>
        </p:nvSpPr>
        <p:spPr bwMode="auto">
          <a:xfrm>
            <a:off x="4980015" y="2528071"/>
            <a:ext cx="3990272" cy="1051441"/>
          </a:xfrm>
          <a:prstGeom prst="rect">
            <a:avLst/>
          </a:prstGeom>
          <a:noFill/>
          <a:ln w="9525">
            <a:solidFill>
              <a:srgbClr val="002060"/>
            </a:solidFill>
            <a:miter lim="800000"/>
            <a:headEnd/>
            <a:tailEnd/>
          </a:ln>
        </p:spPr>
        <p:txBody>
          <a:bodyPr vert="horz" wrap="square" lIns="0" tIns="0" rIns="0" bIns="0" numCol="1" anchor="t" anchorCtr="0" compatLnSpc="1">
            <a:prstTxWarp prst="textNoShape">
              <a:avLst/>
            </a:prstTxWarp>
            <a:normAutofit lnSpcReduction="10000"/>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kern="0"/>
              <a:t>The thread’s implicit task can define other (potentially parallel) work.</a:t>
            </a:r>
          </a:p>
        </p:txBody>
      </p:sp>
      <p:sp>
        <p:nvSpPr>
          <p:cNvPr id="68" name="Content Placeholder 2"/>
          <p:cNvSpPr txBox="1">
            <a:spLocks/>
          </p:cNvSpPr>
          <p:nvPr/>
        </p:nvSpPr>
        <p:spPr bwMode="auto">
          <a:xfrm>
            <a:off x="4939009" y="4018364"/>
            <a:ext cx="3990272" cy="1051441"/>
          </a:xfrm>
          <a:prstGeom prst="rect">
            <a:avLst/>
          </a:prstGeom>
          <a:noFill/>
          <a:ln w="9525">
            <a:solidFill>
              <a:srgbClr val="002060"/>
            </a:solidFill>
            <a:miter lim="800000"/>
            <a:headEnd/>
            <a:tailEnd/>
          </a:ln>
        </p:spPr>
        <p:txBody>
          <a:bodyPr vert="horz" wrap="square" lIns="0" tIns="0" rIns="0" bIns="0" numCol="1" anchor="t" anchorCtr="0" compatLnSpc="1">
            <a:prstTxWarp prst="textNoShape">
              <a:avLst/>
            </a:prstTxWarp>
            <a:normAutofit lnSpcReduction="10000"/>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kern="0"/>
              <a:t>The implicit task running on the host waits for the target region to complete.</a:t>
            </a:r>
          </a:p>
        </p:txBody>
      </p:sp>
      <p:cxnSp>
        <p:nvCxnSpPr>
          <p:cNvPr id="5" name="Straight Arrow Connector 4"/>
          <p:cNvCxnSpPr/>
          <p:nvPr/>
        </p:nvCxnSpPr>
        <p:spPr bwMode="auto">
          <a:xfrm flipH="1">
            <a:off x="3644900" y="4152900"/>
            <a:ext cx="1126196" cy="25400"/>
          </a:xfrm>
          <a:prstGeom prst="straightConnector1">
            <a:avLst/>
          </a:prstGeom>
          <a:noFill/>
          <a:ln w="19050" cap="flat" cmpd="sng" algn="ctr">
            <a:solidFill>
              <a:srgbClr val="002060"/>
            </a:solidFill>
            <a:prstDash val="solid"/>
            <a:round/>
            <a:headEnd type="none" w="med" len="med"/>
            <a:tailEnd type="triangle"/>
          </a:ln>
          <a:effectLst/>
        </p:spPr>
      </p:cxnSp>
      <p:cxnSp>
        <p:nvCxnSpPr>
          <p:cNvPr id="31" name="Straight Arrow Connector 30"/>
          <p:cNvCxnSpPr/>
          <p:nvPr/>
        </p:nvCxnSpPr>
        <p:spPr bwMode="auto">
          <a:xfrm flipH="1">
            <a:off x="3811678" y="2658978"/>
            <a:ext cx="1126196" cy="25400"/>
          </a:xfrm>
          <a:prstGeom prst="straightConnector1">
            <a:avLst/>
          </a:prstGeom>
          <a:noFill/>
          <a:ln w="19050" cap="flat" cmpd="sng" algn="ctr">
            <a:solidFill>
              <a:srgbClr val="002060"/>
            </a:solidFill>
            <a:prstDash val="solid"/>
            <a:round/>
            <a:headEnd type="none" w="med" len="med"/>
            <a:tailEnd type="triangle"/>
          </a:ln>
          <a:effectLst/>
        </p:spPr>
      </p:cxnSp>
      <p:cxnSp>
        <p:nvCxnSpPr>
          <p:cNvPr id="32" name="Straight Arrow Connector 31"/>
          <p:cNvCxnSpPr/>
          <p:nvPr/>
        </p:nvCxnSpPr>
        <p:spPr bwMode="auto">
          <a:xfrm flipH="1">
            <a:off x="4265703" y="889961"/>
            <a:ext cx="714312" cy="235181"/>
          </a:xfrm>
          <a:prstGeom prst="straightConnector1">
            <a:avLst/>
          </a:prstGeom>
          <a:noFill/>
          <a:ln w="19050" cap="flat" cmpd="sng" algn="ctr">
            <a:solidFill>
              <a:srgbClr val="002060"/>
            </a:solidFill>
            <a:prstDash val="solid"/>
            <a:round/>
            <a:headEnd type="none" w="med" len="med"/>
            <a:tailEnd type="triangle"/>
          </a:ln>
          <a:effectLst/>
        </p:spPr>
      </p:cxnSp>
      <p:sp>
        <p:nvSpPr>
          <p:cNvPr id="8" name="Oval 7"/>
          <p:cNvSpPr/>
          <p:nvPr/>
        </p:nvSpPr>
        <p:spPr bwMode="auto">
          <a:xfrm>
            <a:off x="3179322" y="914652"/>
            <a:ext cx="960058" cy="435755"/>
          </a:xfrm>
          <a:prstGeom prst="ellipse">
            <a:avLst/>
          </a:prstGeom>
          <a:no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166475040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Commonly used clauses with target</a:t>
            </a:r>
          </a:p>
        </p:txBody>
      </p:sp>
      <p:sp>
        <p:nvSpPr>
          <p:cNvPr id="3" name="Content Placeholder 2"/>
          <p:cNvSpPr>
            <a:spLocks noGrp="1"/>
          </p:cNvSpPr>
          <p:nvPr>
            <p:ph idx="1"/>
          </p:nvPr>
        </p:nvSpPr>
        <p:spPr>
          <a:xfrm>
            <a:off x="285697" y="815976"/>
            <a:ext cx="8629703" cy="5776912"/>
          </a:xfrm>
        </p:spPr>
        <p:txBody>
          <a:bodyPr/>
          <a:lstStyle/>
          <a:p>
            <a:pPr marL="0" indent="0">
              <a:spcBef>
                <a:spcPct val="0"/>
              </a:spcBef>
              <a:buNone/>
            </a:pPr>
            <a:r>
              <a:rPr lang="en-US" altLang="en-US" b="1">
                <a:latin typeface="Arial" charset="0"/>
              </a:rPr>
              <a:t>#pragma </a:t>
            </a:r>
            <a:r>
              <a:rPr lang="en-US" altLang="en-US" b="1" err="1">
                <a:latin typeface="Arial" charset="0"/>
              </a:rPr>
              <a:t>omp</a:t>
            </a:r>
            <a:r>
              <a:rPr lang="en-US" altLang="en-US" b="1">
                <a:latin typeface="Arial" charset="0"/>
              </a:rPr>
              <a:t> target [clause[[,]clause]...]  </a:t>
            </a:r>
          </a:p>
          <a:p>
            <a:pPr marL="0" indent="0">
              <a:spcBef>
                <a:spcPct val="0"/>
              </a:spcBef>
              <a:buNone/>
            </a:pPr>
            <a:r>
              <a:rPr lang="en-US" altLang="en-US" b="1">
                <a:latin typeface="Arial" charset="0"/>
              </a:rPr>
              <a:t>structured-block </a:t>
            </a:r>
          </a:p>
          <a:p>
            <a:pPr marL="0" indent="0">
              <a:spcBef>
                <a:spcPct val="0"/>
              </a:spcBef>
              <a:buNone/>
            </a:pPr>
            <a:endParaRPr lang="en-US" altLang="en-US">
              <a:latin typeface="Arial" charset="0"/>
            </a:endParaRPr>
          </a:p>
          <a:p>
            <a:pPr marL="350520" lvl="1" indent="0">
              <a:spcBef>
                <a:spcPct val="0"/>
              </a:spcBef>
              <a:buNone/>
            </a:pPr>
            <a:r>
              <a:rPr lang="en-US" altLang="en-US" b="1">
                <a:latin typeface="Arial" charset="0"/>
              </a:rPr>
              <a:t>if(scalar-expression) </a:t>
            </a:r>
            <a:endParaRPr lang="en-US" altLang="en-US" b="1">
              <a:latin typeface="Arial" charset="0"/>
              <a:cs typeface="Arial"/>
            </a:endParaRPr>
          </a:p>
          <a:p>
            <a:pPr marL="1031875" lvl="2" indent="-342900">
              <a:spcBef>
                <a:spcPct val="0"/>
              </a:spcBef>
            </a:pPr>
            <a:r>
              <a:rPr lang="en-US" altLang="en-US">
                <a:latin typeface="Arial" charset="0"/>
              </a:rPr>
              <a:t>If the scalar-expression evaluates to false then the target region is executed by the host device in the host data environment.</a:t>
            </a:r>
            <a:endParaRPr lang="en-US" altLang="en-US">
              <a:latin typeface="Arial" charset="0"/>
              <a:cs typeface="Arial"/>
            </a:endParaRPr>
          </a:p>
          <a:p>
            <a:pPr marL="350520" lvl="1" indent="0">
              <a:spcBef>
                <a:spcPct val="0"/>
              </a:spcBef>
              <a:buNone/>
            </a:pPr>
            <a:r>
              <a:rPr lang="en-US" altLang="en-US" b="1">
                <a:latin typeface="Arial" charset="0"/>
              </a:rPr>
              <a:t>device(integer-expression)</a:t>
            </a:r>
            <a:endParaRPr lang="en-US" altLang="en-US" b="1">
              <a:latin typeface="Arial" charset="0"/>
              <a:cs typeface="Arial"/>
            </a:endParaRPr>
          </a:p>
          <a:p>
            <a:pPr marL="1031875" lvl="2" indent="-342900">
              <a:spcBef>
                <a:spcPct val="0"/>
              </a:spcBef>
            </a:pPr>
            <a:r>
              <a:rPr lang="en-US" altLang="en-US">
                <a:latin typeface="Arial" charset="0"/>
              </a:rPr>
              <a:t>The value of the integer-expression selects the device when a device other than the default device is desired</a:t>
            </a:r>
          </a:p>
          <a:p>
            <a:pPr marL="350520" lvl="1" indent="0">
              <a:spcBef>
                <a:spcPct val="0"/>
              </a:spcBef>
              <a:buNone/>
            </a:pPr>
            <a:r>
              <a:rPr lang="en-US" altLang="en-US" b="1">
                <a:solidFill>
                  <a:srgbClr val="000000"/>
                </a:solidFill>
                <a:latin typeface="Arial" charset="0"/>
              </a:rPr>
              <a:t>private(list)  </a:t>
            </a:r>
            <a:r>
              <a:rPr lang="en-US" altLang="en-US" b="1" err="1">
                <a:solidFill>
                  <a:srgbClr val="000000"/>
                </a:solidFill>
                <a:latin typeface="Arial" charset="0"/>
              </a:rPr>
              <a:t>firstprivate</a:t>
            </a:r>
            <a:r>
              <a:rPr lang="en-US" altLang="en-US" b="1">
                <a:solidFill>
                  <a:srgbClr val="000000"/>
                </a:solidFill>
                <a:latin typeface="Arial" charset="0"/>
              </a:rPr>
              <a:t>(list) </a:t>
            </a:r>
            <a:endParaRPr lang="en-US" altLang="en-US" b="1">
              <a:solidFill>
                <a:srgbClr val="000000"/>
              </a:solidFill>
              <a:latin typeface="Arial" charset="0"/>
              <a:cs typeface="Arial"/>
            </a:endParaRPr>
          </a:p>
          <a:p>
            <a:pPr marL="1031875" lvl="2" indent="-342900">
              <a:spcBef>
                <a:spcPct val="0"/>
              </a:spcBef>
            </a:pPr>
            <a:r>
              <a:rPr lang="en-US" altLang="en-US">
                <a:solidFill>
                  <a:srgbClr val="000000"/>
                </a:solidFill>
                <a:latin typeface="Arial" charset="0"/>
              </a:rPr>
              <a:t>creates variables with the same name as those in the list on the device.  In the case of </a:t>
            </a:r>
            <a:r>
              <a:rPr lang="en-US" altLang="en-US" err="1">
                <a:solidFill>
                  <a:srgbClr val="000000"/>
                </a:solidFill>
                <a:latin typeface="Arial" charset="0"/>
              </a:rPr>
              <a:t>firstprivate</a:t>
            </a:r>
            <a:r>
              <a:rPr lang="en-US" altLang="en-US">
                <a:solidFill>
                  <a:srgbClr val="000000"/>
                </a:solidFill>
                <a:latin typeface="Arial" charset="0"/>
              </a:rPr>
              <a:t>, the value of the original variable on the host is copied into the private variable created on the device.</a:t>
            </a:r>
          </a:p>
          <a:p>
            <a:pPr marL="350520" lvl="1" indent="0">
              <a:spcBef>
                <a:spcPct val="0"/>
              </a:spcBef>
              <a:buNone/>
            </a:pPr>
            <a:r>
              <a:rPr lang="en-US" altLang="en-US" b="1">
                <a:latin typeface="Arial" charset="0"/>
              </a:rPr>
              <a:t>map(map-type: list) </a:t>
            </a:r>
            <a:endParaRPr lang="en-US" altLang="en-US" b="1">
              <a:latin typeface="Arial" charset="0"/>
              <a:cs typeface="Arial"/>
            </a:endParaRPr>
          </a:p>
          <a:p>
            <a:pPr marL="974725" lvl="2" indent="-285750">
              <a:spcBef>
                <a:spcPct val="0"/>
              </a:spcBef>
            </a:pPr>
            <a:r>
              <a:rPr lang="en-US" altLang="en-US">
                <a:latin typeface="Arial" charset="0"/>
              </a:rPr>
              <a:t>map-type may be </a:t>
            </a:r>
            <a:r>
              <a:rPr lang="en-US" altLang="en-US" b="1" i="1">
                <a:latin typeface="Arial" charset="0"/>
              </a:rPr>
              <a:t>to</a:t>
            </a:r>
            <a:r>
              <a:rPr lang="en-US" altLang="en-US">
                <a:latin typeface="Arial" charset="0"/>
              </a:rPr>
              <a:t>, </a:t>
            </a:r>
            <a:r>
              <a:rPr lang="en-US" altLang="en-US" b="1" i="1">
                <a:latin typeface="Arial" charset="0"/>
              </a:rPr>
              <a:t>from</a:t>
            </a:r>
            <a:r>
              <a:rPr lang="en-US" altLang="en-US">
                <a:latin typeface="Arial" charset="0"/>
              </a:rPr>
              <a:t>, </a:t>
            </a:r>
            <a:r>
              <a:rPr lang="en-US" altLang="en-US" b="1" i="1" err="1">
                <a:latin typeface="Arial" charset="0"/>
              </a:rPr>
              <a:t>tofrom</a:t>
            </a:r>
            <a:r>
              <a:rPr lang="en-US" altLang="en-US">
                <a:latin typeface="Arial" charset="0"/>
              </a:rPr>
              <a:t>, or </a:t>
            </a:r>
            <a:r>
              <a:rPr lang="en-US" altLang="en-US" b="1" i="1" err="1">
                <a:latin typeface="Arial" charset="0"/>
              </a:rPr>
              <a:t>alloc</a:t>
            </a:r>
            <a:r>
              <a:rPr lang="en-US" altLang="en-US">
                <a:latin typeface="Arial" charset="0"/>
              </a:rPr>
              <a:t>.  The clause defines how the variables in list are moved between the host and the device. </a:t>
            </a:r>
            <a:r>
              <a:rPr lang="en-US" altLang="en-US">
                <a:latin typeface="Arial" charset="0"/>
                <a:cs typeface="Arial"/>
              </a:rPr>
              <a:t>(Lots more on this later)...</a:t>
            </a:r>
          </a:p>
          <a:p>
            <a:pPr marL="350520" lvl="1" indent="0">
              <a:spcBef>
                <a:spcPct val="0"/>
              </a:spcBef>
              <a:buNone/>
            </a:pPr>
            <a:r>
              <a:rPr lang="en-US" altLang="en-US" b="1" err="1">
                <a:solidFill>
                  <a:srgbClr val="000000"/>
                </a:solidFill>
                <a:latin typeface="Arial" charset="0"/>
              </a:rPr>
              <a:t>nowait</a:t>
            </a:r>
            <a:endParaRPr lang="en-US" altLang="en-US" b="1">
              <a:solidFill>
                <a:srgbClr val="000000"/>
              </a:solidFill>
              <a:latin typeface="Arial" charset="0"/>
              <a:cs typeface="Arial"/>
            </a:endParaRPr>
          </a:p>
          <a:p>
            <a:pPr marL="1031875" lvl="2" indent="-342900">
              <a:spcBef>
                <a:spcPct val="0"/>
              </a:spcBef>
            </a:pPr>
            <a:r>
              <a:rPr lang="en-US" altLang="en-US">
                <a:solidFill>
                  <a:srgbClr val="000000"/>
                </a:solidFill>
                <a:latin typeface="Arial" charset="0"/>
              </a:rPr>
              <a:t>The target task is deferred which means the host can run code in parallel to the target region.</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38</a:t>
            </a:fld>
            <a:endParaRPr lang="en-US">
              <a:solidFill>
                <a:srgbClr val="000000"/>
              </a:solidFill>
              <a:latin typeface="Tahoma" pitchFamily="34" charset="0"/>
              <a:cs typeface="Arial" pitchFamily="34" charset="0"/>
            </a:endParaRPr>
          </a:p>
        </p:txBody>
      </p:sp>
      <p:pic>
        <p:nvPicPr>
          <p:cNvPr id="1031" name="Picture 7" descr="age112image90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2616200"/>
            <a:ext cx="3771900" cy="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ge112image92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0" y="2616200"/>
            <a:ext cx="0" cy="29527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age112image94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0" y="2616200"/>
            <a:ext cx="0" cy="2952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ge112image102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2616200"/>
            <a:ext cx="37719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79426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a:t>Agenda</a:t>
            </a:r>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err="1"/>
              <a:t>OpenMP</a:t>
            </a:r>
            <a:r>
              <a:rPr lang="en-US"/>
              <a:t> overview</a:t>
            </a:r>
          </a:p>
          <a:p>
            <a:pPr eaLnBrk="1" fontAlgn="t" hangingPunct="1"/>
            <a:r>
              <a:rPr lang="en-US"/>
              <a:t>The device model in OpenMP</a:t>
            </a:r>
          </a:p>
          <a:p>
            <a:pPr eaLnBrk="1" fontAlgn="t" hangingPunct="1"/>
            <a:r>
              <a:rPr lang="en-US"/>
              <a:t>Understanding execution on the GPU with </a:t>
            </a:r>
            <a:r>
              <a:rPr lang="en-US" err="1"/>
              <a:t>nvprof</a:t>
            </a:r>
            <a:endParaRPr lang="en-US"/>
          </a:p>
          <a:p>
            <a:pPr eaLnBrk="1" fontAlgn="t" hangingPunct="1"/>
            <a:r>
              <a:rPr lang="en-US"/>
              <a:t>Moving memory to/from the device</a:t>
            </a:r>
          </a:p>
          <a:p>
            <a:pPr eaLnBrk="1" fontAlgn="t" hangingPunct="1"/>
            <a:r>
              <a:rPr lang="en-US"/>
              <a:t>Working with the target directive</a:t>
            </a:r>
          </a:p>
          <a:p>
            <a:pPr eaLnBrk="1" fontAlgn="t" hangingPunct="1"/>
            <a:r>
              <a:rPr lang="en-US"/>
              <a:t>Controlling memory movement</a:t>
            </a:r>
          </a:p>
          <a:p>
            <a:pPr eaLnBrk="1" fontAlgn="t" hangingPunct="1"/>
            <a:r>
              <a:rPr lang="en-US"/>
              <a:t>Optimizing GPU code</a:t>
            </a:r>
          </a:p>
          <a:p>
            <a:pPr eaLnBrk="1" fontAlgn="t" hangingPunct="1"/>
            <a:r>
              <a:rPr lang="en-US"/>
              <a:t>CPU/GPU portability</a:t>
            </a:r>
          </a:p>
          <a:p>
            <a:pPr eaLnBrk="1" fontAlgn="t" hangingPunct="1"/>
            <a:r>
              <a:rPr lang="en-US"/>
              <a:t>5-point stencil</a:t>
            </a:r>
          </a:p>
          <a:p>
            <a:pPr eaLnBrk="1" fontAlgn="t" hangingPunct="1"/>
            <a:r>
              <a:rPr lang="en-US"/>
              <a:t>OpenMP 5.0</a:t>
            </a:r>
          </a:p>
        </p:txBody>
      </p:sp>
      <p:sp>
        <p:nvSpPr>
          <p:cNvPr id="4" name="Right Arrow 3"/>
          <p:cNvSpPr/>
          <p:nvPr/>
        </p:nvSpPr>
        <p:spPr>
          <a:xfrm>
            <a:off x="236525" y="1766846"/>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9076518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F47CF95-CA0B-488D-91DE-2BBA7CC92468}" type="slidenum">
              <a:rPr lang="zh-CN" altLang="en-US" smtClean="0"/>
              <a:pPr>
                <a:defRPr/>
              </a:pPr>
              <a:t>4</a:t>
            </a:fld>
            <a:endParaRPr lang="en-US" altLang="zh-CN"/>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692" y="510823"/>
            <a:ext cx="2631535" cy="3508714"/>
          </a:xfrm>
          <a:prstGeom prst="rect">
            <a:avLst/>
          </a:prstGeom>
        </p:spPr>
      </p:pic>
      <p:grpSp>
        <p:nvGrpSpPr>
          <p:cNvPr id="5" name="Group 4"/>
          <p:cNvGrpSpPr/>
          <p:nvPr/>
        </p:nvGrpSpPr>
        <p:grpSpPr>
          <a:xfrm>
            <a:off x="5207319" y="4019535"/>
            <a:ext cx="3771893" cy="2227838"/>
            <a:chOff x="3970111" y="504344"/>
            <a:chExt cx="5904656" cy="3487542"/>
          </a:xfrm>
        </p:grpSpPr>
        <p:pic>
          <p:nvPicPr>
            <p:cNvPr id="6" name="Picture 5" descr="logo-ltr.ti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70111" y="672999"/>
              <a:ext cx="2808312" cy="81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8434608" y="1712050"/>
              <a:ext cx="1080120" cy="1080120"/>
            </a:xfrm>
            <a:prstGeom prst="rect">
              <a:avLst/>
            </a:prstGeom>
            <a:ln>
              <a:noFill/>
            </a:ln>
          </p:spPr>
        </p:pic>
        <p:pic>
          <p:nvPicPr>
            <p:cNvPr id="8" name="Picture 7"/>
            <p:cNvPicPr>
              <a:picLocks noChangeAspect="1"/>
            </p:cNvPicPr>
            <p:nvPr/>
          </p:nvPicPr>
          <p:blipFill>
            <a:blip r:embed="rId6"/>
            <a:stretch>
              <a:fillRect/>
            </a:stretch>
          </p:blipFill>
          <p:spPr>
            <a:xfrm>
              <a:off x="5842319" y="3324357"/>
              <a:ext cx="2448272" cy="459347"/>
            </a:xfrm>
            <a:prstGeom prst="rect">
              <a:avLst/>
            </a:prstGeom>
            <a:ln>
              <a:noFill/>
            </a:ln>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70111" y="3116177"/>
              <a:ext cx="1596883" cy="875709"/>
            </a:xfrm>
            <a:prstGeom prst="rect">
              <a:avLst/>
            </a:prstGeom>
            <a:ln>
              <a:noFill/>
            </a:ln>
          </p:spPr>
        </p:pic>
        <p:pic>
          <p:nvPicPr>
            <p:cNvPr id="10" name="Picture 9"/>
            <p:cNvPicPr>
              <a:picLocks noChangeAspect="1"/>
            </p:cNvPicPr>
            <p:nvPr/>
          </p:nvPicPr>
          <p:blipFill>
            <a:blip r:embed="rId8"/>
            <a:stretch>
              <a:fillRect/>
            </a:stretch>
          </p:blipFill>
          <p:spPr>
            <a:xfrm>
              <a:off x="8434606" y="3262237"/>
              <a:ext cx="1440161" cy="513625"/>
            </a:xfrm>
            <a:prstGeom prst="rect">
              <a:avLst/>
            </a:prstGeom>
            <a:ln>
              <a:noFill/>
            </a:ln>
          </p:spPr>
        </p:pic>
        <p:pic>
          <p:nvPicPr>
            <p:cNvPr id="11" name="Picture 10"/>
            <p:cNvPicPr>
              <a:picLocks noChangeAspect="1"/>
            </p:cNvPicPr>
            <p:nvPr/>
          </p:nvPicPr>
          <p:blipFill>
            <a:blip r:embed="rId9"/>
            <a:stretch>
              <a:fillRect/>
            </a:stretch>
          </p:blipFill>
          <p:spPr>
            <a:xfrm>
              <a:off x="4006624" y="1937145"/>
              <a:ext cx="2195735" cy="902612"/>
            </a:xfrm>
            <a:prstGeom prst="rect">
              <a:avLst/>
            </a:prstGeom>
            <a:ln>
              <a:noFill/>
            </a:ln>
          </p:spPr>
        </p:pic>
        <p:pic>
          <p:nvPicPr>
            <p:cNvPr id="12" name="Picture 11"/>
            <p:cNvPicPr>
              <a:picLocks noChangeAspect="1"/>
            </p:cNvPicPr>
            <p:nvPr/>
          </p:nvPicPr>
          <p:blipFill>
            <a:blip r:embed="rId10"/>
            <a:stretch>
              <a:fillRect/>
            </a:stretch>
          </p:blipFill>
          <p:spPr>
            <a:xfrm>
              <a:off x="7479477" y="504344"/>
              <a:ext cx="2304728" cy="1151144"/>
            </a:xfrm>
            <a:prstGeom prst="rect">
              <a:avLst/>
            </a:prstGeom>
            <a:ln>
              <a:noFill/>
            </a:ln>
          </p:spPr>
        </p:pic>
        <p:pic>
          <p:nvPicPr>
            <p:cNvPr id="13" name="Picture 12"/>
            <p:cNvPicPr>
              <a:picLocks noChangeAspect="1"/>
            </p:cNvPicPr>
            <p:nvPr/>
          </p:nvPicPr>
          <p:blipFill>
            <a:blip r:embed="rId11"/>
            <a:stretch>
              <a:fillRect/>
            </a:stretch>
          </p:blipFill>
          <p:spPr>
            <a:xfrm>
              <a:off x="6651580" y="1729137"/>
              <a:ext cx="1086644" cy="1045946"/>
            </a:xfrm>
            <a:prstGeom prst="rect">
              <a:avLst/>
            </a:prstGeom>
            <a:ln>
              <a:noFill/>
            </a:ln>
          </p:spPr>
        </p:pic>
      </p:grpSp>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739" y="0"/>
            <a:ext cx="4023361" cy="1804198"/>
          </a:xfrm>
          <a:prstGeom prst="rect">
            <a:avLst/>
          </a:prstGeom>
        </p:spPr>
      </p:pic>
      <p:sp>
        <p:nvSpPr>
          <p:cNvPr id="14" name="TextBox 13"/>
          <p:cNvSpPr txBox="1"/>
          <p:nvPr/>
        </p:nvSpPr>
        <p:spPr>
          <a:xfrm>
            <a:off x="515095" y="1580423"/>
            <a:ext cx="4516345" cy="5093702"/>
          </a:xfrm>
          <a:prstGeom prst="rect">
            <a:avLst/>
          </a:prstGeom>
          <a:noFill/>
        </p:spPr>
        <p:txBody>
          <a:bodyPr wrap="square" rtlCol="0">
            <a:spAutoFit/>
          </a:bodyPr>
          <a:lstStyle/>
          <a:p>
            <a:pPr marL="285750" indent="-285750">
              <a:spcBef>
                <a:spcPts val="600"/>
              </a:spcBef>
              <a:buFont typeface="Arial" charset="0"/>
              <a:buChar char="•"/>
            </a:pPr>
            <a:r>
              <a:rPr lang="en-US" sz="2000"/>
              <a:t>Collaboration between GW4 Alliance (universities of Bristol, Bath, Cardiff, Exeter), the UK Met Office, Cray, and Arm</a:t>
            </a:r>
          </a:p>
          <a:p>
            <a:pPr marL="285750" indent="-285750">
              <a:spcBef>
                <a:spcPts val="600"/>
              </a:spcBef>
              <a:buFont typeface="Arial" charset="0"/>
              <a:buChar char="•"/>
            </a:pPr>
            <a:r>
              <a:rPr lang="en-US" sz="2000"/>
              <a:t>~£3 million, funded by EPSRC</a:t>
            </a:r>
          </a:p>
          <a:p>
            <a:pPr marL="285750" indent="-285750">
              <a:spcBef>
                <a:spcPts val="600"/>
              </a:spcBef>
              <a:buFont typeface="Arial" charset="0"/>
              <a:buChar char="•"/>
            </a:pPr>
            <a:r>
              <a:rPr lang="en-US" sz="2000"/>
              <a:t>Expected to be the first large-scale, Arm-based production supercomputer</a:t>
            </a:r>
          </a:p>
          <a:p>
            <a:pPr marL="285750" indent="-285750">
              <a:spcBef>
                <a:spcPts val="600"/>
              </a:spcBef>
              <a:buFont typeface="Arial" charset="0"/>
              <a:buChar char="•"/>
            </a:pPr>
            <a:r>
              <a:rPr lang="en-US" sz="2000" b="1"/>
              <a:t>10,000+</a:t>
            </a:r>
            <a:r>
              <a:rPr lang="en-US" sz="2000"/>
              <a:t> Armv8 cores</a:t>
            </a:r>
          </a:p>
          <a:p>
            <a:pPr marL="285750" indent="-285750">
              <a:spcBef>
                <a:spcPts val="600"/>
              </a:spcBef>
              <a:buFont typeface="Arial" charset="0"/>
              <a:buChar char="•"/>
            </a:pPr>
            <a:r>
              <a:rPr lang="en-US" sz="2000"/>
              <a:t>Also contains some Intel Xeon Phi (KNL), Intel Xeon (Broadwell), and </a:t>
            </a:r>
            <a:r>
              <a:rPr lang="en-US" sz="2000" b="1">
                <a:solidFill>
                  <a:srgbClr val="00B050"/>
                </a:solidFill>
              </a:rPr>
              <a:t>NVIDIA P100 GPUs</a:t>
            </a:r>
          </a:p>
          <a:p>
            <a:pPr marL="285750" indent="-285750">
              <a:spcBef>
                <a:spcPts val="600"/>
              </a:spcBef>
              <a:buFont typeface="Arial" charset="0"/>
              <a:buChar char="•"/>
            </a:pPr>
            <a:r>
              <a:rPr lang="en-US" sz="2000"/>
              <a:t>Cray compilers provide the </a:t>
            </a:r>
            <a:r>
              <a:rPr lang="en-US" sz="2000" err="1"/>
              <a:t>OpenMP</a:t>
            </a:r>
            <a:r>
              <a:rPr lang="en-US" sz="2000"/>
              <a:t> implementation for GPU offloading</a:t>
            </a:r>
          </a:p>
        </p:txBody>
      </p:sp>
    </p:spTree>
    <p:extLst>
      <p:ext uri="{BB962C8B-B14F-4D97-AF65-F5344CB8AC3E}">
        <p14:creationId xmlns:p14="http://schemas.microsoft.com/office/powerpoint/2010/main" val="272185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9" y="192088"/>
            <a:ext cx="8718232" cy="1036352"/>
          </a:xfrm>
        </p:spPr>
        <p:txBody>
          <a:bodyPr/>
          <a:lstStyle/>
          <a:p>
            <a:r>
              <a:rPr lang="en-US"/>
              <a:t>How do we execute code on a GPU:</a:t>
            </a:r>
            <a:br>
              <a:rPr lang="en-US"/>
            </a:br>
            <a:r>
              <a:rPr lang="en-US"/>
              <a:t>The SIMT model </a:t>
            </a:r>
            <a:r>
              <a:rPr lang="en-US" sz="2000"/>
              <a:t>(Single Instruction Multiple Thread)</a:t>
            </a:r>
          </a:p>
        </p:txBody>
      </p:sp>
      <p:sp>
        <p:nvSpPr>
          <p:cNvPr id="4" name="Slide Number Placeholder 3"/>
          <p:cNvSpPr>
            <a:spLocks noGrp="1"/>
          </p:cNvSpPr>
          <p:nvPr>
            <p:ph type="sldNum" sz="quarter" idx="10"/>
          </p:nvPr>
        </p:nvSpPr>
        <p:spPr>
          <a:xfrm>
            <a:off x="6999378" y="6491539"/>
            <a:ext cx="2133600" cy="238125"/>
          </a:xfrm>
        </p:spPr>
        <p:txBody>
          <a:bodyPr/>
          <a:lstStyle/>
          <a:p>
            <a:pPr algn="r"/>
            <a:fld id="{291927A1-B697-4405-91D0-9CAAC96474AC}" type="slidenum">
              <a:rPr lang="en-US" smtClean="0">
                <a:solidFill>
                  <a:srgbClr val="333399"/>
                </a:solidFill>
              </a:rPr>
              <a:pPr algn="r"/>
              <a:t>40</a:t>
            </a:fld>
            <a:endParaRPr lang="en-US">
              <a:solidFill>
                <a:srgbClr val="333399"/>
              </a:solidFill>
            </a:endParaRPr>
          </a:p>
        </p:txBody>
      </p:sp>
      <p:grpSp>
        <p:nvGrpSpPr>
          <p:cNvPr id="349" name="Group 348"/>
          <p:cNvGrpSpPr/>
          <p:nvPr/>
        </p:nvGrpSpPr>
        <p:grpSpPr>
          <a:xfrm>
            <a:off x="3993469" y="2856557"/>
            <a:ext cx="2628383" cy="2284578"/>
            <a:chOff x="990600" y="1371600"/>
            <a:chExt cx="2819400" cy="2590800"/>
          </a:xfrm>
        </p:grpSpPr>
        <p:grpSp>
          <p:nvGrpSpPr>
            <p:cNvPr id="350" name="Group 349"/>
            <p:cNvGrpSpPr/>
            <p:nvPr/>
          </p:nvGrpSpPr>
          <p:grpSpPr>
            <a:xfrm>
              <a:off x="990600" y="1371600"/>
              <a:ext cx="2819400" cy="533400"/>
              <a:chOff x="990600" y="1371600"/>
              <a:chExt cx="2819400" cy="533400"/>
            </a:xfrm>
          </p:grpSpPr>
          <p:grpSp>
            <p:nvGrpSpPr>
              <p:cNvPr id="594" name="Group 593"/>
              <p:cNvGrpSpPr/>
              <p:nvPr/>
            </p:nvGrpSpPr>
            <p:grpSpPr>
              <a:xfrm>
                <a:off x="990600" y="1371600"/>
                <a:ext cx="533400" cy="76200"/>
                <a:chOff x="990600" y="1371600"/>
                <a:chExt cx="533400" cy="76200"/>
              </a:xfrm>
            </p:grpSpPr>
            <p:sp>
              <p:nvSpPr>
                <p:cNvPr id="670" name="Oval 6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71" name="Oval 6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72" name="Oval 6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73" name="Oval 6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95" name="Group 594"/>
              <p:cNvGrpSpPr/>
              <p:nvPr/>
            </p:nvGrpSpPr>
            <p:grpSpPr>
              <a:xfrm>
                <a:off x="1752600" y="1371600"/>
                <a:ext cx="533400" cy="76200"/>
                <a:chOff x="990600" y="1371600"/>
                <a:chExt cx="533400" cy="76200"/>
              </a:xfrm>
            </p:grpSpPr>
            <p:sp>
              <p:nvSpPr>
                <p:cNvPr id="666" name="Oval 6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7" name="Oval 6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8" name="Oval 6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9" name="Oval 6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96" name="Group 595"/>
              <p:cNvGrpSpPr/>
              <p:nvPr/>
            </p:nvGrpSpPr>
            <p:grpSpPr>
              <a:xfrm>
                <a:off x="2514600" y="1371600"/>
                <a:ext cx="533400" cy="76200"/>
                <a:chOff x="990600" y="1371600"/>
                <a:chExt cx="533400" cy="76200"/>
              </a:xfrm>
            </p:grpSpPr>
            <p:sp>
              <p:nvSpPr>
                <p:cNvPr id="662" name="Oval 6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3" name="Oval 6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4" name="Oval 6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5" name="Oval 6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97" name="Group 596"/>
              <p:cNvGrpSpPr/>
              <p:nvPr/>
            </p:nvGrpSpPr>
            <p:grpSpPr>
              <a:xfrm>
                <a:off x="3276600" y="1371600"/>
                <a:ext cx="533400" cy="76200"/>
                <a:chOff x="990600" y="1371600"/>
                <a:chExt cx="533400" cy="76200"/>
              </a:xfrm>
            </p:grpSpPr>
            <p:sp>
              <p:nvSpPr>
                <p:cNvPr id="658" name="Oval 6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9" name="Oval 6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0" name="Oval 6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1" name="Oval 6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98" name="Group 597"/>
              <p:cNvGrpSpPr/>
              <p:nvPr/>
            </p:nvGrpSpPr>
            <p:grpSpPr>
              <a:xfrm>
                <a:off x="990600" y="1524000"/>
                <a:ext cx="533400" cy="76200"/>
                <a:chOff x="990600" y="1371600"/>
                <a:chExt cx="533400" cy="76200"/>
              </a:xfrm>
            </p:grpSpPr>
            <p:sp>
              <p:nvSpPr>
                <p:cNvPr id="654" name="Oval 6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5" name="Oval 6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6" name="Oval 6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7" name="Oval 6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99" name="Group 598"/>
              <p:cNvGrpSpPr/>
              <p:nvPr/>
            </p:nvGrpSpPr>
            <p:grpSpPr>
              <a:xfrm>
                <a:off x="1752600" y="1524000"/>
                <a:ext cx="533400" cy="76200"/>
                <a:chOff x="990600" y="1371600"/>
                <a:chExt cx="533400" cy="76200"/>
              </a:xfrm>
            </p:grpSpPr>
            <p:sp>
              <p:nvSpPr>
                <p:cNvPr id="650" name="Oval 6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1" name="Oval 6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2" name="Oval 6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3" name="Oval 6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0" name="Group 599"/>
              <p:cNvGrpSpPr/>
              <p:nvPr/>
            </p:nvGrpSpPr>
            <p:grpSpPr>
              <a:xfrm>
                <a:off x="2514600" y="1524000"/>
                <a:ext cx="533400" cy="76200"/>
                <a:chOff x="990600" y="1371600"/>
                <a:chExt cx="533400" cy="76200"/>
              </a:xfrm>
            </p:grpSpPr>
            <p:sp>
              <p:nvSpPr>
                <p:cNvPr id="646" name="Oval 64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7" name="Oval 64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8" name="Oval 64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9" name="Oval 64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1" name="Group 600"/>
              <p:cNvGrpSpPr/>
              <p:nvPr/>
            </p:nvGrpSpPr>
            <p:grpSpPr>
              <a:xfrm>
                <a:off x="3276600" y="1524000"/>
                <a:ext cx="533400" cy="76200"/>
                <a:chOff x="990600" y="1371600"/>
                <a:chExt cx="533400" cy="76200"/>
              </a:xfrm>
            </p:grpSpPr>
            <p:sp>
              <p:nvSpPr>
                <p:cNvPr id="642" name="Oval 64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3" name="Oval 64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4" name="Oval 64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5" name="Oval 64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2" name="Group 601"/>
              <p:cNvGrpSpPr/>
              <p:nvPr/>
            </p:nvGrpSpPr>
            <p:grpSpPr>
              <a:xfrm>
                <a:off x="990600" y="1676400"/>
                <a:ext cx="533400" cy="76200"/>
                <a:chOff x="990600" y="1371600"/>
                <a:chExt cx="533400" cy="76200"/>
              </a:xfrm>
            </p:grpSpPr>
            <p:sp>
              <p:nvSpPr>
                <p:cNvPr id="638" name="Oval 63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9" name="Oval 63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0" name="Oval 63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1" name="Oval 64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3" name="Group 602"/>
              <p:cNvGrpSpPr/>
              <p:nvPr/>
            </p:nvGrpSpPr>
            <p:grpSpPr>
              <a:xfrm>
                <a:off x="1752600" y="1676400"/>
                <a:ext cx="533400" cy="76200"/>
                <a:chOff x="990600" y="1371600"/>
                <a:chExt cx="533400" cy="76200"/>
              </a:xfrm>
            </p:grpSpPr>
            <p:sp>
              <p:nvSpPr>
                <p:cNvPr id="634" name="Oval 63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5" name="Oval 63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6" name="Oval 63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7" name="Oval 63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4" name="Group 603"/>
              <p:cNvGrpSpPr/>
              <p:nvPr/>
            </p:nvGrpSpPr>
            <p:grpSpPr>
              <a:xfrm>
                <a:off x="2514600" y="1676400"/>
                <a:ext cx="533400" cy="76200"/>
                <a:chOff x="990600" y="1371600"/>
                <a:chExt cx="533400" cy="76200"/>
              </a:xfrm>
            </p:grpSpPr>
            <p:sp>
              <p:nvSpPr>
                <p:cNvPr id="630" name="Oval 6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1" name="Oval 6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2" name="Oval 6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3" name="Oval 6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5" name="Group 604"/>
              <p:cNvGrpSpPr/>
              <p:nvPr/>
            </p:nvGrpSpPr>
            <p:grpSpPr>
              <a:xfrm>
                <a:off x="3276600" y="1676400"/>
                <a:ext cx="533400" cy="76200"/>
                <a:chOff x="990600" y="1371600"/>
                <a:chExt cx="533400" cy="76200"/>
              </a:xfrm>
            </p:grpSpPr>
            <p:sp>
              <p:nvSpPr>
                <p:cNvPr id="626" name="Oval 62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7" name="Oval 62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8" name="Oval 62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9" name="Oval 62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6" name="Group 605"/>
              <p:cNvGrpSpPr/>
              <p:nvPr/>
            </p:nvGrpSpPr>
            <p:grpSpPr>
              <a:xfrm>
                <a:off x="990600" y="1828800"/>
                <a:ext cx="533400" cy="76200"/>
                <a:chOff x="990600" y="1371600"/>
                <a:chExt cx="533400" cy="76200"/>
              </a:xfrm>
            </p:grpSpPr>
            <p:sp>
              <p:nvSpPr>
                <p:cNvPr id="622" name="Oval 62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3" name="Oval 62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4" name="Oval 62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5" name="Oval 62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7" name="Group 606"/>
              <p:cNvGrpSpPr/>
              <p:nvPr/>
            </p:nvGrpSpPr>
            <p:grpSpPr>
              <a:xfrm>
                <a:off x="1752600" y="1828800"/>
                <a:ext cx="533400" cy="76200"/>
                <a:chOff x="990600" y="1371600"/>
                <a:chExt cx="533400" cy="76200"/>
              </a:xfrm>
            </p:grpSpPr>
            <p:sp>
              <p:nvSpPr>
                <p:cNvPr id="618" name="Oval 61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9" name="Oval 61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0" name="Oval 61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1" name="Oval 62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8" name="Group 607"/>
              <p:cNvGrpSpPr/>
              <p:nvPr/>
            </p:nvGrpSpPr>
            <p:grpSpPr>
              <a:xfrm>
                <a:off x="2514600" y="1828800"/>
                <a:ext cx="533400" cy="76200"/>
                <a:chOff x="990600" y="1371600"/>
                <a:chExt cx="533400" cy="76200"/>
              </a:xfrm>
            </p:grpSpPr>
            <p:sp>
              <p:nvSpPr>
                <p:cNvPr id="614" name="Oval 61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5" name="Oval 61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6" name="Oval 61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7" name="Oval 61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9" name="Group 608"/>
              <p:cNvGrpSpPr/>
              <p:nvPr/>
            </p:nvGrpSpPr>
            <p:grpSpPr>
              <a:xfrm>
                <a:off x="3276600" y="1828800"/>
                <a:ext cx="533400" cy="76200"/>
                <a:chOff x="990600" y="1371600"/>
                <a:chExt cx="533400" cy="76200"/>
              </a:xfrm>
            </p:grpSpPr>
            <p:sp>
              <p:nvSpPr>
                <p:cNvPr id="610" name="Oval 6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1" name="Oval 6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2" name="Oval 6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3" name="Oval 6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grpSp>
          <p:nvGrpSpPr>
            <p:cNvPr id="351" name="Group 350"/>
            <p:cNvGrpSpPr/>
            <p:nvPr/>
          </p:nvGrpSpPr>
          <p:grpSpPr>
            <a:xfrm>
              <a:off x="990600" y="2057400"/>
              <a:ext cx="2819400" cy="533400"/>
              <a:chOff x="990600" y="1371600"/>
              <a:chExt cx="2819400" cy="533400"/>
            </a:xfrm>
          </p:grpSpPr>
          <p:grpSp>
            <p:nvGrpSpPr>
              <p:cNvPr id="514" name="Group 513"/>
              <p:cNvGrpSpPr/>
              <p:nvPr/>
            </p:nvGrpSpPr>
            <p:grpSpPr>
              <a:xfrm>
                <a:off x="990600" y="1371600"/>
                <a:ext cx="533400" cy="76200"/>
                <a:chOff x="990600" y="1371600"/>
                <a:chExt cx="533400" cy="76200"/>
              </a:xfrm>
            </p:grpSpPr>
            <p:sp>
              <p:nvSpPr>
                <p:cNvPr id="590" name="Oval 5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91" name="Oval 5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92" name="Oval 5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93" name="Oval 5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15" name="Group 514"/>
              <p:cNvGrpSpPr/>
              <p:nvPr/>
            </p:nvGrpSpPr>
            <p:grpSpPr>
              <a:xfrm>
                <a:off x="1752600" y="1371600"/>
                <a:ext cx="533400" cy="76200"/>
                <a:chOff x="990600" y="1371600"/>
                <a:chExt cx="533400" cy="76200"/>
              </a:xfrm>
            </p:grpSpPr>
            <p:sp>
              <p:nvSpPr>
                <p:cNvPr id="586" name="Oval 5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7" name="Oval 5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8" name="Oval 5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9" name="Oval 5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16" name="Group 515"/>
              <p:cNvGrpSpPr/>
              <p:nvPr/>
            </p:nvGrpSpPr>
            <p:grpSpPr>
              <a:xfrm>
                <a:off x="2514600" y="1371600"/>
                <a:ext cx="533400" cy="76200"/>
                <a:chOff x="990600" y="1371600"/>
                <a:chExt cx="533400" cy="76200"/>
              </a:xfrm>
            </p:grpSpPr>
            <p:sp>
              <p:nvSpPr>
                <p:cNvPr id="582" name="Oval 5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3" name="Oval 5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4" name="Oval 5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5" name="Oval 5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17" name="Group 516"/>
              <p:cNvGrpSpPr/>
              <p:nvPr/>
            </p:nvGrpSpPr>
            <p:grpSpPr>
              <a:xfrm>
                <a:off x="3276600" y="1371600"/>
                <a:ext cx="533400" cy="76200"/>
                <a:chOff x="990600" y="1371600"/>
                <a:chExt cx="533400" cy="76200"/>
              </a:xfrm>
            </p:grpSpPr>
            <p:sp>
              <p:nvSpPr>
                <p:cNvPr id="578" name="Oval 5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9" name="Oval 5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0" name="Oval 5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1" name="Oval 5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18" name="Group 517"/>
              <p:cNvGrpSpPr/>
              <p:nvPr/>
            </p:nvGrpSpPr>
            <p:grpSpPr>
              <a:xfrm>
                <a:off x="990600" y="1524000"/>
                <a:ext cx="533400" cy="76200"/>
                <a:chOff x="990600" y="1371600"/>
                <a:chExt cx="533400" cy="76200"/>
              </a:xfrm>
            </p:grpSpPr>
            <p:sp>
              <p:nvSpPr>
                <p:cNvPr id="574" name="Oval 5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5" name="Oval 5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6" name="Oval 5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7" name="Oval 5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19" name="Group 518"/>
              <p:cNvGrpSpPr/>
              <p:nvPr/>
            </p:nvGrpSpPr>
            <p:grpSpPr>
              <a:xfrm>
                <a:off x="1752600" y="1524000"/>
                <a:ext cx="533400" cy="76200"/>
                <a:chOff x="990600" y="1371600"/>
                <a:chExt cx="533400" cy="76200"/>
              </a:xfrm>
            </p:grpSpPr>
            <p:sp>
              <p:nvSpPr>
                <p:cNvPr id="570" name="Oval 5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1" name="Oval 5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2" name="Oval 5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3" name="Oval 5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0" name="Group 519"/>
              <p:cNvGrpSpPr/>
              <p:nvPr/>
            </p:nvGrpSpPr>
            <p:grpSpPr>
              <a:xfrm>
                <a:off x="2514600" y="1524000"/>
                <a:ext cx="533400" cy="76200"/>
                <a:chOff x="990600" y="1371600"/>
                <a:chExt cx="533400" cy="76200"/>
              </a:xfrm>
            </p:grpSpPr>
            <p:sp>
              <p:nvSpPr>
                <p:cNvPr id="566" name="Oval 5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7" name="Oval 5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8" name="Oval 5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9" name="Oval 5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1" name="Group 520"/>
              <p:cNvGrpSpPr/>
              <p:nvPr/>
            </p:nvGrpSpPr>
            <p:grpSpPr>
              <a:xfrm>
                <a:off x="3276600" y="1524000"/>
                <a:ext cx="533400" cy="76200"/>
                <a:chOff x="990600" y="1371600"/>
                <a:chExt cx="533400" cy="76200"/>
              </a:xfrm>
            </p:grpSpPr>
            <p:sp>
              <p:nvSpPr>
                <p:cNvPr id="562" name="Oval 5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3" name="Oval 5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4" name="Oval 5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5" name="Oval 5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2" name="Group 521"/>
              <p:cNvGrpSpPr/>
              <p:nvPr/>
            </p:nvGrpSpPr>
            <p:grpSpPr>
              <a:xfrm>
                <a:off x="990600" y="1676400"/>
                <a:ext cx="533400" cy="76200"/>
                <a:chOff x="990600" y="1371600"/>
                <a:chExt cx="533400" cy="76200"/>
              </a:xfrm>
            </p:grpSpPr>
            <p:sp>
              <p:nvSpPr>
                <p:cNvPr id="558" name="Oval 5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9" name="Oval 5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0" name="Oval 5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1" name="Oval 5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3" name="Group 522"/>
              <p:cNvGrpSpPr/>
              <p:nvPr/>
            </p:nvGrpSpPr>
            <p:grpSpPr>
              <a:xfrm>
                <a:off x="1752600" y="1676400"/>
                <a:ext cx="533400" cy="76200"/>
                <a:chOff x="990600" y="1371600"/>
                <a:chExt cx="533400" cy="76200"/>
              </a:xfrm>
            </p:grpSpPr>
            <p:sp>
              <p:nvSpPr>
                <p:cNvPr id="554" name="Oval 5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5" name="Oval 5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6" name="Oval 5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7" name="Oval 5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4" name="Group 523"/>
              <p:cNvGrpSpPr/>
              <p:nvPr/>
            </p:nvGrpSpPr>
            <p:grpSpPr>
              <a:xfrm>
                <a:off x="2514600" y="1676400"/>
                <a:ext cx="533400" cy="76200"/>
                <a:chOff x="990600" y="1371600"/>
                <a:chExt cx="533400" cy="76200"/>
              </a:xfrm>
            </p:grpSpPr>
            <p:sp>
              <p:nvSpPr>
                <p:cNvPr id="550" name="Oval 5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1" name="Oval 5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2" name="Oval 5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3" name="Oval 5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5" name="Group 524"/>
              <p:cNvGrpSpPr/>
              <p:nvPr/>
            </p:nvGrpSpPr>
            <p:grpSpPr>
              <a:xfrm>
                <a:off x="3276600" y="1676400"/>
                <a:ext cx="533400" cy="76200"/>
                <a:chOff x="990600" y="1371600"/>
                <a:chExt cx="533400" cy="76200"/>
              </a:xfrm>
            </p:grpSpPr>
            <p:sp>
              <p:nvSpPr>
                <p:cNvPr id="546" name="Oval 54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7" name="Oval 54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8" name="Oval 54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9" name="Oval 54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6" name="Group 525"/>
              <p:cNvGrpSpPr/>
              <p:nvPr/>
            </p:nvGrpSpPr>
            <p:grpSpPr>
              <a:xfrm>
                <a:off x="990600" y="1828800"/>
                <a:ext cx="533400" cy="76200"/>
                <a:chOff x="990600" y="1371600"/>
                <a:chExt cx="533400" cy="76200"/>
              </a:xfrm>
            </p:grpSpPr>
            <p:sp>
              <p:nvSpPr>
                <p:cNvPr id="542" name="Oval 54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3" name="Oval 54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4" name="Oval 54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5" name="Oval 54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7" name="Group 526"/>
              <p:cNvGrpSpPr/>
              <p:nvPr/>
            </p:nvGrpSpPr>
            <p:grpSpPr>
              <a:xfrm>
                <a:off x="1752600" y="1828800"/>
                <a:ext cx="533400" cy="76200"/>
                <a:chOff x="990600" y="1371600"/>
                <a:chExt cx="533400" cy="76200"/>
              </a:xfrm>
            </p:grpSpPr>
            <p:sp>
              <p:nvSpPr>
                <p:cNvPr id="538" name="Oval 53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9" name="Oval 53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0" name="Oval 53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1" name="Oval 54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8" name="Group 527"/>
              <p:cNvGrpSpPr/>
              <p:nvPr/>
            </p:nvGrpSpPr>
            <p:grpSpPr>
              <a:xfrm>
                <a:off x="2514600" y="1828800"/>
                <a:ext cx="533400" cy="76200"/>
                <a:chOff x="990600" y="1371600"/>
                <a:chExt cx="533400" cy="76200"/>
              </a:xfrm>
            </p:grpSpPr>
            <p:sp>
              <p:nvSpPr>
                <p:cNvPr id="534" name="Oval 53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5" name="Oval 53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6" name="Oval 53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7" name="Oval 53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9" name="Group 528"/>
              <p:cNvGrpSpPr/>
              <p:nvPr/>
            </p:nvGrpSpPr>
            <p:grpSpPr>
              <a:xfrm>
                <a:off x="3276600" y="1828800"/>
                <a:ext cx="533400" cy="76200"/>
                <a:chOff x="990600" y="1371600"/>
                <a:chExt cx="533400" cy="76200"/>
              </a:xfrm>
            </p:grpSpPr>
            <p:sp>
              <p:nvSpPr>
                <p:cNvPr id="530" name="Oval 5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1" name="Oval 5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2" name="Oval 5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3" name="Oval 5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grpSp>
          <p:nvGrpSpPr>
            <p:cNvPr id="352" name="Group 351"/>
            <p:cNvGrpSpPr/>
            <p:nvPr/>
          </p:nvGrpSpPr>
          <p:grpSpPr>
            <a:xfrm>
              <a:off x="990600" y="2743200"/>
              <a:ext cx="2819400" cy="533400"/>
              <a:chOff x="990600" y="1371600"/>
              <a:chExt cx="2819400" cy="533400"/>
            </a:xfrm>
          </p:grpSpPr>
          <p:grpSp>
            <p:nvGrpSpPr>
              <p:cNvPr id="434" name="Group 433"/>
              <p:cNvGrpSpPr/>
              <p:nvPr/>
            </p:nvGrpSpPr>
            <p:grpSpPr>
              <a:xfrm>
                <a:off x="990600" y="1371600"/>
                <a:ext cx="533400" cy="76200"/>
                <a:chOff x="990600" y="1371600"/>
                <a:chExt cx="533400" cy="76200"/>
              </a:xfrm>
            </p:grpSpPr>
            <p:sp>
              <p:nvSpPr>
                <p:cNvPr id="510" name="Oval 5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11" name="Oval 5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12" name="Oval 5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13" name="Oval 5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35" name="Group 434"/>
              <p:cNvGrpSpPr/>
              <p:nvPr/>
            </p:nvGrpSpPr>
            <p:grpSpPr>
              <a:xfrm>
                <a:off x="1752600" y="1371600"/>
                <a:ext cx="533400" cy="76200"/>
                <a:chOff x="990600" y="1371600"/>
                <a:chExt cx="533400" cy="76200"/>
              </a:xfrm>
            </p:grpSpPr>
            <p:sp>
              <p:nvSpPr>
                <p:cNvPr id="506" name="Oval 50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7" name="Oval 50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8" name="Oval 50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9" name="Oval 50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36" name="Group 435"/>
              <p:cNvGrpSpPr/>
              <p:nvPr/>
            </p:nvGrpSpPr>
            <p:grpSpPr>
              <a:xfrm>
                <a:off x="2514600" y="1371600"/>
                <a:ext cx="533400" cy="76200"/>
                <a:chOff x="990600" y="1371600"/>
                <a:chExt cx="533400" cy="76200"/>
              </a:xfrm>
            </p:grpSpPr>
            <p:sp>
              <p:nvSpPr>
                <p:cNvPr id="502" name="Oval 50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3" name="Oval 50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4" name="Oval 50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5" name="Oval 50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37" name="Group 436"/>
              <p:cNvGrpSpPr/>
              <p:nvPr/>
            </p:nvGrpSpPr>
            <p:grpSpPr>
              <a:xfrm>
                <a:off x="3276600" y="1371600"/>
                <a:ext cx="533400" cy="76200"/>
                <a:chOff x="990600" y="1371600"/>
                <a:chExt cx="533400" cy="76200"/>
              </a:xfrm>
            </p:grpSpPr>
            <p:sp>
              <p:nvSpPr>
                <p:cNvPr id="498" name="Oval 49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9" name="Oval 49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0" name="Oval 49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1" name="Oval 50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38" name="Group 437"/>
              <p:cNvGrpSpPr/>
              <p:nvPr/>
            </p:nvGrpSpPr>
            <p:grpSpPr>
              <a:xfrm>
                <a:off x="990600" y="1524000"/>
                <a:ext cx="533400" cy="76200"/>
                <a:chOff x="990600" y="1371600"/>
                <a:chExt cx="533400" cy="76200"/>
              </a:xfrm>
            </p:grpSpPr>
            <p:sp>
              <p:nvSpPr>
                <p:cNvPr id="494" name="Oval 49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5" name="Oval 49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6" name="Oval 49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7" name="Oval 49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39" name="Group 438"/>
              <p:cNvGrpSpPr/>
              <p:nvPr/>
            </p:nvGrpSpPr>
            <p:grpSpPr>
              <a:xfrm>
                <a:off x="1752600" y="1524000"/>
                <a:ext cx="533400" cy="76200"/>
                <a:chOff x="990600" y="1371600"/>
                <a:chExt cx="533400" cy="76200"/>
              </a:xfrm>
            </p:grpSpPr>
            <p:sp>
              <p:nvSpPr>
                <p:cNvPr id="490" name="Oval 4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1" name="Oval 4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2" name="Oval 4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3" name="Oval 4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0" name="Group 439"/>
              <p:cNvGrpSpPr/>
              <p:nvPr/>
            </p:nvGrpSpPr>
            <p:grpSpPr>
              <a:xfrm>
                <a:off x="2514600" y="1524000"/>
                <a:ext cx="533400" cy="76200"/>
                <a:chOff x="990600" y="1371600"/>
                <a:chExt cx="533400" cy="76200"/>
              </a:xfrm>
            </p:grpSpPr>
            <p:sp>
              <p:nvSpPr>
                <p:cNvPr id="486" name="Oval 4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7" name="Oval 4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8" name="Oval 4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9" name="Oval 4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1" name="Group 440"/>
              <p:cNvGrpSpPr/>
              <p:nvPr/>
            </p:nvGrpSpPr>
            <p:grpSpPr>
              <a:xfrm>
                <a:off x="3276600" y="1524000"/>
                <a:ext cx="533400" cy="76200"/>
                <a:chOff x="990600" y="1371600"/>
                <a:chExt cx="533400" cy="76200"/>
              </a:xfrm>
            </p:grpSpPr>
            <p:sp>
              <p:nvSpPr>
                <p:cNvPr id="482" name="Oval 4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3" name="Oval 4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4" name="Oval 4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5" name="Oval 4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2" name="Group 441"/>
              <p:cNvGrpSpPr/>
              <p:nvPr/>
            </p:nvGrpSpPr>
            <p:grpSpPr>
              <a:xfrm>
                <a:off x="990600" y="1676400"/>
                <a:ext cx="533400" cy="76200"/>
                <a:chOff x="990600" y="1371600"/>
                <a:chExt cx="533400" cy="76200"/>
              </a:xfrm>
            </p:grpSpPr>
            <p:sp>
              <p:nvSpPr>
                <p:cNvPr id="478" name="Oval 4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9" name="Oval 4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0" name="Oval 4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1" name="Oval 4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3" name="Group 442"/>
              <p:cNvGrpSpPr/>
              <p:nvPr/>
            </p:nvGrpSpPr>
            <p:grpSpPr>
              <a:xfrm>
                <a:off x="1752600" y="1676400"/>
                <a:ext cx="533400" cy="76200"/>
                <a:chOff x="990600" y="1371600"/>
                <a:chExt cx="533400" cy="76200"/>
              </a:xfrm>
            </p:grpSpPr>
            <p:sp>
              <p:nvSpPr>
                <p:cNvPr id="474" name="Oval 4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5" name="Oval 4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6" name="Oval 4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7" name="Oval 4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4" name="Group 443"/>
              <p:cNvGrpSpPr/>
              <p:nvPr/>
            </p:nvGrpSpPr>
            <p:grpSpPr>
              <a:xfrm>
                <a:off x="2514600" y="1676400"/>
                <a:ext cx="533400" cy="76200"/>
                <a:chOff x="990600" y="1371600"/>
                <a:chExt cx="533400" cy="76200"/>
              </a:xfrm>
            </p:grpSpPr>
            <p:sp>
              <p:nvSpPr>
                <p:cNvPr id="470" name="Oval 4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1" name="Oval 4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2" name="Oval 4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3" name="Oval 4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5" name="Group 444"/>
              <p:cNvGrpSpPr/>
              <p:nvPr/>
            </p:nvGrpSpPr>
            <p:grpSpPr>
              <a:xfrm>
                <a:off x="3276600" y="1676400"/>
                <a:ext cx="533400" cy="76200"/>
                <a:chOff x="990600" y="1371600"/>
                <a:chExt cx="533400" cy="76200"/>
              </a:xfrm>
            </p:grpSpPr>
            <p:sp>
              <p:nvSpPr>
                <p:cNvPr id="466" name="Oval 4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7" name="Oval 4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8" name="Oval 4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9" name="Oval 4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6" name="Group 445"/>
              <p:cNvGrpSpPr/>
              <p:nvPr/>
            </p:nvGrpSpPr>
            <p:grpSpPr>
              <a:xfrm>
                <a:off x="990600" y="1828800"/>
                <a:ext cx="533400" cy="76200"/>
                <a:chOff x="990600" y="1371600"/>
                <a:chExt cx="533400" cy="76200"/>
              </a:xfrm>
            </p:grpSpPr>
            <p:sp>
              <p:nvSpPr>
                <p:cNvPr id="462" name="Oval 4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3" name="Oval 4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4" name="Oval 4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5" name="Oval 4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7" name="Group 446"/>
              <p:cNvGrpSpPr/>
              <p:nvPr/>
            </p:nvGrpSpPr>
            <p:grpSpPr>
              <a:xfrm>
                <a:off x="1752600" y="1828800"/>
                <a:ext cx="533400" cy="76200"/>
                <a:chOff x="990600" y="1371600"/>
                <a:chExt cx="533400" cy="76200"/>
              </a:xfrm>
            </p:grpSpPr>
            <p:sp>
              <p:nvSpPr>
                <p:cNvPr id="458" name="Oval 4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9" name="Oval 4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0" name="Oval 4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1" name="Oval 4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8" name="Group 447"/>
              <p:cNvGrpSpPr/>
              <p:nvPr/>
            </p:nvGrpSpPr>
            <p:grpSpPr>
              <a:xfrm>
                <a:off x="2514600" y="1828800"/>
                <a:ext cx="533400" cy="76200"/>
                <a:chOff x="990600" y="1371600"/>
                <a:chExt cx="533400" cy="76200"/>
              </a:xfrm>
            </p:grpSpPr>
            <p:sp>
              <p:nvSpPr>
                <p:cNvPr id="454" name="Oval 4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5" name="Oval 4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6" name="Oval 4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7" name="Oval 4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9" name="Group 448"/>
              <p:cNvGrpSpPr/>
              <p:nvPr/>
            </p:nvGrpSpPr>
            <p:grpSpPr>
              <a:xfrm>
                <a:off x="3276600" y="1828800"/>
                <a:ext cx="533400" cy="76200"/>
                <a:chOff x="990600" y="1371600"/>
                <a:chExt cx="533400" cy="76200"/>
              </a:xfrm>
            </p:grpSpPr>
            <p:sp>
              <p:nvSpPr>
                <p:cNvPr id="450" name="Oval 4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1" name="Oval 4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2" name="Oval 4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3" name="Oval 4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grpSp>
          <p:nvGrpSpPr>
            <p:cNvPr id="353" name="Group 352"/>
            <p:cNvGrpSpPr/>
            <p:nvPr/>
          </p:nvGrpSpPr>
          <p:grpSpPr>
            <a:xfrm>
              <a:off x="990600" y="3429000"/>
              <a:ext cx="2819400" cy="533400"/>
              <a:chOff x="990600" y="1371600"/>
              <a:chExt cx="2819400" cy="533400"/>
            </a:xfrm>
          </p:grpSpPr>
          <p:grpSp>
            <p:nvGrpSpPr>
              <p:cNvPr id="354" name="Group 353"/>
              <p:cNvGrpSpPr/>
              <p:nvPr/>
            </p:nvGrpSpPr>
            <p:grpSpPr>
              <a:xfrm>
                <a:off x="990600" y="1371600"/>
                <a:ext cx="533400" cy="76200"/>
                <a:chOff x="990600" y="1371600"/>
                <a:chExt cx="533400" cy="76200"/>
              </a:xfrm>
            </p:grpSpPr>
            <p:sp>
              <p:nvSpPr>
                <p:cNvPr id="430" name="Oval 4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31" name="Oval 4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32" name="Oval 4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33" name="Oval 4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55" name="Group 354"/>
              <p:cNvGrpSpPr/>
              <p:nvPr/>
            </p:nvGrpSpPr>
            <p:grpSpPr>
              <a:xfrm>
                <a:off x="1752600" y="1371600"/>
                <a:ext cx="533400" cy="76200"/>
                <a:chOff x="990600" y="1371600"/>
                <a:chExt cx="533400" cy="76200"/>
              </a:xfrm>
            </p:grpSpPr>
            <p:sp>
              <p:nvSpPr>
                <p:cNvPr id="426" name="Oval 42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7" name="Oval 42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8" name="Oval 42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9" name="Oval 42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56" name="Group 355"/>
              <p:cNvGrpSpPr/>
              <p:nvPr/>
            </p:nvGrpSpPr>
            <p:grpSpPr>
              <a:xfrm>
                <a:off x="2514600" y="1371600"/>
                <a:ext cx="533400" cy="76200"/>
                <a:chOff x="990600" y="1371600"/>
                <a:chExt cx="533400" cy="76200"/>
              </a:xfrm>
            </p:grpSpPr>
            <p:sp>
              <p:nvSpPr>
                <p:cNvPr id="422" name="Oval 42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3" name="Oval 42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4" name="Oval 42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5" name="Oval 42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57" name="Group 356"/>
              <p:cNvGrpSpPr/>
              <p:nvPr/>
            </p:nvGrpSpPr>
            <p:grpSpPr>
              <a:xfrm>
                <a:off x="3276600" y="1371600"/>
                <a:ext cx="533400" cy="76200"/>
                <a:chOff x="990600" y="1371600"/>
                <a:chExt cx="533400" cy="76200"/>
              </a:xfrm>
            </p:grpSpPr>
            <p:sp>
              <p:nvSpPr>
                <p:cNvPr id="418" name="Oval 41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9" name="Oval 41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0" name="Oval 41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1" name="Oval 42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58" name="Group 357"/>
              <p:cNvGrpSpPr/>
              <p:nvPr/>
            </p:nvGrpSpPr>
            <p:grpSpPr>
              <a:xfrm>
                <a:off x="990600" y="1524000"/>
                <a:ext cx="533400" cy="76200"/>
                <a:chOff x="990600" y="1371600"/>
                <a:chExt cx="533400" cy="76200"/>
              </a:xfrm>
            </p:grpSpPr>
            <p:sp>
              <p:nvSpPr>
                <p:cNvPr id="414" name="Oval 41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5" name="Oval 41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6" name="Oval 41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7" name="Oval 41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59" name="Group 358"/>
              <p:cNvGrpSpPr/>
              <p:nvPr/>
            </p:nvGrpSpPr>
            <p:grpSpPr>
              <a:xfrm>
                <a:off x="1752600" y="1524000"/>
                <a:ext cx="533400" cy="76200"/>
                <a:chOff x="990600" y="1371600"/>
                <a:chExt cx="533400" cy="76200"/>
              </a:xfrm>
            </p:grpSpPr>
            <p:sp>
              <p:nvSpPr>
                <p:cNvPr id="410" name="Oval 4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1" name="Oval 4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2" name="Oval 4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3" name="Oval 4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0" name="Group 359"/>
              <p:cNvGrpSpPr/>
              <p:nvPr/>
            </p:nvGrpSpPr>
            <p:grpSpPr>
              <a:xfrm>
                <a:off x="2514600" y="1524000"/>
                <a:ext cx="533400" cy="76200"/>
                <a:chOff x="990600" y="1371600"/>
                <a:chExt cx="533400" cy="76200"/>
              </a:xfrm>
            </p:grpSpPr>
            <p:sp>
              <p:nvSpPr>
                <p:cNvPr id="406" name="Oval 40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7" name="Oval 40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8" name="Oval 40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9" name="Oval 40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1" name="Group 360"/>
              <p:cNvGrpSpPr/>
              <p:nvPr/>
            </p:nvGrpSpPr>
            <p:grpSpPr>
              <a:xfrm>
                <a:off x="3276600" y="1524000"/>
                <a:ext cx="533400" cy="76200"/>
                <a:chOff x="990600" y="1371600"/>
                <a:chExt cx="533400" cy="76200"/>
              </a:xfrm>
            </p:grpSpPr>
            <p:sp>
              <p:nvSpPr>
                <p:cNvPr id="402" name="Oval 40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3" name="Oval 40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4" name="Oval 40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5" name="Oval 40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2" name="Group 361"/>
              <p:cNvGrpSpPr/>
              <p:nvPr/>
            </p:nvGrpSpPr>
            <p:grpSpPr>
              <a:xfrm>
                <a:off x="990600" y="1676400"/>
                <a:ext cx="533400" cy="76200"/>
                <a:chOff x="990600" y="1371600"/>
                <a:chExt cx="533400" cy="76200"/>
              </a:xfrm>
            </p:grpSpPr>
            <p:sp>
              <p:nvSpPr>
                <p:cNvPr id="398" name="Oval 39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9" name="Oval 39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0" name="Oval 39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1" name="Oval 40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3" name="Group 362"/>
              <p:cNvGrpSpPr/>
              <p:nvPr/>
            </p:nvGrpSpPr>
            <p:grpSpPr>
              <a:xfrm>
                <a:off x="1752600" y="1676400"/>
                <a:ext cx="533400" cy="76200"/>
                <a:chOff x="990600" y="1371600"/>
                <a:chExt cx="533400" cy="76200"/>
              </a:xfrm>
            </p:grpSpPr>
            <p:sp>
              <p:nvSpPr>
                <p:cNvPr id="394" name="Oval 39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5" name="Oval 39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6" name="Oval 39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7" name="Oval 39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4" name="Group 363"/>
              <p:cNvGrpSpPr/>
              <p:nvPr/>
            </p:nvGrpSpPr>
            <p:grpSpPr>
              <a:xfrm>
                <a:off x="2514600" y="1676400"/>
                <a:ext cx="533400" cy="76200"/>
                <a:chOff x="990600" y="1371600"/>
                <a:chExt cx="533400" cy="76200"/>
              </a:xfrm>
            </p:grpSpPr>
            <p:sp>
              <p:nvSpPr>
                <p:cNvPr id="390" name="Oval 3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1" name="Oval 3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2" name="Oval 3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3" name="Oval 3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5" name="Group 364"/>
              <p:cNvGrpSpPr/>
              <p:nvPr/>
            </p:nvGrpSpPr>
            <p:grpSpPr>
              <a:xfrm>
                <a:off x="3276600" y="1676400"/>
                <a:ext cx="533400" cy="76200"/>
                <a:chOff x="990600" y="1371600"/>
                <a:chExt cx="533400" cy="76200"/>
              </a:xfrm>
            </p:grpSpPr>
            <p:sp>
              <p:nvSpPr>
                <p:cNvPr id="386" name="Oval 3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7" name="Oval 3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8" name="Oval 3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9" name="Oval 3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6" name="Group 365"/>
              <p:cNvGrpSpPr/>
              <p:nvPr/>
            </p:nvGrpSpPr>
            <p:grpSpPr>
              <a:xfrm>
                <a:off x="990600" y="1828800"/>
                <a:ext cx="533400" cy="76200"/>
                <a:chOff x="990600" y="1371600"/>
                <a:chExt cx="533400" cy="76200"/>
              </a:xfrm>
            </p:grpSpPr>
            <p:sp>
              <p:nvSpPr>
                <p:cNvPr id="382" name="Oval 3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3" name="Oval 3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4" name="Oval 3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5" name="Oval 3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7" name="Group 366"/>
              <p:cNvGrpSpPr/>
              <p:nvPr/>
            </p:nvGrpSpPr>
            <p:grpSpPr>
              <a:xfrm>
                <a:off x="1752600" y="1828800"/>
                <a:ext cx="533400" cy="76200"/>
                <a:chOff x="990600" y="1371600"/>
                <a:chExt cx="533400" cy="76200"/>
              </a:xfrm>
            </p:grpSpPr>
            <p:sp>
              <p:nvSpPr>
                <p:cNvPr id="378" name="Oval 3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9" name="Oval 3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0" name="Oval 3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1" name="Oval 3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8" name="Group 367"/>
              <p:cNvGrpSpPr/>
              <p:nvPr/>
            </p:nvGrpSpPr>
            <p:grpSpPr>
              <a:xfrm>
                <a:off x="2514600" y="1828800"/>
                <a:ext cx="533400" cy="76200"/>
                <a:chOff x="990600" y="1371600"/>
                <a:chExt cx="533400" cy="76200"/>
              </a:xfrm>
            </p:grpSpPr>
            <p:sp>
              <p:nvSpPr>
                <p:cNvPr id="374" name="Oval 3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5" name="Oval 3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6" name="Oval 3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7" name="Oval 3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9" name="Group 368"/>
              <p:cNvGrpSpPr/>
              <p:nvPr/>
            </p:nvGrpSpPr>
            <p:grpSpPr>
              <a:xfrm>
                <a:off x="3276600" y="1828800"/>
                <a:ext cx="533400" cy="76200"/>
                <a:chOff x="990600" y="1371600"/>
                <a:chExt cx="533400" cy="76200"/>
              </a:xfrm>
            </p:grpSpPr>
            <p:sp>
              <p:nvSpPr>
                <p:cNvPr id="370" name="Oval 3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1" name="Oval 3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2" name="Oval 3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3" name="Oval 3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grpSp>
      <p:sp>
        <p:nvSpPr>
          <p:cNvPr id="674" name="TextBox 673"/>
          <p:cNvSpPr txBox="1"/>
          <p:nvPr/>
        </p:nvSpPr>
        <p:spPr>
          <a:xfrm>
            <a:off x="202085" y="2564458"/>
            <a:ext cx="3340378" cy="3170099"/>
          </a:xfrm>
          <a:prstGeom prst="rect">
            <a:avLst/>
          </a:prstGeom>
          <a:noFill/>
          <a:ln>
            <a:solidFill>
              <a:srgbClr val="0071C5"/>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extern void reduce(   __local  float*,   __global float*);          </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Intel Clear"/>
              <a:ea typeface=""/>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__kernel void pi(  </a:t>
            </a:r>
            <a:r>
              <a:rPr kumimoji="0" lang="en-US" sz="1000" b="0" i="0" u="none" strike="noStrike" kern="0" cap="none" spc="0" normalizeH="0" baseline="0" noProof="0" err="1">
                <a:ln>
                  <a:noFill/>
                </a:ln>
                <a:solidFill>
                  <a:prstClr val="black"/>
                </a:solidFill>
                <a:effectLst/>
                <a:uLnTx/>
                <a:uFillTx/>
                <a:latin typeface="Intel Clear"/>
                <a:ea typeface=""/>
              </a:rPr>
              <a:t>const</a:t>
            </a: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int</a:t>
            </a:r>
            <a:r>
              <a:rPr kumimoji="0" lang="en-US" sz="1000" b="0" i="0" u="none" strike="noStrike" kern="0" cap="none" spc="0" normalizeH="0" baseline="0" noProof="0">
                <a:ln>
                  <a:noFill/>
                </a:ln>
                <a:solidFill>
                  <a:prstClr val="black"/>
                </a:solidFill>
                <a:effectLst/>
                <a:uLnTx/>
                <a:uFillTx/>
                <a:latin typeface="Intel Clear"/>
                <a:ea typeface=""/>
              </a:rPr>
              <a:t> niters, float  </a:t>
            </a:r>
            <a:r>
              <a:rPr kumimoji="0" lang="en-US" sz="1000" b="0" i="0" u="none" strike="noStrike" kern="0" cap="none" spc="0" normalizeH="0" baseline="0" noProof="0" err="1">
                <a:ln>
                  <a:noFill/>
                </a:ln>
                <a:solidFill>
                  <a:prstClr val="black"/>
                </a:solidFill>
                <a:effectLst/>
                <a:uLnTx/>
                <a:uFillTx/>
                <a:latin typeface="Intel Clear"/>
                <a:ea typeface=""/>
              </a:rPr>
              <a:t>step_size</a:t>
            </a:r>
            <a:r>
              <a:rPr kumimoji="0" lang="en-US" sz="1000" b="0" i="0" u="none" strike="noStrike" kern="0" cap="none" spc="0" normalizeH="0" baseline="0" noProof="0">
                <a:ln>
                  <a:noFill/>
                </a:ln>
                <a:solidFill>
                  <a:prstClr val="black"/>
                </a:solidFill>
                <a:effectLst/>
                <a:uLnTx/>
                <a:uFillTx/>
                <a:latin typeface="Intel Clear"/>
                <a:ea typeface=""/>
              </a:rPr>
              <a:t>,    </a:t>
            </a:r>
            <a:br>
              <a:rPr kumimoji="0" lang="en-US" sz="1000" b="0" i="0" u="none" strike="noStrike" kern="0" cap="none" spc="0" normalizeH="0" baseline="0" noProof="0">
                <a:ln>
                  <a:noFill/>
                </a:ln>
                <a:solidFill>
                  <a:prstClr val="black"/>
                </a:solidFill>
                <a:effectLst/>
                <a:uLnTx/>
                <a:uFillTx/>
                <a:latin typeface="Intel Clear"/>
                <a:ea typeface=""/>
              </a:rPr>
            </a:br>
            <a:r>
              <a:rPr kumimoji="0" lang="en-US" sz="1000" b="0" i="0" u="none" strike="noStrike" kern="0" cap="none" spc="0" normalizeH="0" baseline="0" noProof="0">
                <a:ln>
                  <a:noFill/>
                </a:ln>
                <a:solidFill>
                  <a:prstClr val="black"/>
                </a:solidFill>
                <a:effectLst/>
                <a:uLnTx/>
                <a:uFillTx/>
                <a:latin typeface="Intel Clear"/>
                <a:ea typeface=""/>
              </a:rPr>
              <a:t>         __local  float*  </a:t>
            </a:r>
            <a:r>
              <a:rPr kumimoji="0" lang="en-US" sz="1000" b="0" i="0" u="none" strike="noStrike" kern="0" cap="none" spc="0" normalizeH="0" baseline="0" noProof="0" err="1">
                <a:ln>
                  <a:noFill/>
                </a:ln>
                <a:solidFill>
                  <a:prstClr val="black"/>
                </a:solidFill>
                <a:effectLst/>
                <a:uLnTx/>
                <a:uFillTx/>
                <a:latin typeface="Intel Clear"/>
                <a:ea typeface=""/>
              </a:rPr>
              <a:t>l_sums</a:t>
            </a:r>
            <a:r>
              <a:rPr kumimoji="0" lang="en-US" sz="1000" b="0" i="0" u="none" strike="noStrike" kern="0" cap="none" spc="0" normalizeH="0" baseline="0" noProof="0">
                <a:ln>
                  <a:noFill/>
                </a:ln>
                <a:solidFill>
                  <a:prstClr val="black"/>
                </a:solidFill>
                <a:effectLst/>
                <a:uLnTx/>
                <a:uFillTx/>
                <a:latin typeface="Intel Clear"/>
                <a:ea typeface=""/>
              </a:rPr>
              <a:t>,  __global float*  </a:t>
            </a:r>
            <a:r>
              <a:rPr kumimoji="0" lang="en-US" sz="1000" b="0" i="0" u="none" strike="noStrike" kern="0" cap="none" spc="0" normalizeH="0" baseline="0" noProof="0" err="1">
                <a:ln>
                  <a:noFill/>
                </a:ln>
                <a:solidFill>
                  <a:prstClr val="black"/>
                </a:solidFill>
                <a:effectLst/>
                <a:uLnTx/>
                <a:uFillTx/>
                <a:latin typeface="Intel Clear"/>
                <a:ea typeface=""/>
              </a:rPr>
              <a:t>p_sums</a:t>
            </a:r>
            <a:r>
              <a:rPr kumimoji="0" lang="en-US" sz="1000" b="0" i="0" u="none" strike="noStrike" kern="0" cap="none" spc="0" normalizeH="0" baseline="0" noProof="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int</a:t>
            </a: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n_wrk_items</a:t>
            </a:r>
            <a:r>
              <a:rPr kumimoji="0" lang="en-US" sz="1000" b="0" i="0" u="none" strike="noStrike" kern="0" cap="none" spc="0" normalizeH="0" baseline="0" noProof="0">
                <a:ln>
                  <a:noFill/>
                </a:ln>
                <a:solidFill>
                  <a:prstClr val="black"/>
                </a:solidFill>
                <a:effectLst/>
                <a:uLnTx/>
                <a:uFillTx/>
                <a:latin typeface="Intel Clear"/>
                <a:ea typeface=""/>
              </a:rPr>
              <a:t>  = </a:t>
            </a:r>
            <a:r>
              <a:rPr kumimoji="0" lang="en-US" sz="1000" b="0" i="0" u="none" strike="noStrike" kern="0" cap="none" spc="0" normalizeH="0" baseline="0" noProof="0" err="1">
                <a:ln>
                  <a:noFill/>
                </a:ln>
                <a:solidFill>
                  <a:prstClr val="black"/>
                </a:solidFill>
                <a:effectLst/>
                <a:uLnTx/>
                <a:uFillTx/>
                <a:latin typeface="Intel Clear"/>
                <a:ea typeface=""/>
              </a:rPr>
              <a:t>get_local_size</a:t>
            </a:r>
            <a:r>
              <a:rPr kumimoji="0" lang="en-US" sz="1000" b="0" i="0" u="none" strike="noStrike" kern="0" cap="none" spc="0" normalizeH="0" baseline="0" noProof="0">
                <a:ln>
                  <a:noFill/>
                </a:ln>
                <a:solidFill>
                  <a:prstClr val="black"/>
                </a:solidFill>
                <a:effectLst/>
                <a:uLnTx/>
                <a:uFillTx/>
                <a:latin typeface="Intel Clear"/>
                <a:ea typeface=""/>
              </a:rPr>
              <a:t>(0);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int</a:t>
            </a: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loc_id</a:t>
            </a:r>
            <a:r>
              <a:rPr kumimoji="0" lang="en-US" sz="1000" b="0" i="0" u="none" strike="noStrike" kern="0" cap="none" spc="0" normalizeH="0" baseline="0" noProof="0">
                <a:ln>
                  <a:noFill/>
                </a:ln>
                <a:solidFill>
                  <a:prstClr val="black"/>
                </a:solidFill>
                <a:effectLst/>
                <a:uLnTx/>
                <a:uFillTx/>
                <a:latin typeface="Intel Clear"/>
                <a:ea typeface=""/>
              </a:rPr>
              <a:t>       = </a:t>
            </a:r>
            <a:r>
              <a:rPr kumimoji="0" lang="en-US" sz="1000" b="0" i="0" u="none" strike="noStrike" kern="0" cap="none" spc="0" normalizeH="0" baseline="0" noProof="0" err="1">
                <a:ln>
                  <a:noFill/>
                </a:ln>
                <a:solidFill>
                  <a:prstClr val="black"/>
                </a:solidFill>
                <a:effectLst/>
                <a:uLnTx/>
                <a:uFillTx/>
                <a:latin typeface="Intel Clear"/>
                <a:ea typeface=""/>
              </a:rPr>
              <a:t>get_local_id</a:t>
            </a:r>
            <a:r>
              <a:rPr kumimoji="0" lang="en-US" sz="1000" b="0" i="0" u="none" strike="noStrike" kern="0" cap="none" spc="0" normalizeH="0" baseline="0" noProof="0">
                <a:ln>
                  <a:noFill/>
                </a:ln>
                <a:solidFill>
                  <a:prstClr val="black"/>
                </a:solidFill>
                <a:effectLst/>
                <a:uLnTx/>
                <a:uFillTx/>
                <a:latin typeface="Intel Clear"/>
                <a:ea typeface=""/>
              </a:rPr>
              <a:t>(0);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int</a:t>
            </a: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grp_id</a:t>
            </a:r>
            <a:r>
              <a:rPr kumimoji="0" lang="en-US" sz="1000" b="0" i="0" u="none" strike="noStrike" kern="0" cap="none" spc="0" normalizeH="0" baseline="0" noProof="0">
                <a:ln>
                  <a:noFill/>
                </a:ln>
                <a:solidFill>
                  <a:prstClr val="black"/>
                </a:solidFill>
                <a:effectLst/>
                <a:uLnTx/>
                <a:uFillTx/>
                <a:latin typeface="Intel Clear"/>
                <a:ea typeface=""/>
              </a:rPr>
              <a:t>   = </a:t>
            </a:r>
            <a:r>
              <a:rPr kumimoji="0" lang="en-US" sz="1000" b="0" i="0" u="none" strike="noStrike" kern="0" cap="none" spc="0" normalizeH="0" baseline="0" noProof="0" err="1">
                <a:ln>
                  <a:noFill/>
                </a:ln>
                <a:solidFill>
                  <a:prstClr val="black"/>
                </a:solidFill>
                <a:effectLst/>
                <a:uLnTx/>
                <a:uFillTx/>
                <a:latin typeface="Intel Clear"/>
                <a:ea typeface=""/>
              </a:rPr>
              <a:t>get_group_id</a:t>
            </a:r>
            <a:r>
              <a:rPr kumimoji="0" lang="en-US" sz="1000" b="0" i="0" u="none" strike="noStrike" kern="0" cap="none" spc="0" normalizeH="0" baseline="0" noProof="0">
                <a:ln>
                  <a:noFill/>
                </a:ln>
                <a:solidFill>
                  <a:prstClr val="black"/>
                </a:solidFill>
                <a:effectLst/>
                <a:uLnTx/>
                <a:uFillTx/>
                <a:latin typeface="Intel Clear"/>
                <a:ea typeface=""/>
              </a:rPr>
              <a:t>(0);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float x, </a:t>
            </a:r>
            <a:r>
              <a:rPr kumimoji="0" lang="en-US" sz="1000" b="0" i="0" u="none" strike="noStrike" kern="0" cap="none" spc="0" normalizeH="0" baseline="0" noProof="0" err="1">
                <a:ln>
                  <a:noFill/>
                </a:ln>
                <a:solidFill>
                  <a:prstClr val="black"/>
                </a:solidFill>
                <a:effectLst/>
                <a:uLnTx/>
                <a:uFillTx/>
                <a:latin typeface="Intel Clear"/>
                <a:ea typeface=""/>
              </a:rPr>
              <a:t>accum</a:t>
            </a:r>
            <a:r>
              <a:rPr kumimoji="0" lang="en-US" sz="1000" b="0" i="0" u="none" strike="noStrike" kern="0" cap="none" spc="0" normalizeH="0" baseline="0" noProof="0">
                <a:ln>
                  <a:noFill/>
                </a:ln>
                <a:solidFill>
                  <a:prstClr val="black"/>
                </a:solidFill>
                <a:effectLst/>
                <a:uLnTx/>
                <a:uFillTx/>
                <a:latin typeface="Intel Clear"/>
                <a:ea typeface=""/>
              </a:rPr>
              <a:t> = 0.0f;    </a:t>
            </a:r>
            <a:r>
              <a:rPr kumimoji="0" lang="en-US" sz="1000" b="0" i="0" u="none" strike="noStrike" kern="0" cap="none" spc="0" normalizeH="0" baseline="0" noProof="0" err="1">
                <a:ln>
                  <a:noFill/>
                </a:ln>
                <a:solidFill>
                  <a:prstClr val="black"/>
                </a:solidFill>
                <a:effectLst/>
                <a:uLnTx/>
                <a:uFillTx/>
                <a:latin typeface="Intel Clear"/>
                <a:ea typeface=""/>
              </a:rPr>
              <a:t>int</a:t>
            </a: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i,istart,iend</a:t>
            </a:r>
            <a:r>
              <a:rPr kumimoji="0" lang="en-US" sz="1000" b="0" i="0" u="none" strike="noStrike" kern="0" cap="none" spc="0" normalizeH="0" baseline="0" noProof="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istart</a:t>
            </a:r>
            <a:r>
              <a:rPr kumimoji="0" lang="en-US" sz="1000" b="0" i="0" u="none" strike="noStrike" kern="0" cap="none" spc="0" normalizeH="0" baseline="0" noProof="0">
                <a:ln>
                  <a:noFill/>
                </a:ln>
                <a:solidFill>
                  <a:prstClr val="black"/>
                </a:solidFill>
                <a:effectLst/>
                <a:uLnTx/>
                <a:uFillTx/>
                <a:latin typeface="Intel Clear"/>
                <a:ea typeface=""/>
              </a:rPr>
              <a:t> =   (</a:t>
            </a:r>
            <a:r>
              <a:rPr kumimoji="0" lang="en-US" sz="1000" b="0" i="0" u="none" strike="noStrike" kern="0" cap="none" spc="0" normalizeH="0" baseline="0" noProof="0" err="1">
                <a:ln>
                  <a:noFill/>
                </a:ln>
                <a:solidFill>
                  <a:prstClr val="black"/>
                </a:solidFill>
                <a:effectLst/>
                <a:uLnTx/>
                <a:uFillTx/>
                <a:latin typeface="Intel Clear"/>
                <a:ea typeface=""/>
              </a:rPr>
              <a:t>grp_id</a:t>
            </a:r>
            <a:r>
              <a:rPr kumimoji="0" lang="en-US" sz="1000" b="0" i="0" u="none" strike="noStrike" kern="0" cap="none" spc="0" normalizeH="0" baseline="0" noProof="0">
                <a:ln>
                  <a:noFill/>
                </a:ln>
                <a:solidFill>
                  <a:prstClr val="black"/>
                </a:solidFill>
                <a:effectLst/>
                <a:uLnTx/>
                <a:uFillTx/>
                <a:latin typeface="Intel Clear"/>
                <a:ea typeface=""/>
              </a:rPr>
              <a:t> * </a:t>
            </a:r>
            <a:r>
              <a:rPr kumimoji="0" lang="en-US" sz="1000" b="0" i="0" u="none" strike="noStrike" kern="0" cap="none" spc="0" normalizeH="0" baseline="0" noProof="0" err="1">
                <a:ln>
                  <a:noFill/>
                </a:ln>
                <a:solidFill>
                  <a:prstClr val="black"/>
                </a:solidFill>
                <a:effectLst/>
                <a:uLnTx/>
                <a:uFillTx/>
                <a:latin typeface="Intel Clear"/>
                <a:ea typeface=""/>
              </a:rPr>
              <a:t>n_wrk_items</a:t>
            </a:r>
            <a:r>
              <a:rPr kumimoji="0" lang="en-US" sz="1000" b="0" i="0" u="none" strike="noStrike" kern="0" cap="none" spc="0" normalizeH="0" baseline="0" noProof="0">
                <a:ln>
                  <a:noFill/>
                </a:ln>
                <a:solidFill>
                  <a:prstClr val="black"/>
                </a:solidFill>
                <a:effectLst/>
                <a:uLnTx/>
                <a:uFillTx/>
                <a:latin typeface="Intel Clear"/>
                <a:ea typeface=""/>
              </a:rPr>
              <a:t>   + </a:t>
            </a:r>
            <a:r>
              <a:rPr kumimoji="0" lang="en-US" sz="1000" b="0" i="0" u="none" strike="noStrike" kern="0" cap="none" spc="0" normalizeH="0" baseline="0" noProof="0" err="1">
                <a:ln>
                  <a:noFill/>
                </a:ln>
                <a:solidFill>
                  <a:prstClr val="black"/>
                </a:solidFill>
                <a:effectLst/>
                <a:uLnTx/>
                <a:uFillTx/>
                <a:latin typeface="Intel Clear"/>
                <a:ea typeface=""/>
              </a:rPr>
              <a:t>loc_id</a:t>
            </a:r>
            <a:r>
              <a:rPr kumimoji="0" lang="en-US" sz="1000" b="0" i="0" u="none" strike="noStrike" kern="0" cap="none" spc="0" normalizeH="0" baseline="0" noProof="0">
                <a:ln>
                  <a:noFill/>
                </a:ln>
                <a:solidFill>
                  <a:prstClr val="black"/>
                </a:solidFill>
                <a:effectLst/>
                <a:uLnTx/>
                <a:uFillTx/>
                <a:latin typeface="Intel Clear"/>
                <a:ea typeface=""/>
              </a:rPr>
              <a:t>) * niters;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iend</a:t>
            </a:r>
            <a:r>
              <a:rPr kumimoji="0" lang="en-US" sz="1000" b="0" i="0" u="none" strike="noStrike" kern="0" cap="none" spc="0" normalizeH="0" baseline="0" noProof="0">
                <a:ln>
                  <a:noFill/>
                </a:ln>
                <a:solidFill>
                  <a:prstClr val="black"/>
                </a:solidFill>
                <a:effectLst/>
                <a:uLnTx/>
                <a:uFillTx/>
                <a:latin typeface="Intel Clear"/>
                <a:ea typeface=""/>
              </a:rPr>
              <a:t>   = </a:t>
            </a:r>
            <a:r>
              <a:rPr kumimoji="0" lang="en-US" sz="1000" b="0" i="0" u="none" strike="noStrike" kern="0" cap="none" spc="0" normalizeH="0" baseline="0" noProof="0" err="1">
                <a:ln>
                  <a:noFill/>
                </a:ln>
                <a:solidFill>
                  <a:prstClr val="black"/>
                </a:solidFill>
                <a:effectLst/>
                <a:uLnTx/>
                <a:uFillTx/>
                <a:latin typeface="Intel Clear"/>
                <a:ea typeface=""/>
              </a:rPr>
              <a:t>istart+niters</a:t>
            </a:r>
            <a:r>
              <a:rPr kumimoji="0" lang="en-US" sz="1000" b="0" i="0" u="none" strike="noStrike" kern="0" cap="none" spc="0" normalizeH="0" baseline="0" noProof="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Intel Clear"/>
              <a:ea typeface=""/>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for(i= </a:t>
            </a:r>
            <a:r>
              <a:rPr kumimoji="0" lang="en-US" sz="1000" b="0" i="0" u="none" strike="noStrike" kern="0" cap="none" spc="0" normalizeH="0" baseline="0" noProof="0" err="1">
                <a:ln>
                  <a:noFill/>
                </a:ln>
                <a:solidFill>
                  <a:prstClr val="black"/>
                </a:solidFill>
                <a:effectLst/>
                <a:uLnTx/>
                <a:uFillTx/>
                <a:latin typeface="Intel Clear"/>
                <a:ea typeface=""/>
              </a:rPr>
              <a:t>istart</a:t>
            </a:r>
            <a:r>
              <a:rPr kumimoji="0" lang="en-US" sz="1000" b="0" i="0" u="none" strike="noStrike" kern="0" cap="none" spc="0" normalizeH="0" baseline="0" noProof="0">
                <a:ln>
                  <a:noFill/>
                </a:ln>
                <a:solidFill>
                  <a:prstClr val="black"/>
                </a:solidFill>
                <a:effectLst/>
                <a:uLnTx/>
                <a:uFillTx/>
                <a:latin typeface="Intel Clear"/>
                <a:ea typeface=""/>
              </a:rPr>
              <a:t>; i&lt;</a:t>
            </a:r>
            <a:r>
              <a:rPr kumimoji="0" lang="en-US" sz="1000" b="0" i="0" u="none" strike="noStrike" kern="0" cap="none" spc="0" normalizeH="0" baseline="0" noProof="0" err="1">
                <a:ln>
                  <a:noFill/>
                </a:ln>
                <a:solidFill>
                  <a:prstClr val="black"/>
                </a:solidFill>
                <a:effectLst/>
                <a:uLnTx/>
                <a:uFillTx/>
                <a:latin typeface="Intel Clear"/>
                <a:ea typeface=""/>
              </a:rPr>
              <a:t>iend</a:t>
            </a:r>
            <a:r>
              <a:rPr kumimoji="0" lang="en-US" sz="1000" b="0" i="0" u="none" strike="noStrike" kern="0" cap="none" spc="0" normalizeH="0" baseline="0" noProof="0">
                <a:ln>
                  <a:noFill/>
                </a:ln>
                <a:solidFill>
                  <a:prstClr val="black"/>
                </a:solidFill>
                <a:effectLst/>
                <a:uLnTx/>
                <a:uFillTx/>
                <a:latin typeface="Intel Clear"/>
                <a:ea typeface=""/>
              </a:rPr>
              <a:t>; i++){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x = (i+0.5f)*</a:t>
            </a:r>
            <a:r>
              <a:rPr kumimoji="0" lang="en-US" sz="1000" b="0" i="0" u="none" strike="noStrike" kern="0" cap="none" spc="0" normalizeH="0" baseline="0" noProof="0" err="1">
                <a:ln>
                  <a:noFill/>
                </a:ln>
                <a:solidFill>
                  <a:prstClr val="black"/>
                </a:solidFill>
                <a:effectLst/>
                <a:uLnTx/>
                <a:uFillTx/>
                <a:latin typeface="Intel Clear"/>
                <a:ea typeface=""/>
              </a:rPr>
              <a:t>step_size</a:t>
            </a: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accum</a:t>
            </a:r>
            <a:r>
              <a:rPr kumimoji="0" lang="en-US" sz="1000" b="0" i="0" u="none" strike="noStrike" kern="0" cap="none" spc="0" normalizeH="0" baseline="0" noProof="0">
                <a:ln>
                  <a:noFill/>
                </a:ln>
                <a:solidFill>
                  <a:prstClr val="black"/>
                </a:solidFill>
                <a:effectLst/>
                <a:uLnTx/>
                <a:uFillTx/>
                <a:latin typeface="Intel Clear"/>
                <a:ea typeface=""/>
              </a:rPr>
              <a:t> += 4.0f/(1.0f+x*x);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l_sums</a:t>
            </a:r>
            <a:r>
              <a:rPr kumimoji="0" lang="en-US" sz="1000" b="0" i="0" u="none" strike="noStrike" kern="0" cap="none" spc="0" normalizeH="0" baseline="0" noProof="0">
                <a:ln>
                  <a:noFill/>
                </a:ln>
                <a:solidFill>
                  <a:prstClr val="black"/>
                </a:solidFill>
                <a:effectLst/>
                <a:uLnTx/>
                <a:uFillTx/>
                <a:latin typeface="Intel Clear"/>
                <a:ea typeface=""/>
              </a:rPr>
              <a:t>[</a:t>
            </a:r>
            <a:r>
              <a:rPr kumimoji="0" lang="en-US" sz="1000" b="0" i="0" u="none" strike="noStrike" kern="0" cap="none" spc="0" normalizeH="0" baseline="0" noProof="0" err="1">
                <a:ln>
                  <a:noFill/>
                </a:ln>
                <a:solidFill>
                  <a:prstClr val="black"/>
                </a:solidFill>
                <a:effectLst/>
                <a:uLnTx/>
                <a:uFillTx/>
                <a:latin typeface="Intel Clear"/>
                <a:ea typeface=""/>
              </a:rPr>
              <a:t>local_id</a:t>
            </a:r>
            <a:r>
              <a:rPr kumimoji="0" lang="en-US" sz="1000" b="0" i="0" u="none" strike="noStrike" kern="0" cap="none" spc="0" normalizeH="0" baseline="0" noProof="0">
                <a:ln>
                  <a:noFill/>
                </a:ln>
                <a:solidFill>
                  <a:prstClr val="black"/>
                </a:solidFill>
                <a:effectLst/>
                <a:uLnTx/>
                <a:uFillTx/>
                <a:latin typeface="Intel Clear"/>
                <a:ea typeface=""/>
              </a:rPr>
              <a:t>] = </a:t>
            </a:r>
            <a:r>
              <a:rPr kumimoji="0" lang="en-US" sz="1000" b="0" i="0" u="none" strike="noStrike" kern="0" cap="none" spc="0" normalizeH="0" baseline="0" noProof="0" err="1">
                <a:ln>
                  <a:noFill/>
                </a:ln>
                <a:solidFill>
                  <a:prstClr val="black"/>
                </a:solidFill>
                <a:effectLst/>
                <a:uLnTx/>
                <a:uFillTx/>
                <a:latin typeface="Intel Clear"/>
                <a:ea typeface=""/>
              </a:rPr>
              <a:t>accum</a:t>
            </a:r>
            <a:r>
              <a:rPr kumimoji="0" lang="en-US" sz="1000" b="0" i="0" u="none" strike="noStrike" kern="0" cap="none" spc="0" normalizeH="0" baseline="0" noProof="0">
                <a:ln>
                  <a:noFill/>
                </a:ln>
                <a:solidFill>
                  <a:prstClr val="black"/>
                </a:solidFill>
                <a:effectLst/>
                <a:uLnTx/>
                <a:uFillTx/>
                <a:latin typeface="Intel Clear"/>
                <a:ea typeface=""/>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barrier(CLK_LOCAL_MEM_FENCE);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reduce(</a:t>
            </a:r>
            <a:r>
              <a:rPr kumimoji="0" lang="en-US" sz="1000" b="0" i="0" u="none" strike="noStrike" kern="0" cap="none" spc="0" normalizeH="0" baseline="0" noProof="0" err="1">
                <a:ln>
                  <a:noFill/>
                </a:ln>
                <a:solidFill>
                  <a:prstClr val="black"/>
                </a:solidFill>
                <a:effectLst/>
                <a:uLnTx/>
                <a:uFillTx/>
                <a:latin typeface="Intel Clear"/>
                <a:ea typeface=""/>
              </a:rPr>
              <a:t>l_sums</a:t>
            </a: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p_sums</a:t>
            </a:r>
            <a:r>
              <a:rPr kumimoji="0" lang="en-US" sz="1000" b="0" i="0" u="none" strike="noStrike" kern="0" cap="none" spc="0" normalizeH="0" baseline="0" noProof="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a:t>
            </a:r>
          </a:p>
        </p:txBody>
      </p:sp>
      <p:sp>
        <p:nvSpPr>
          <p:cNvPr id="675" name="TextBox 674"/>
          <p:cNvSpPr txBox="1"/>
          <p:nvPr/>
        </p:nvSpPr>
        <p:spPr>
          <a:xfrm>
            <a:off x="166689" y="1750790"/>
            <a:ext cx="3748188" cy="553998"/>
          </a:xfrm>
          <a:prstGeom prst="rect">
            <a:avLst/>
          </a:prstGeom>
          <a:noFill/>
        </p:spPr>
        <p:txBody>
          <a:bodyPr vert="horz" wrap="square" lIns="0" tIns="0" rIns="0" bIns="0" rtlCol="0">
            <a:spAutoFit/>
          </a:bodyPr>
          <a:lstStyle/>
          <a:p>
            <a:pPr marL="342900" indent="-342900" defTabSz="457200" fontAlgn="auto">
              <a:spcBef>
                <a:spcPts val="0"/>
              </a:spcBef>
              <a:spcAft>
                <a:spcPts val="0"/>
              </a:spcAft>
              <a:buFont typeface="+mj-lt"/>
              <a:buAutoNum type="arabicPeriod"/>
            </a:pPr>
            <a:r>
              <a:rPr lang="en-US" sz="1800">
                <a:solidFill>
                  <a:srgbClr val="003C71"/>
                </a:solidFill>
                <a:latin typeface="Intel Clear"/>
                <a:ea typeface=""/>
              </a:rPr>
              <a:t>Turn source code into a scalar work-item</a:t>
            </a:r>
          </a:p>
        </p:txBody>
      </p:sp>
      <p:sp>
        <p:nvSpPr>
          <p:cNvPr id="676" name="TextBox 675"/>
          <p:cNvSpPr txBox="1"/>
          <p:nvPr/>
        </p:nvSpPr>
        <p:spPr>
          <a:xfrm>
            <a:off x="3837382" y="1728587"/>
            <a:ext cx="2687263" cy="830997"/>
          </a:xfrm>
          <a:prstGeom prst="rect">
            <a:avLst/>
          </a:prstGeom>
          <a:noFill/>
        </p:spPr>
        <p:txBody>
          <a:bodyPr vert="horz" wrap="square" lIns="0" tIns="0" rIns="0" bIns="0" rtlCol="0">
            <a:spAutoFit/>
          </a:bodyPr>
          <a:lstStyle/>
          <a:p>
            <a:pPr marL="342900" indent="-342900" algn="ctr" defTabSz="457200" fontAlgn="auto">
              <a:spcBef>
                <a:spcPts val="0"/>
              </a:spcBef>
              <a:spcAft>
                <a:spcPts val="0"/>
              </a:spcAft>
              <a:buFont typeface="+mj-lt"/>
              <a:buAutoNum type="arabicPeriod" startAt="2"/>
            </a:pPr>
            <a:r>
              <a:rPr lang="en-US" sz="1800">
                <a:solidFill>
                  <a:srgbClr val="003C71"/>
                </a:solidFill>
                <a:latin typeface="Intel Clear"/>
                <a:ea typeface=""/>
              </a:rPr>
              <a:t>Map work-items onto an an N dim index space. </a:t>
            </a:r>
          </a:p>
        </p:txBody>
      </p:sp>
      <p:pic>
        <p:nvPicPr>
          <p:cNvPr id="677" name="Picture 676"/>
          <p:cNvPicPr>
            <a:picLocks noChangeAspect="1"/>
          </p:cNvPicPr>
          <p:nvPr/>
        </p:nvPicPr>
        <p:blipFill>
          <a:blip r:embed="rId2"/>
          <a:stretch>
            <a:fillRect/>
          </a:stretch>
        </p:blipFill>
        <p:spPr>
          <a:xfrm>
            <a:off x="7082567" y="3346413"/>
            <a:ext cx="1988184" cy="1371846"/>
          </a:xfrm>
          <a:prstGeom prst="rect">
            <a:avLst/>
          </a:prstGeom>
        </p:spPr>
      </p:pic>
      <p:sp>
        <p:nvSpPr>
          <p:cNvPr id="678" name="TextBox 677"/>
          <p:cNvSpPr txBox="1"/>
          <p:nvPr/>
        </p:nvSpPr>
        <p:spPr>
          <a:xfrm>
            <a:off x="6746040" y="1836336"/>
            <a:ext cx="2296296" cy="1107996"/>
          </a:xfrm>
          <a:prstGeom prst="rect">
            <a:avLst/>
          </a:prstGeom>
          <a:noFill/>
        </p:spPr>
        <p:txBody>
          <a:bodyPr vert="horz" wrap="square" lIns="0" tIns="0" rIns="0" bIns="0" rtlCol="0">
            <a:spAutoFit/>
          </a:bodyPr>
          <a:lstStyle/>
          <a:p>
            <a:pPr marL="342900" indent="-342900" algn="ctr" defTabSz="457200" fontAlgn="auto">
              <a:spcBef>
                <a:spcPts val="0"/>
              </a:spcBef>
              <a:spcAft>
                <a:spcPts val="0"/>
              </a:spcAft>
              <a:buFont typeface="+mj-lt"/>
              <a:buAutoNum type="arabicPeriod" startAt="4"/>
            </a:pPr>
            <a:r>
              <a:rPr lang="en-US" sz="1800">
                <a:solidFill>
                  <a:srgbClr val="003C71"/>
                </a:solidFill>
                <a:latin typeface="Intel Clear"/>
                <a:ea typeface=""/>
              </a:rPr>
              <a:t>Run on hardware designed around the same SIMT execution model</a:t>
            </a:r>
          </a:p>
        </p:txBody>
      </p:sp>
      <p:sp>
        <p:nvSpPr>
          <p:cNvPr id="680" name="Right Arrow 679"/>
          <p:cNvSpPr/>
          <p:nvPr/>
        </p:nvSpPr>
        <p:spPr>
          <a:xfrm>
            <a:off x="3564602" y="3864459"/>
            <a:ext cx="332059" cy="226300"/>
          </a:xfrm>
          <a:prstGeom prst="rightArrow">
            <a:avLst/>
          </a:prstGeom>
          <a:solidFill>
            <a:srgbClr val="C0000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81" name="Right Arrow 680"/>
          <p:cNvSpPr/>
          <p:nvPr/>
        </p:nvSpPr>
        <p:spPr>
          <a:xfrm>
            <a:off x="6720022" y="3864459"/>
            <a:ext cx="332059" cy="226300"/>
          </a:xfrm>
          <a:prstGeom prst="rightArrow">
            <a:avLst/>
          </a:prstGeom>
          <a:solidFill>
            <a:srgbClr val="C0000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grpSp>
        <p:nvGrpSpPr>
          <p:cNvPr id="682" name="Group 681"/>
          <p:cNvGrpSpPr/>
          <p:nvPr/>
        </p:nvGrpSpPr>
        <p:grpSpPr>
          <a:xfrm>
            <a:off x="3914877" y="2776790"/>
            <a:ext cx="2805144" cy="3279994"/>
            <a:chOff x="3832576" y="1246081"/>
            <a:chExt cx="2805144" cy="3279994"/>
          </a:xfrm>
        </p:grpSpPr>
        <p:sp>
          <p:nvSpPr>
            <p:cNvPr id="683" name="TextBox 682"/>
            <p:cNvSpPr txBox="1"/>
            <p:nvPr/>
          </p:nvSpPr>
          <p:spPr>
            <a:xfrm>
              <a:off x="3982204" y="3695078"/>
              <a:ext cx="2655516" cy="830997"/>
            </a:xfrm>
            <a:prstGeom prst="rect">
              <a:avLst/>
            </a:prstGeom>
            <a:noFill/>
          </p:spPr>
          <p:txBody>
            <a:bodyPr vert="horz" wrap="square" lIns="0" tIns="0" rIns="0" bIns="0" rtlCol="0">
              <a:spAutoFit/>
            </a:bodyPr>
            <a:lstStyle/>
            <a:p>
              <a:pPr marL="342900" marR="0" lvl="0" indent="-342900" algn="ctr" defTabSz="457200" eaLnBrk="1" fontAlgn="auto" latinLnBrk="0" hangingPunct="1">
                <a:lnSpc>
                  <a:spcPct val="100000"/>
                </a:lnSpc>
                <a:spcBef>
                  <a:spcPts val="0"/>
                </a:spcBef>
                <a:spcAft>
                  <a:spcPts val="0"/>
                </a:spcAft>
                <a:buClrTx/>
                <a:buSzTx/>
                <a:buFont typeface="+mj-lt"/>
                <a:buAutoNum type="arabicPeriod" startAt="3"/>
                <a:tabLst/>
                <a:defRPr/>
              </a:pPr>
              <a:r>
                <a:rPr kumimoji="0" lang="en-US" sz="1800" b="0" i="0" u="none" strike="noStrike" kern="0" cap="none" spc="0" normalizeH="0" baseline="0" noProof="0">
                  <a:ln>
                    <a:noFill/>
                  </a:ln>
                  <a:solidFill>
                    <a:srgbClr val="003C71"/>
                  </a:solidFill>
                  <a:effectLst/>
                  <a:uLnTx/>
                  <a:uFillTx/>
                  <a:latin typeface="Intel Clear"/>
                  <a:ea typeface=""/>
                </a:rPr>
                <a:t>Map data structures onto the same index space</a:t>
              </a:r>
            </a:p>
          </p:txBody>
        </p:sp>
        <p:sp>
          <p:nvSpPr>
            <p:cNvPr id="684" name="Rectangle 683"/>
            <p:cNvSpPr/>
            <p:nvPr/>
          </p:nvSpPr>
          <p:spPr>
            <a:xfrm>
              <a:off x="4570413" y="1845266"/>
              <a:ext cx="1309179" cy="1208830"/>
            </a:xfrm>
            <a:prstGeom prst="rect">
              <a:avLst/>
            </a:prstGeom>
            <a:solidFill>
              <a:srgbClr val="FFFF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85" name="Rectangle 684"/>
            <p:cNvSpPr/>
            <p:nvPr/>
          </p:nvSpPr>
          <p:spPr>
            <a:xfrm>
              <a:off x="3832576" y="1852165"/>
              <a:ext cx="639668" cy="1208830"/>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86" name="Rectangle 685"/>
            <p:cNvSpPr/>
            <p:nvPr/>
          </p:nvSpPr>
          <p:spPr>
            <a:xfrm>
              <a:off x="5950875" y="1841549"/>
              <a:ext cx="639668" cy="1208830"/>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87" name="Rectangle 686"/>
            <p:cNvSpPr/>
            <p:nvPr/>
          </p:nvSpPr>
          <p:spPr>
            <a:xfrm rot="16200000">
              <a:off x="4933196" y="2696063"/>
              <a:ext cx="564433" cy="1328358"/>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88" name="Rectangle 687"/>
            <p:cNvSpPr/>
            <p:nvPr/>
          </p:nvSpPr>
          <p:spPr>
            <a:xfrm rot="16200000">
              <a:off x="4931284" y="864121"/>
              <a:ext cx="564433" cy="1328358"/>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89" name="Rectangle 688"/>
            <p:cNvSpPr/>
            <p:nvPr/>
          </p:nvSpPr>
          <p:spPr>
            <a:xfrm rot="16200000">
              <a:off x="5988492" y="1208466"/>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90" name="Rectangle 689"/>
            <p:cNvSpPr/>
            <p:nvPr/>
          </p:nvSpPr>
          <p:spPr>
            <a:xfrm rot="16200000">
              <a:off x="6009092" y="3052596"/>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91" name="Rectangle 690"/>
            <p:cNvSpPr/>
            <p:nvPr/>
          </p:nvSpPr>
          <p:spPr>
            <a:xfrm rot="16200000">
              <a:off x="3876078" y="3040409"/>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92" name="Rectangle 691"/>
            <p:cNvSpPr/>
            <p:nvPr/>
          </p:nvSpPr>
          <p:spPr>
            <a:xfrm rot="16200000">
              <a:off x="3893024" y="1215870"/>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grpSp>
      <p:sp>
        <p:nvSpPr>
          <p:cNvPr id="3" name="TextBox 2"/>
          <p:cNvSpPr txBox="1"/>
          <p:nvPr/>
        </p:nvSpPr>
        <p:spPr>
          <a:xfrm>
            <a:off x="202085" y="5734557"/>
            <a:ext cx="3362517" cy="738664"/>
          </a:xfrm>
          <a:prstGeom prst="rect">
            <a:avLst/>
          </a:prstGeom>
          <a:noFill/>
        </p:spPr>
        <p:txBody>
          <a:bodyPr wrap="square" rtlCol="0">
            <a:spAutoFit/>
          </a:bodyPr>
          <a:lstStyle/>
          <a:p>
            <a:pPr algn="ctr"/>
            <a:r>
              <a:rPr lang="en-US" sz="1400"/>
              <a:t>This is OpenCL kernel code </a:t>
            </a:r>
            <a:r>
              <a:rPr lang="mr-IN" sz="1400"/>
              <a:t>…</a:t>
            </a:r>
            <a:r>
              <a:rPr lang="en-US" sz="1400"/>
              <a:t> the sort of code the </a:t>
            </a:r>
            <a:r>
              <a:rPr lang="en-US" sz="1400" err="1"/>
              <a:t>OpenMP</a:t>
            </a:r>
            <a:r>
              <a:rPr lang="en-US" sz="1400"/>
              <a:t> compiler generates on your behalf</a:t>
            </a:r>
          </a:p>
        </p:txBody>
      </p:sp>
      <p:sp>
        <p:nvSpPr>
          <p:cNvPr id="348" name="TextBox 347"/>
          <p:cNvSpPr txBox="1"/>
          <p:nvPr/>
        </p:nvSpPr>
        <p:spPr>
          <a:xfrm>
            <a:off x="83873" y="6601718"/>
            <a:ext cx="3855720" cy="276999"/>
          </a:xfrm>
          <a:prstGeom prst="rect">
            <a:avLst/>
          </a:prstGeom>
          <a:noFill/>
        </p:spPr>
        <p:txBody>
          <a:bodyPr wrap="square" rtlCol="0">
            <a:spAutoFit/>
          </a:bodyPr>
          <a:lstStyle/>
          <a:p>
            <a:r>
              <a:rPr lang="en-US" sz="1200"/>
              <a:t>Third Party names are the property of their owners</a:t>
            </a:r>
          </a:p>
        </p:txBody>
      </p:sp>
    </p:spTree>
    <p:extLst>
      <p:ext uri="{BB962C8B-B14F-4D97-AF65-F5344CB8AC3E}">
        <p14:creationId xmlns:p14="http://schemas.microsoft.com/office/powerpoint/2010/main" val="1854159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 grpId="0" animBg="1"/>
      <p:bldP spid="675" grpId="0"/>
      <p:bldP spid="676" grpId="0"/>
      <p:bldP spid="678" grpId="0"/>
      <p:bldP spid="680" grpId="0" animBg="1"/>
      <p:bldP spid="681" grpId="0" animBg="1"/>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9" y="192088"/>
            <a:ext cx="8718232" cy="1036352"/>
          </a:xfrm>
        </p:spPr>
        <p:txBody>
          <a:bodyPr/>
          <a:lstStyle/>
          <a:p>
            <a:r>
              <a:rPr lang="en-US"/>
              <a:t>How do we execute code on a GPU:</a:t>
            </a:r>
            <a:br>
              <a:rPr lang="en-US"/>
            </a:br>
            <a:r>
              <a:rPr lang="en-US"/>
              <a:t>OpenCL and CUDA nomenclature</a:t>
            </a:r>
            <a:endParaRPr lang="en-US" sz="2000"/>
          </a:p>
        </p:txBody>
      </p:sp>
      <p:sp>
        <p:nvSpPr>
          <p:cNvPr id="4" name="Slide Number Placeholder 3"/>
          <p:cNvSpPr>
            <a:spLocks noGrp="1"/>
          </p:cNvSpPr>
          <p:nvPr>
            <p:ph type="sldNum" sz="quarter" idx="10"/>
          </p:nvPr>
        </p:nvSpPr>
        <p:spPr>
          <a:xfrm>
            <a:off x="6999378" y="6491539"/>
            <a:ext cx="2133600" cy="238125"/>
          </a:xfrm>
        </p:spPr>
        <p:txBody>
          <a:bodyPr/>
          <a:lstStyle/>
          <a:p>
            <a:pPr algn="r"/>
            <a:fld id="{291927A1-B697-4405-91D0-9CAAC96474AC}" type="slidenum">
              <a:rPr lang="en-US" smtClean="0">
                <a:solidFill>
                  <a:srgbClr val="333399"/>
                </a:solidFill>
              </a:rPr>
              <a:pPr algn="r"/>
              <a:t>41</a:t>
            </a:fld>
            <a:endParaRPr lang="en-US">
              <a:solidFill>
                <a:srgbClr val="333399"/>
              </a:solidFill>
            </a:endParaRPr>
          </a:p>
        </p:txBody>
      </p:sp>
      <p:grpSp>
        <p:nvGrpSpPr>
          <p:cNvPr id="349" name="Group 348"/>
          <p:cNvGrpSpPr/>
          <p:nvPr/>
        </p:nvGrpSpPr>
        <p:grpSpPr>
          <a:xfrm>
            <a:off x="5593658" y="2659762"/>
            <a:ext cx="2628383" cy="2284578"/>
            <a:chOff x="990600" y="1371600"/>
            <a:chExt cx="2819400" cy="2590800"/>
          </a:xfrm>
        </p:grpSpPr>
        <p:grpSp>
          <p:nvGrpSpPr>
            <p:cNvPr id="350" name="Group 349"/>
            <p:cNvGrpSpPr/>
            <p:nvPr/>
          </p:nvGrpSpPr>
          <p:grpSpPr>
            <a:xfrm>
              <a:off x="990600" y="1371600"/>
              <a:ext cx="2819400" cy="533400"/>
              <a:chOff x="990600" y="1371600"/>
              <a:chExt cx="2819400" cy="533400"/>
            </a:xfrm>
          </p:grpSpPr>
          <p:grpSp>
            <p:nvGrpSpPr>
              <p:cNvPr id="594" name="Group 593"/>
              <p:cNvGrpSpPr/>
              <p:nvPr/>
            </p:nvGrpSpPr>
            <p:grpSpPr>
              <a:xfrm>
                <a:off x="990600" y="1371600"/>
                <a:ext cx="533400" cy="76200"/>
                <a:chOff x="990600" y="1371600"/>
                <a:chExt cx="533400" cy="76200"/>
              </a:xfrm>
            </p:grpSpPr>
            <p:sp>
              <p:nvSpPr>
                <p:cNvPr id="670" name="Oval 6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71" name="Oval 6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72" name="Oval 6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73" name="Oval 6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95" name="Group 594"/>
              <p:cNvGrpSpPr/>
              <p:nvPr/>
            </p:nvGrpSpPr>
            <p:grpSpPr>
              <a:xfrm>
                <a:off x="1752600" y="1371600"/>
                <a:ext cx="533400" cy="76200"/>
                <a:chOff x="990600" y="1371600"/>
                <a:chExt cx="533400" cy="76200"/>
              </a:xfrm>
            </p:grpSpPr>
            <p:sp>
              <p:nvSpPr>
                <p:cNvPr id="666" name="Oval 6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7" name="Oval 6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8" name="Oval 6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9" name="Oval 6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96" name="Group 595"/>
              <p:cNvGrpSpPr/>
              <p:nvPr/>
            </p:nvGrpSpPr>
            <p:grpSpPr>
              <a:xfrm>
                <a:off x="2514600" y="1371600"/>
                <a:ext cx="533400" cy="76200"/>
                <a:chOff x="990600" y="1371600"/>
                <a:chExt cx="533400" cy="76200"/>
              </a:xfrm>
            </p:grpSpPr>
            <p:sp>
              <p:nvSpPr>
                <p:cNvPr id="662" name="Oval 6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3" name="Oval 6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4" name="Oval 6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5" name="Oval 6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97" name="Group 596"/>
              <p:cNvGrpSpPr/>
              <p:nvPr/>
            </p:nvGrpSpPr>
            <p:grpSpPr>
              <a:xfrm>
                <a:off x="3276600" y="1371600"/>
                <a:ext cx="533400" cy="76200"/>
                <a:chOff x="990600" y="1371600"/>
                <a:chExt cx="533400" cy="76200"/>
              </a:xfrm>
            </p:grpSpPr>
            <p:sp>
              <p:nvSpPr>
                <p:cNvPr id="658" name="Oval 6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9" name="Oval 6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0" name="Oval 6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61" name="Oval 6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98" name="Group 597"/>
              <p:cNvGrpSpPr/>
              <p:nvPr/>
            </p:nvGrpSpPr>
            <p:grpSpPr>
              <a:xfrm>
                <a:off x="990600" y="1524000"/>
                <a:ext cx="533400" cy="76200"/>
                <a:chOff x="990600" y="1371600"/>
                <a:chExt cx="533400" cy="76200"/>
              </a:xfrm>
            </p:grpSpPr>
            <p:sp>
              <p:nvSpPr>
                <p:cNvPr id="654" name="Oval 6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5" name="Oval 6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6" name="Oval 6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7" name="Oval 6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99" name="Group 598"/>
              <p:cNvGrpSpPr/>
              <p:nvPr/>
            </p:nvGrpSpPr>
            <p:grpSpPr>
              <a:xfrm>
                <a:off x="1752600" y="1524000"/>
                <a:ext cx="533400" cy="76200"/>
                <a:chOff x="990600" y="1371600"/>
                <a:chExt cx="533400" cy="76200"/>
              </a:xfrm>
            </p:grpSpPr>
            <p:sp>
              <p:nvSpPr>
                <p:cNvPr id="650" name="Oval 6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1" name="Oval 6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2" name="Oval 6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53" name="Oval 6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0" name="Group 599"/>
              <p:cNvGrpSpPr/>
              <p:nvPr/>
            </p:nvGrpSpPr>
            <p:grpSpPr>
              <a:xfrm>
                <a:off x="2514600" y="1524000"/>
                <a:ext cx="533400" cy="76200"/>
                <a:chOff x="990600" y="1371600"/>
                <a:chExt cx="533400" cy="76200"/>
              </a:xfrm>
            </p:grpSpPr>
            <p:sp>
              <p:nvSpPr>
                <p:cNvPr id="646" name="Oval 64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7" name="Oval 64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8" name="Oval 64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9" name="Oval 64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1" name="Group 600"/>
              <p:cNvGrpSpPr/>
              <p:nvPr/>
            </p:nvGrpSpPr>
            <p:grpSpPr>
              <a:xfrm>
                <a:off x="3276600" y="1524000"/>
                <a:ext cx="533400" cy="76200"/>
                <a:chOff x="990600" y="1371600"/>
                <a:chExt cx="533400" cy="76200"/>
              </a:xfrm>
            </p:grpSpPr>
            <p:sp>
              <p:nvSpPr>
                <p:cNvPr id="642" name="Oval 64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3" name="Oval 64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4" name="Oval 64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5" name="Oval 64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2" name="Group 601"/>
              <p:cNvGrpSpPr/>
              <p:nvPr/>
            </p:nvGrpSpPr>
            <p:grpSpPr>
              <a:xfrm>
                <a:off x="990600" y="1676400"/>
                <a:ext cx="533400" cy="76200"/>
                <a:chOff x="990600" y="1371600"/>
                <a:chExt cx="533400" cy="76200"/>
              </a:xfrm>
            </p:grpSpPr>
            <p:sp>
              <p:nvSpPr>
                <p:cNvPr id="638" name="Oval 63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9" name="Oval 63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0" name="Oval 63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41" name="Oval 64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3" name="Group 602"/>
              <p:cNvGrpSpPr/>
              <p:nvPr/>
            </p:nvGrpSpPr>
            <p:grpSpPr>
              <a:xfrm>
                <a:off x="1752600" y="1676400"/>
                <a:ext cx="533400" cy="76200"/>
                <a:chOff x="990600" y="1371600"/>
                <a:chExt cx="533400" cy="76200"/>
              </a:xfrm>
            </p:grpSpPr>
            <p:sp>
              <p:nvSpPr>
                <p:cNvPr id="634" name="Oval 63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5" name="Oval 63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6" name="Oval 63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7" name="Oval 63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4" name="Group 603"/>
              <p:cNvGrpSpPr/>
              <p:nvPr/>
            </p:nvGrpSpPr>
            <p:grpSpPr>
              <a:xfrm>
                <a:off x="2514600" y="1676400"/>
                <a:ext cx="533400" cy="76200"/>
                <a:chOff x="990600" y="1371600"/>
                <a:chExt cx="533400" cy="76200"/>
              </a:xfrm>
            </p:grpSpPr>
            <p:sp>
              <p:nvSpPr>
                <p:cNvPr id="630" name="Oval 6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1" name="Oval 6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2" name="Oval 6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33" name="Oval 6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5" name="Group 604"/>
              <p:cNvGrpSpPr/>
              <p:nvPr/>
            </p:nvGrpSpPr>
            <p:grpSpPr>
              <a:xfrm>
                <a:off x="3276600" y="1676400"/>
                <a:ext cx="533400" cy="76200"/>
                <a:chOff x="990600" y="1371600"/>
                <a:chExt cx="533400" cy="76200"/>
              </a:xfrm>
            </p:grpSpPr>
            <p:sp>
              <p:nvSpPr>
                <p:cNvPr id="626" name="Oval 62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7" name="Oval 62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8" name="Oval 62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9" name="Oval 62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6" name="Group 605"/>
              <p:cNvGrpSpPr/>
              <p:nvPr/>
            </p:nvGrpSpPr>
            <p:grpSpPr>
              <a:xfrm>
                <a:off x="990600" y="1828800"/>
                <a:ext cx="533400" cy="76200"/>
                <a:chOff x="990600" y="1371600"/>
                <a:chExt cx="533400" cy="76200"/>
              </a:xfrm>
            </p:grpSpPr>
            <p:sp>
              <p:nvSpPr>
                <p:cNvPr id="622" name="Oval 62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3" name="Oval 62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4" name="Oval 62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5" name="Oval 62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7" name="Group 606"/>
              <p:cNvGrpSpPr/>
              <p:nvPr/>
            </p:nvGrpSpPr>
            <p:grpSpPr>
              <a:xfrm>
                <a:off x="1752600" y="1828800"/>
                <a:ext cx="533400" cy="76200"/>
                <a:chOff x="990600" y="1371600"/>
                <a:chExt cx="533400" cy="76200"/>
              </a:xfrm>
            </p:grpSpPr>
            <p:sp>
              <p:nvSpPr>
                <p:cNvPr id="618" name="Oval 61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9" name="Oval 61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0" name="Oval 61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21" name="Oval 62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8" name="Group 607"/>
              <p:cNvGrpSpPr/>
              <p:nvPr/>
            </p:nvGrpSpPr>
            <p:grpSpPr>
              <a:xfrm>
                <a:off x="2514600" y="1828800"/>
                <a:ext cx="533400" cy="76200"/>
                <a:chOff x="990600" y="1371600"/>
                <a:chExt cx="533400" cy="76200"/>
              </a:xfrm>
            </p:grpSpPr>
            <p:sp>
              <p:nvSpPr>
                <p:cNvPr id="614" name="Oval 61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5" name="Oval 61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6" name="Oval 61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7" name="Oval 61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609" name="Group 608"/>
              <p:cNvGrpSpPr/>
              <p:nvPr/>
            </p:nvGrpSpPr>
            <p:grpSpPr>
              <a:xfrm>
                <a:off x="3276600" y="1828800"/>
                <a:ext cx="533400" cy="76200"/>
                <a:chOff x="990600" y="1371600"/>
                <a:chExt cx="533400" cy="76200"/>
              </a:xfrm>
            </p:grpSpPr>
            <p:sp>
              <p:nvSpPr>
                <p:cNvPr id="610" name="Oval 6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1" name="Oval 6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2" name="Oval 6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613" name="Oval 6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grpSp>
          <p:nvGrpSpPr>
            <p:cNvPr id="351" name="Group 350"/>
            <p:cNvGrpSpPr/>
            <p:nvPr/>
          </p:nvGrpSpPr>
          <p:grpSpPr>
            <a:xfrm>
              <a:off x="990600" y="2057400"/>
              <a:ext cx="2819400" cy="533400"/>
              <a:chOff x="990600" y="1371600"/>
              <a:chExt cx="2819400" cy="533400"/>
            </a:xfrm>
          </p:grpSpPr>
          <p:grpSp>
            <p:nvGrpSpPr>
              <p:cNvPr id="514" name="Group 513"/>
              <p:cNvGrpSpPr/>
              <p:nvPr/>
            </p:nvGrpSpPr>
            <p:grpSpPr>
              <a:xfrm>
                <a:off x="990600" y="1371600"/>
                <a:ext cx="533400" cy="76200"/>
                <a:chOff x="990600" y="1371600"/>
                <a:chExt cx="533400" cy="76200"/>
              </a:xfrm>
            </p:grpSpPr>
            <p:sp>
              <p:nvSpPr>
                <p:cNvPr id="590" name="Oval 5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91" name="Oval 5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92" name="Oval 5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93" name="Oval 5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15" name="Group 514"/>
              <p:cNvGrpSpPr/>
              <p:nvPr/>
            </p:nvGrpSpPr>
            <p:grpSpPr>
              <a:xfrm>
                <a:off x="1752600" y="1371600"/>
                <a:ext cx="533400" cy="76200"/>
                <a:chOff x="990600" y="1371600"/>
                <a:chExt cx="533400" cy="76200"/>
              </a:xfrm>
            </p:grpSpPr>
            <p:sp>
              <p:nvSpPr>
                <p:cNvPr id="586" name="Oval 5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7" name="Oval 5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8" name="Oval 5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9" name="Oval 5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16" name="Group 515"/>
              <p:cNvGrpSpPr/>
              <p:nvPr/>
            </p:nvGrpSpPr>
            <p:grpSpPr>
              <a:xfrm>
                <a:off x="2514600" y="1371600"/>
                <a:ext cx="533400" cy="76200"/>
                <a:chOff x="990600" y="1371600"/>
                <a:chExt cx="533400" cy="76200"/>
              </a:xfrm>
            </p:grpSpPr>
            <p:sp>
              <p:nvSpPr>
                <p:cNvPr id="582" name="Oval 5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3" name="Oval 5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4" name="Oval 5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5" name="Oval 5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17" name="Group 516"/>
              <p:cNvGrpSpPr/>
              <p:nvPr/>
            </p:nvGrpSpPr>
            <p:grpSpPr>
              <a:xfrm>
                <a:off x="3276600" y="1371600"/>
                <a:ext cx="533400" cy="76200"/>
                <a:chOff x="990600" y="1371600"/>
                <a:chExt cx="533400" cy="76200"/>
              </a:xfrm>
            </p:grpSpPr>
            <p:sp>
              <p:nvSpPr>
                <p:cNvPr id="578" name="Oval 5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9" name="Oval 5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0" name="Oval 5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81" name="Oval 5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18" name="Group 517"/>
              <p:cNvGrpSpPr/>
              <p:nvPr/>
            </p:nvGrpSpPr>
            <p:grpSpPr>
              <a:xfrm>
                <a:off x="990600" y="1524000"/>
                <a:ext cx="533400" cy="76200"/>
                <a:chOff x="990600" y="1371600"/>
                <a:chExt cx="533400" cy="76200"/>
              </a:xfrm>
            </p:grpSpPr>
            <p:sp>
              <p:nvSpPr>
                <p:cNvPr id="574" name="Oval 5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5" name="Oval 5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6" name="Oval 5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7" name="Oval 5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19" name="Group 518"/>
              <p:cNvGrpSpPr/>
              <p:nvPr/>
            </p:nvGrpSpPr>
            <p:grpSpPr>
              <a:xfrm>
                <a:off x="1752600" y="1524000"/>
                <a:ext cx="533400" cy="76200"/>
                <a:chOff x="990600" y="1371600"/>
                <a:chExt cx="533400" cy="76200"/>
              </a:xfrm>
            </p:grpSpPr>
            <p:sp>
              <p:nvSpPr>
                <p:cNvPr id="570" name="Oval 5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1" name="Oval 5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2" name="Oval 5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73" name="Oval 5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0" name="Group 519"/>
              <p:cNvGrpSpPr/>
              <p:nvPr/>
            </p:nvGrpSpPr>
            <p:grpSpPr>
              <a:xfrm>
                <a:off x="2514600" y="1524000"/>
                <a:ext cx="533400" cy="76200"/>
                <a:chOff x="990600" y="1371600"/>
                <a:chExt cx="533400" cy="76200"/>
              </a:xfrm>
            </p:grpSpPr>
            <p:sp>
              <p:nvSpPr>
                <p:cNvPr id="566" name="Oval 5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7" name="Oval 5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8" name="Oval 5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9" name="Oval 5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1" name="Group 520"/>
              <p:cNvGrpSpPr/>
              <p:nvPr/>
            </p:nvGrpSpPr>
            <p:grpSpPr>
              <a:xfrm>
                <a:off x="3276600" y="1524000"/>
                <a:ext cx="533400" cy="76200"/>
                <a:chOff x="990600" y="1371600"/>
                <a:chExt cx="533400" cy="76200"/>
              </a:xfrm>
            </p:grpSpPr>
            <p:sp>
              <p:nvSpPr>
                <p:cNvPr id="562" name="Oval 5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3" name="Oval 5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4" name="Oval 5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5" name="Oval 5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2" name="Group 521"/>
              <p:cNvGrpSpPr/>
              <p:nvPr/>
            </p:nvGrpSpPr>
            <p:grpSpPr>
              <a:xfrm>
                <a:off x="990600" y="1676400"/>
                <a:ext cx="533400" cy="76200"/>
                <a:chOff x="990600" y="1371600"/>
                <a:chExt cx="533400" cy="76200"/>
              </a:xfrm>
            </p:grpSpPr>
            <p:sp>
              <p:nvSpPr>
                <p:cNvPr id="558" name="Oval 5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9" name="Oval 5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0" name="Oval 5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61" name="Oval 5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3" name="Group 522"/>
              <p:cNvGrpSpPr/>
              <p:nvPr/>
            </p:nvGrpSpPr>
            <p:grpSpPr>
              <a:xfrm>
                <a:off x="1752600" y="1676400"/>
                <a:ext cx="533400" cy="76200"/>
                <a:chOff x="990600" y="1371600"/>
                <a:chExt cx="533400" cy="76200"/>
              </a:xfrm>
            </p:grpSpPr>
            <p:sp>
              <p:nvSpPr>
                <p:cNvPr id="554" name="Oval 5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5" name="Oval 5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6" name="Oval 5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7" name="Oval 5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4" name="Group 523"/>
              <p:cNvGrpSpPr/>
              <p:nvPr/>
            </p:nvGrpSpPr>
            <p:grpSpPr>
              <a:xfrm>
                <a:off x="2514600" y="1676400"/>
                <a:ext cx="533400" cy="76200"/>
                <a:chOff x="990600" y="1371600"/>
                <a:chExt cx="533400" cy="76200"/>
              </a:xfrm>
            </p:grpSpPr>
            <p:sp>
              <p:nvSpPr>
                <p:cNvPr id="550" name="Oval 5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1" name="Oval 5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2" name="Oval 5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53" name="Oval 5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5" name="Group 524"/>
              <p:cNvGrpSpPr/>
              <p:nvPr/>
            </p:nvGrpSpPr>
            <p:grpSpPr>
              <a:xfrm>
                <a:off x="3276600" y="1676400"/>
                <a:ext cx="533400" cy="76200"/>
                <a:chOff x="990600" y="1371600"/>
                <a:chExt cx="533400" cy="76200"/>
              </a:xfrm>
            </p:grpSpPr>
            <p:sp>
              <p:nvSpPr>
                <p:cNvPr id="546" name="Oval 54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7" name="Oval 54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8" name="Oval 54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9" name="Oval 54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6" name="Group 525"/>
              <p:cNvGrpSpPr/>
              <p:nvPr/>
            </p:nvGrpSpPr>
            <p:grpSpPr>
              <a:xfrm>
                <a:off x="990600" y="1828800"/>
                <a:ext cx="533400" cy="76200"/>
                <a:chOff x="990600" y="1371600"/>
                <a:chExt cx="533400" cy="76200"/>
              </a:xfrm>
            </p:grpSpPr>
            <p:sp>
              <p:nvSpPr>
                <p:cNvPr id="542" name="Oval 54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3" name="Oval 54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4" name="Oval 54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5" name="Oval 54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7" name="Group 526"/>
              <p:cNvGrpSpPr/>
              <p:nvPr/>
            </p:nvGrpSpPr>
            <p:grpSpPr>
              <a:xfrm>
                <a:off x="1752600" y="1828800"/>
                <a:ext cx="533400" cy="76200"/>
                <a:chOff x="990600" y="1371600"/>
                <a:chExt cx="533400" cy="76200"/>
              </a:xfrm>
            </p:grpSpPr>
            <p:sp>
              <p:nvSpPr>
                <p:cNvPr id="538" name="Oval 53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9" name="Oval 53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0" name="Oval 53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41" name="Oval 54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8" name="Group 527"/>
              <p:cNvGrpSpPr/>
              <p:nvPr/>
            </p:nvGrpSpPr>
            <p:grpSpPr>
              <a:xfrm>
                <a:off x="2514600" y="1828800"/>
                <a:ext cx="533400" cy="76200"/>
                <a:chOff x="990600" y="1371600"/>
                <a:chExt cx="533400" cy="76200"/>
              </a:xfrm>
            </p:grpSpPr>
            <p:sp>
              <p:nvSpPr>
                <p:cNvPr id="534" name="Oval 53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5" name="Oval 53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6" name="Oval 53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7" name="Oval 53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529" name="Group 528"/>
              <p:cNvGrpSpPr/>
              <p:nvPr/>
            </p:nvGrpSpPr>
            <p:grpSpPr>
              <a:xfrm>
                <a:off x="3276600" y="1828800"/>
                <a:ext cx="533400" cy="76200"/>
                <a:chOff x="990600" y="1371600"/>
                <a:chExt cx="533400" cy="76200"/>
              </a:xfrm>
            </p:grpSpPr>
            <p:sp>
              <p:nvSpPr>
                <p:cNvPr id="530" name="Oval 5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1" name="Oval 5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2" name="Oval 5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33" name="Oval 5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grpSp>
          <p:nvGrpSpPr>
            <p:cNvPr id="352" name="Group 351"/>
            <p:cNvGrpSpPr/>
            <p:nvPr/>
          </p:nvGrpSpPr>
          <p:grpSpPr>
            <a:xfrm>
              <a:off x="990600" y="2743200"/>
              <a:ext cx="2819400" cy="533400"/>
              <a:chOff x="990600" y="1371600"/>
              <a:chExt cx="2819400" cy="533400"/>
            </a:xfrm>
          </p:grpSpPr>
          <p:grpSp>
            <p:nvGrpSpPr>
              <p:cNvPr id="434" name="Group 433"/>
              <p:cNvGrpSpPr/>
              <p:nvPr/>
            </p:nvGrpSpPr>
            <p:grpSpPr>
              <a:xfrm>
                <a:off x="990600" y="1371600"/>
                <a:ext cx="533400" cy="76200"/>
                <a:chOff x="990600" y="1371600"/>
                <a:chExt cx="533400" cy="76200"/>
              </a:xfrm>
            </p:grpSpPr>
            <p:sp>
              <p:nvSpPr>
                <p:cNvPr id="510" name="Oval 5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11" name="Oval 5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12" name="Oval 5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13" name="Oval 5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35" name="Group 434"/>
              <p:cNvGrpSpPr/>
              <p:nvPr/>
            </p:nvGrpSpPr>
            <p:grpSpPr>
              <a:xfrm>
                <a:off x="1752600" y="1371600"/>
                <a:ext cx="533400" cy="76200"/>
                <a:chOff x="990600" y="1371600"/>
                <a:chExt cx="533400" cy="76200"/>
              </a:xfrm>
            </p:grpSpPr>
            <p:sp>
              <p:nvSpPr>
                <p:cNvPr id="506" name="Oval 50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7" name="Oval 50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8" name="Oval 50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9" name="Oval 50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36" name="Group 435"/>
              <p:cNvGrpSpPr/>
              <p:nvPr/>
            </p:nvGrpSpPr>
            <p:grpSpPr>
              <a:xfrm>
                <a:off x="2514600" y="1371600"/>
                <a:ext cx="533400" cy="76200"/>
                <a:chOff x="990600" y="1371600"/>
                <a:chExt cx="533400" cy="76200"/>
              </a:xfrm>
            </p:grpSpPr>
            <p:sp>
              <p:nvSpPr>
                <p:cNvPr id="502" name="Oval 50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3" name="Oval 50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4" name="Oval 50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5" name="Oval 50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37" name="Group 436"/>
              <p:cNvGrpSpPr/>
              <p:nvPr/>
            </p:nvGrpSpPr>
            <p:grpSpPr>
              <a:xfrm>
                <a:off x="3276600" y="1371600"/>
                <a:ext cx="533400" cy="76200"/>
                <a:chOff x="990600" y="1371600"/>
                <a:chExt cx="533400" cy="76200"/>
              </a:xfrm>
            </p:grpSpPr>
            <p:sp>
              <p:nvSpPr>
                <p:cNvPr id="498" name="Oval 49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9" name="Oval 49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0" name="Oval 49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501" name="Oval 50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38" name="Group 437"/>
              <p:cNvGrpSpPr/>
              <p:nvPr/>
            </p:nvGrpSpPr>
            <p:grpSpPr>
              <a:xfrm>
                <a:off x="990600" y="1524000"/>
                <a:ext cx="533400" cy="76200"/>
                <a:chOff x="990600" y="1371600"/>
                <a:chExt cx="533400" cy="76200"/>
              </a:xfrm>
            </p:grpSpPr>
            <p:sp>
              <p:nvSpPr>
                <p:cNvPr id="494" name="Oval 49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5" name="Oval 49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6" name="Oval 49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7" name="Oval 49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39" name="Group 438"/>
              <p:cNvGrpSpPr/>
              <p:nvPr/>
            </p:nvGrpSpPr>
            <p:grpSpPr>
              <a:xfrm>
                <a:off x="1752600" y="1524000"/>
                <a:ext cx="533400" cy="76200"/>
                <a:chOff x="990600" y="1371600"/>
                <a:chExt cx="533400" cy="76200"/>
              </a:xfrm>
            </p:grpSpPr>
            <p:sp>
              <p:nvSpPr>
                <p:cNvPr id="490" name="Oval 4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1" name="Oval 4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2" name="Oval 4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93" name="Oval 4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0" name="Group 439"/>
              <p:cNvGrpSpPr/>
              <p:nvPr/>
            </p:nvGrpSpPr>
            <p:grpSpPr>
              <a:xfrm>
                <a:off x="2514600" y="1524000"/>
                <a:ext cx="533400" cy="76200"/>
                <a:chOff x="990600" y="1371600"/>
                <a:chExt cx="533400" cy="76200"/>
              </a:xfrm>
            </p:grpSpPr>
            <p:sp>
              <p:nvSpPr>
                <p:cNvPr id="486" name="Oval 4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7" name="Oval 4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8" name="Oval 4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9" name="Oval 4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1" name="Group 440"/>
              <p:cNvGrpSpPr/>
              <p:nvPr/>
            </p:nvGrpSpPr>
            <p:grpSpPr>
              <a:xfrm>
                <a:off x="3276600" y="1524000"/>
                <a:ext cx="533400" cy="76200"/>
                <a:chOff x="990600" y="1371600"/>
                <a:chExt cx="533400" cy="76200"/>
              </a:xfrm>
            </p:grpSpPr>
            <p:sp>
              <p:nvSpPr>
                <p:cNvPr id="482" name="Oval 4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3" name="Oval 4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4" name="Oval 4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5" name="Oval 4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2" name="Group 441"/>
              <p:cNvGrpSpPr/>
              <p:nvPr/>
            </p:nvGrpSpPr>
            <p:grpSpPr>
              <a:xfrm>
                <a:off x="990600" y="1676400"/>
                <a:ext cx="533400" cy="76200"/>
                <a:chOff x="990600" y="1371600"/>
                <a:chExt cx="533400" cy="76200"/>
              </a:xfrm>
            </p:grpSpPr>
            <p:sp>
              <p:nvSpPr>
                <p:cNvPr id="478" name="Oval 4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9" name="Oval 4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0" name="Oval 4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81" name="Oval 4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3" name="Group 442"/>
              <p:cNvGrpSpPr/>
              <p:nvPr/>
            </p:nvGrpSpPr>
            <p:grpSpPr>
              <a:xfrm>
                <a:off x="1752600" y="1676400"/>
                <a:ext cx="533400" cy="76200"/>
                <a:chOff x="990600" y="1371600"/>
                <a:chExt cx="533400" cy="76200"/>
              </a:xfrm>
            </p:grpSpPr>
            <p:sp>
              <p:nvSpPr>
                <p:cNvPr id="474" name="Oval 4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5" name="Oval 4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6" name="Oval 4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7" name="Oval 4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4" name="Group 443"/>
              <p:cNvGrpSpPr/>
              <p:nvPr/>
            </p:nvGrpSpPr>
            <p:grpSpPr>
              <a:xfrm>
                <a:off x="2514600" y="1676400"/>
                <a:ext cx="533400" cy="76200"/>
                <a:chOff x="990600" y="1371600"/>
                <a:chExt cx="533400" cy="76200"/>
              </a:xfrm>
            </p:grpSpPr>
            <p:sp>
              <p:nvSpPr>
                <p:cNvPr id="470" name="Oval 4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1" name="Oval 4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2" name="Oval 4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73" name="Oval 4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5" name="Group 444"/>
              <p:cNvGrpSpPr/>
              <p:nvPr/>
            </p:nvGrpSpPr>
            <p:grpSpPr>
              <a:xfrm>
                <a:off x="3276600" y="1676400"/>
                <a:ext cx="533400" cy="76200"/>
                <a:chOff x="990600" y="1371600"/>
                <a:chExt cx="533400" cy="76200"/>
              </a:xfrm>
            </p:grpSpPr>
            <p:sp>
              <p:nvSpPr>
                <p:cNvPr id="466" name="Oval 46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7" name="Oval 46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8" name="Oval 46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9" name="Oval 46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6" name="Group 445"/>
              <p:cNvGrpSpPr/>
              <p:nvPr/>
            </p:nvGrpSpPr>
            <p:grpSpPr>
              <a:xfrm>
                <a:off x="990600" y="1828800"/>
                <a:ext cx="533400" cy="76200"/>
                <a:chOff x="990600" y="1371600"/>
                <a:chExt cx="533400" cy="76200"/>
              </a:xfrm>
            </p:grpSpPr>
            <p:sp>
              <p:nvSpPr>
                <p:cNvPr id="462" name="Oval 46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3" name="Oval 46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4" name="Oval 46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5" name="Oval 46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7" name="Group 446"/>
              <p:cNvGrpSpPr/>
              <p:nvPr/>
            </p:nvGrpSpPr>
            <p:grpSpPr>
              <a:xfrm>
                <a:off x="1752600" y="1828800"/>
                <a:ext cx="533400" cy="76200"/>
                <a:chOff x="990600" y="1371600"/>
                <a:chExt cx="533400" cy="76200"/>
              </a:xfrm>
            </p:grpSpPr>
            <p:sp>
              <p:nvSpPr>
                <p:cNvPr id="458" name="Oval 45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9" name="Oval 45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0" name="Oval 45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61" name="Oval 46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8" name="Group 447"/>
              <p:cNvGrpSpPr/>
              <p:nvPr/>
            </p:nvGrpSpPr>
            <p:grpSpPr>
              <a:xfrm>
                <a:off x="2514600" y="1828800"/>
                <a:ext cx="533400" cy="76200"/>
                <a:chOff x="990600" y="1371600"/>
                <a:chExt cx="533400" cy="76200"/>
              </a:xfrm>
            </p:grpSpPr>
            <p:sp>
              <p:nvSpPr>
                <p:cNvPr id="454" name="Oval 45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5" name="Oval 45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6" name="Oval 45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7" name="Oval 45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449" name="Group 448"/>
              <p:cNvGrpSpPr/>
              <p:nvPr/>
            </p:nvGrpSpPr>
            <p:grpSpPr>
              <a:xfrm>
                <a:off x="3276600" y="1828800"/>
                <a:ext cx="533400" cy="76200"/>
                <a:chOff x="990600" y="1371600"/>
                <a:chExt cx="533400" cy="76200"/>
              </a:xfrm>
            </p:grpSpPr>
            <p:sp>
              <p:nvSpPr>
                <p:cNvPr id="450" name="Oval 44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1" name="Oval 45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2" name="Oval 45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53" name="Oval 45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grpSp>
          <p:nvGrpSpPr>
            <p:cNvPr id="353" name="Group 352"/>
            <p:cNvGrpSpPr/>
            <p:nvPr/>
          </p:nvGrpSpPr>
          <p:grpSpPr>
            <a:xfrm>
              <a:off x="990600" y="3429000"/>
              <a:ext cx="2819400" cy="533400"/>
              <a:chOff x="990600" y="1371600"/>
              <a:chExt cx="2819400" cy="533400"/>
            </a:xfrm>
          </p:grpSpPr>
          <p:grpSp>
            <p:nvGrpSpPr>
              <p:cNvPr id="354" name="Group 353"/>
              <p:cNvGrpSpPr/>
              <p:nvPr/>
            </p:nvGrpSpPr>
            <p:grpSpPr>
              <a:xfrm>
                <a:off x="990600" y="1371600"/>
                <a:ext cx="533400" cy="76200"/>
                <a:chOff x="990600" y="1371600"/>
                <a:chExt cx="533400" cy="76200"/>
              </a:xfrm>
            </p:grpSpPr>
            <p:sp>
              <p:nvSpPr>
                <p:cNvPr id="430" name="Oval 42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31" name="Oval 43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32" name="Oval 43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33" name="Oval 43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55" name="Group 354"/>
              <p:cNvGrpSpPr/>
              <p:nvPr/>
            </p:nvGrpSpPr>
            <p:grpSpPr>
              <a:xfrm>
                <a:off x="1752600" y="1371600"/>
                <a:ext cx="533400" cy="76200"/>
                <a:chOff x="990600" y="1371600"/>
                <a:chExt cx="533400" cy="76200"/>
              </a:xfrm>
            </p:grpSpPr>
            <p:sp>
              <p:nvSpPr>
                <p:cNvPr id="426" name="Oval 42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7" name="Oval 42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8" name="Oval 42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9" name="Oval 42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56" name="Group 355"/>
              <p:cNvGrpSpPr/>
              <p:nvPr/>
            </p:nvGrpSpPr>
            <p:grpSpPr>
              <a:xfrm>
                <a:off x="2514600" y="1371600"/>
                <a:ext cx="533400" cy="76200"/>
                <a:chOff x="990600" y="1371600"/>
                <a:chExt cx="533400" cy="76200"/>
              </a:xfrm>
            </p:grpSpPr>
            <p:sp>
              <p:nvSpPr>
                <p:cNvPr id="422" name="Oval 42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3" name="Oval 42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4" name="Oval 42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5" name="Oval 42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57" name="Group 356"/>
              <p:cNvGrpSpPr/>
              <p:nvPr/>
            </p:nvGrpSpPr>
            <p:grpSpPr>
              <a:xfrm>
                <a:off x="3276600" y="1371600"/>
                <a:ext cx="533400" cy="76200"/>
                <a:chOff x="990600" y="1371600"/>
                <a:chExt cx="533400" cy="76200"/>
              </a:xfrm>
            </p:grpSpPr>
            <p:sp>
              <p:nvSpPr>
                <p:cNvPr id="418" name="Oval 41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9" name="Oval 41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0" name="Oval 41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21" name="Oval 42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58" name="Group 357"/>
              <p:cNvGrpSpPr/>
              <p:nvPr/>
            </p:nvGrpSpPr>
            <p:grpSpPr>
              <a:xfrm>
                <a:off x="990600" y="1524000"/>
                <a:ext cx="533400" cy="76200"/>
                <a:chOff x="990600" y="1371600"/>
                <a:chExt cx="533400" cy="76200"/>
              </a:xfrm>
            </p:grpSpPr>
            <p:sp>
              <p:nvSpPr>
                <p:cNvPr id="414" name="Oval 41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5" name="Oval 41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6" name="Oval 41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7" name="Oval 41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59" name="Group 358"/>
              <p:cNvGrpSpPr/>
              <p:nvPr/>
            </p:nvGrpSpPr>
            <p:grpSpPr>
              <a:xfrm>
                <a:off x="1752600" y="1524000"/>
                <a:ext cx="533400" cy="76200"/>
                <a:chOff x="990600" y="1371600"/>
                <a:chExt cx="533400" cy="76200"/>
              </a:xfrm>
            </p:grpSpPr>
            <p:sp>
              <p:nvSpPr>
                <p:cNvPr id="410" name="Oval 40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1" name="Oval 41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2" name="Oval 41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13" name="Oval 41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0" name="Group 359"/>
              <p:cNvGrpSpPr/>
              <p:nvPr/>
            </p:nvGrpSpPr>
            <p:grpSpPr>
              <a:xfrm>
                <a:off x="2514600" y="1524000"/>
                <a:ext cx="533400" cy="76200"/>
                <a:chOff x="990600" y="1371600"/>
                <a:chExt cx="533400" cy="76200"/>
              </a:xfrm>
            </p:grpSpPr>
            <p:sp>
              <p:nvSpPr>
                <p:cNvPr id="406" name="Oval 40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7" name="Oval 40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8" name="Oval 40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9" name="Oval 40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1" name="Group 360"/>
              <p:cNvGrpSpPr/>
              <p:nvPr/>
            </p:nvGrpSpPr>
            <p:grpSpPr>
              <a:xfrm>
                <a:off x="3276600" y="1524000"/>
                <a:ext cx="533400" cy="76200"/>
                <a:chOff x="990600" y="1371600"/>
                <a:chExt cx="533400" cy="76200"/>
              </a:xfrm>
            </p:grpSpPr>
            <p:sp>
              <p:nvSpPr>
                <p:cNvPr id="402" name="Oval 40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3" name="Oval 40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4" name="Oval 40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5" name="Oval 40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2" name="Group 361"/>
              <p:cNvGrpSpPr/>
              <p:nvPr/>
            </p:nvGrpSpPr>
            <p:grpSpPr>
              <a:xfrm>
                <a:off x="990600" y="1676400"/>
                <a:ext cx="533400" cy="76200"/>
                <a:chOff x="990600" y="1371600"/>
                <a:chExt cx="533400" cy="76200"/>
              </a:xfrm>
            </p:grpSpPr>
            <p:sp>
              <p:nvSpPr>
                <p:cNvPr id="398" name="Oval 39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9" name="Oval 39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0" name="Oval 39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401" name="Oval 40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3" name="Group 362"/>
              <p:cNvGrpSpPr/>
              <p:nvPr/>
            </p:nvGrpSpPr>
            <p:grpSpPr>
              <a:xfrm>
                <a:off x="1752600" y="1676400"/>
                <a:ext cx="533400" cy="76200"/>
                <a:chOff x="990600" y="1371600"/>
                <a:chExt cx="533400" cy="76200"/>
              </a:xfrm>
            </p:grpSpPr>
            <p:sp>
              <p:nvSpPr>
                <p:cNvPr id="394" name="Oval 39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5" name="Oval 39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6" name="Oval 39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7" name="Oval 39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4" name="Group 363"/>
              <p:cNvGrpSpPr/>
              <p:nvPr/>
            </p:nvGrpSpPr>
            <p:grpSpPr>
              <a:xfrm>
                <a:off x="2514600" y="1676400"/>
                <a:ext cx="533400" cy="76200"/>
                <a:chOff x="990600" y="1371600"/>
                <a:chExt cx="533400" cy="76200"/>
              </a:xfrm>
            </p:grpSpPr>
            <p:sp>
              <p:nvSpPr>
                <p:cNvPr id="390" name="Oval 38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1" name="Oval 39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2" name="Oval 39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93" name="Oval 39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5" name="Group 364"/>
              <p:cNvGrpSpPr/>
              <p:nvPr/>
            </p:nvGrpSpPr>
            <p:grpSpPr>
              <a:xfrm>
                <a:off x="3276600" y="1676400"/>
                <a:ext cx="533400" cy="76200"/>
                <a:chOff x="990600" y="1371600"/>
                <a:chExt cx="533400" cy="76200"/>
              </a:xfrm>
            </p:grpSpPr>
            <p:sp>
              <p:nvSpPr>
                <p:cNvPr id="386" name="Oval 385"/>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7" name="Oval 386"/>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8" name="Oval 387"/>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9" name="Oval 388"/>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6" name="Group 365"/>
              <p:cNvGrpSpPr/>
              <p:nvPr/>
            </p:nvGrpSpPr>
            <p:grpSpPr>
              <a:xfrm>
                <a:off x="990600" y="1828800"/>
                <a:ext cx="533400" cy="76200"/>
                <a:chOff x="990600" y="1371600"/>
                <a:chExt cx="533400" cy="76200"/>
              </a:xfrm>
            </p:grpSpPr>
            <p:sp>
              <p:nvSpPr>
                <p:cNvPr id="382" name="Oval 381"/>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3" name="Oval 382"/>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4" name="Oval 383"/>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5" name="Oval 384"/>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7" name="Group 366"/>
              <p:cNvGrpSpPr/>
              <p:nvPr/>
            </p:nvGrpSpPr>
            <p:grpSpPr>
              <a:xfrm>
                <a:off x="1752600" y="1828800"/>
                <a:ext cx="533400" cy="76200"/>
                <a:chOff x="990600" y="1371600"/>
                <a:chExt cx="533400" cy="76200"/>
              </a:xfrm>
            </p:grpSpPr>
            <p:sp>
              <p:nvSpPr>
                <p:cNvPr id="378" name="Oval 377"/>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9" name="Oval 378"/>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0" name="Oval 379"/>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81" name="Oval 380"/>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8" name="Group 367"/>
              <p:cNvGrpSpPr/>
              <p:nvPr/>
            </p:nvGrpSpPr>
            <p:grpSpPr>
              <a:xfrm>
                <a:off x="2514600" y="1828800"/>
                <a:ext cx="533400" cy="76200"/>
                <a:chOff x="990600" y="1371600"/>
                <a:chExt cx="533400" cy="76200"/>
              </a:xfrm>
            </p:grpSpPr>
            <p:sp>
              <p:nvSpPr>
                <p:cNvPr id="374" name="Oval 373"/>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5" name="Oval 374"/>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6" name="Oval 375"/>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7" name="Oval 376"/>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nvGrpSpPr>
              <p:cNvPr id="369" name="Group 368"/>
              <p:cNvGrpSpPr/>
              <p:nvPr/>
            </p:nvGrpSpPr>
            <p:grpSpPr>
              <a:xfrm>
                <a:off x="3276600" y="1828800"/>
                <a:ext cx="533400" cy="76200"/>
                <a:chOff x="990600" y="1371600"/>
                <a:chExt cx="533400" cy="76200"/>
              </a:xfrm>
            </p:grpSpPr>
            <p:sp>
              <p:nvSpPr>
                <p:cNvPr id="370" name="Oval 369"/>
                <p:cNvSpPr/>
                <p:nvPr/>
              </p:nvSpPr>
              <p:spPr>
                <a:xfrm>
                  <a:off x="9906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1" name="Oval 370"/>
                <p:cNvSpPr/>
                <p:nvPr/>
              </p:nvSpPr>
              <p:spPr>
                <a:xfrm>
                  <a:off x="11430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2" name="Oval 371"/>
                <p:cNvSpPr/>
                <p:nvPr/>
              </p:nvSpPr>
              <p:spPr>
                <a:xfrm>
                  <a:off x="12954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sp>
              <p:nvSpPr>
                <p:cNvPr id="373" name="Oval 372"/>
                <p:cNvSpPr/>
                <p:nvPr/>
              </p:nvSpPr>
              <p:spPr>
                <a:xfrm>
                  <a:off x="1447800" y="1371600"/>
                  <a:ext cx="76200" cy="76200"/>
                </a:xfrm>
                <a:prstGeom prst="ellipse">
                  <a:avLst/>
                </a:prstGeom>
                <a:solidFill>
                  <a:sysClr val="windowText" lastClr="000000"/>
                </a:solidFill>
                <a:ln w="25400" cap="flat" cmpd="sng" algn="ctr">
                  <a:solidFill>
                    <a:srgbClr val="0071C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Intel Clear"/>
                    <a:ea typeface=""/>
                    <a:cs typeface=""/>
                  </a:endParaRPr>
                </a:p>
              </p:txBody>
            </p:sp>
          </p:grpSp>
        </p:grpSp>
      </p:grpSp>
      <p:sp>
        <p:nvSpPr>
          <p:cNvPr id="674" name="TextBox 673"/>
          <p:cNvSpPr txBox="1"/>
          <p:nvPr/>
        </p:nvSpPr>
        <p:spPr>
          <a:xfrm>
            <a:off x="295932" y="2338647"/>
            <a:ext cx="3340378" cy="3170099"/>
          </a:xfrm>
          <a:prstGeom prst="rect">
            <a:avLst/>
          </a:prstGeom>
          <a:noFill/>
          <a:ln>
            <a:solidFill>
              <a:srgbClr val="0071C5"/>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extern void reduce(   __local  float*,   __global float*);          </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Intel Clear"/>
              <a:ea typeface=""/>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__kernel void pi(  </a:t>
            </a:r>
            <a:r>
              <a:rPr kumimoji="0" lang="en-US" sz="1000" b="0" i="0" u="none" strike="noStrike" kern="0" cap="none" spc="0" normalizeH="0" baseline="0" noProof="0" err="1">
                <a:ln>
                  <a:noFill/>
                </a:ln>
                <a:solidFill>
                  <a:prstClr val="black"/>
                </a:solidFill>
                <a:effectLst/>
                <a:uLnTx/>
                <a:uFillTx/>
                <a:latin typeface="Intel Clear"/>
                <a:ea typeface=""/>
              </a:rPr>
              <a:t>const</a:t>
            </a: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int</a:t>
            </a:r>
            <a:r>
              <a:rPr kumimoji="0" lang="en-US" sz="1000" b="0" i="0" u="none" strike="noStrike" kern="0" cap="none" spc="0" normalizeH="0" baseline="0" noProof="0">
                <a:ln>
                  <a:noFill/>
                </a:ln>
                <a:solidFill>
                  <a:prstClr val="black"/>
                </a:solidFill>
                <a:effectLst/>
                <a:uLnTx/>
                <a:uFillTx/>
                <a:latin typeface="Intel Clear"/>
                <a:ea typeface=""/>
              </a:rPr>
              <a:t> niters, float  </a:t>
            </a:r>
            <a:r>
              <a:rPr kumimoji="0" lang="en-US" sz="1000" b="0" i="0" u="none" strike="noStrike" kern="0" cap="none" spc="0" normalizeH="0" baseline="0" noProof="0" err="1">
                <a:ln>
                  <a:noFill/>
                </a:ln>
                <a:solidFill>
                  <a:prstClr val="black"/>
                </a:solidFill>
                <a:effectLst/>
                <a:uLnTx/>
                <a:uFillTx/>
                <a:latin typeface="Intel Clear"/>
                <a:ea typeface=""/>
              </a:rPr>
              <a:t>step_size</a:t>
            </a:r>
            <a:r>
              <a:rPr kumimoji="0" lang="en-US" sz="1000" b="0" i="0" u="none" strike="noStrike" kern="0" cap="none" spc="0" normalizeH="0" baseline="0" noProof="0">
                <a:ln>
                  <a:noFill/>
                </a:ln>
                <a:solidFill>
                  <a:prstClr val="black"/>
                </a:solidFill>
                <a:effectLst/>
                <a:uLnTx/>
                <a:uFillTx/>
                <a:latin typeface="Intel Clear"/>
                <a:ea typeface=""/>
              </a:rPr>
              <a:t>,    </a:t>
            </a:r>
            <a:br>
              <a:rPr kumimoji="0" lang="en-US" sz="1000" b="0" i="0" u="none" strike="noStrike" kern="0" cap="none" spc="0" normalizeH="0" baseline="0" noProof="0">
                <a:ln>
                  <a:noFill/>
                </a:ln>
                <a:solidFill>
                  <a:prstClr val="black"/>
                </a:solidFill>
                <a:effectLst/>
                <a:uLnTx/>
                <a:uFillTx/>
                <a:latin typeface="Intel Clear"/>
                <a:ea typeface=""/>
              </a:rPr>
            </a:br>
            <a:r>
              <a:rPr kumimoji="0" lang="en-US" sz="1000" b="0" i="0" u="none" strike="noStrike" kern="0" cap="none" spc="0" normalizeH="0" baseline="0" noProof="0">
                <a:ln>
                  <a:noFill/>
                </a:ln>
                <a:solidFill>
                  <a:prstClr val="black"/>
                </a:solidFill>
                <a:effectLst/>
                <a:uLnTx/>
                <a:uFillTx/>
                <a:latin typeface="Intel Clear"/>
                <a:ea typeface=""/>
              </a:rPr>
              <a:t>         __local  float*  </a:t>
            </a:r>
            <a:r>
              <a:rPr kumimoji="0" lang="en-US" sz="1000" b="0" i="0" u="none" strike="noStrike" kern="0" cap="none" spc="0" normalizeH="0" baseline="0" noProof="0" err="1">
                <a:ln>
                  <a:noFill/>
                </a:ln>
                <a:solidFill>
                  <a:prstClr val="black"/>
                </a:solidFill>
                <a:effectLst/>
                <a:uLnTx/>
                <a:uFillTx/>
                <a:latin typeface="Intel Clear"/>
                <a:ea typeface=""/>
              </a:rPr>
              <a:t>l_sums</a:t>
            </a:r>
            <a:r>
              <a:rPr kumimoji="0" lang="en-US" sz="1000" b="0" i="0" u="none" strike="noStrike" kern="0" cap="none" spc="0" normalizeH="0" baseline="0" noProof="0">
                <a:ln>
                  <a:noFill/>
                </a:ln>
                <a:solidFill>
                  <a:prstClr val="black"/>
                </a:solidFill>
                <a:effectLst/>
                <a:uLnTx/>
                <a:uFillTx/>
                <a:latin typeface="Intel Clear"/>
                <a:ea typeface=""/>
              </a:rPr>
              <a:t>,  __global float*  </a:t>
            </a:r>
            <a:r>
              <a:rPr kumimoji="0" lang="en-US" sz="1000" b="0" i="0" u="none" strike="noStrike" kern="0" cap="none" spc="0" normalizeH="0" baseline="0" noProof="0" err="1">
                <a:ln>
                  <a:noFill/>
                </a:ln>
                <a:solidFill>
                  <a:prstClr val="black"/>
                </a:solidFill>
                <a:effectLst/>
                <a:uLnTx/>
                <a:uFillTx/>
                <a:latin typeface="Intel Clear"/>
                <a:ea typeface=""/>
              </a:rPr>
              <a:t>p_sums</a:t>
            </a:r>
            <a:r>
              <a:rPr kumimoji="0" lang="en-US" sz="1000" b="0" i="0" u="none" strike="noStrike" kern="0" cap="none" spc="0" normalizeH="0" baseline="0" noProof="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int</a:t>
            </a: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n_wrk_items</a:t>
            </a:r>
            <a:r>
              <a:rPr kumimoji="0" lang="en-US" sz="1000" b="0" i="0" u="none" strike="noStrike" kern="0" cap="none" spc="0" normalizeH="0" baseline="0" noProof="0">
                <a:ln>
                  <a:noFill/>
                </a:ln>
                <a:solidFill>
                  <a:prstClr val="black"/>
                </a:solidFill>
                <a:effectLst/>
                <a:uLnTx/>
                <a:uFillTx/>
                <a:latin typeface="Intel Clear"/>
                <a:ea typeface=""/>
              </a:rPr>
              <a:t>  = </a:t>
            </a:r>
            <a:r>
              <a:rPr kumimoji="0" lang="en-US" sz="1000" b="0" i="0" u="none" strike="noStrike" kern="0" cap="none" spc="0" normalizeH="0" baseline="0" noProof="0" err="1">
                <a:ln>
                  <a:noFill/>
                </a:ln>
                <a:solidFill>
                  <a:prstClr val="black"/>
                </a:solidFill>
                <a:effectLst/>
                <a:uLnTx/>
                <a:uFillTx/>
                <a:latin typeface="Intel Clear"/>
                <a:ea typeface=""/>
              </a:rPr>
              <a:t>get_local_size</a:t>
            </a:r>
            <a:r>
              <a:rPr kumimoji="0" lang="en-US" sz="1000" b="0" i="0" u="none" strike="noStrike" kern="0" cap="none" spc="0" normalizeH="0" baseline="0" noProof="0">
                <a:ln>
                  <a:noFill/>
                </a:ln>
                <a:solidFill>
                  <a:prstClr val="black"/>
                </a:solidFill>
                <a:effectLst/>
                <a:uLnTx/>
                <a:uFillTx/>
                <a:latin typeface="Intel Clear"/>
                <a:ea typeface=""/>
              </a:rPr>
              <a:t>(0);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int</a:t>
            </a: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loc_id</a:t>
            </a:r>
            <a:r>
              <a:rPr kumimoji="0" lang="en-US" sz="1000" b="0" i="0" u="none" strike="noStrike" kern="0" cap="none" spc="0" normalizeH="0" baseline="0" noProof="0">
                <a:ln>
                  <a:noFill/>
                </a:ln>
                <a:solidFill>
                  <a:prstClr val="black"/>
                </a:solidFill>
                <a:effectLst/>
                <a:uLnTx/>
                <a:uFillTx/>
                <a:latin typeface="Intel Clear"/>
                <a:ea typeface=""/>
              </a:rPr>
              <a:t>       = </a:t>
            </a:r>
            <a:r>
              <a:rPr kumimoji="0" lang="en-US" sz="1000" b="0" i="0" u="none" strike="noStrike" kern="0" cap="none" spc="0" normalizeH="0" baseline="0" noProof="0" err="1">
                <a:ln>
                  <a:noFill/>
                </a:ln>
                <a:solidFill>
                  <a:prstClr val="black"/>
                </a:solidFill>
                <a:effectLst/>
                <a:uLnTx/>
                <a:uFillTx/>
                <a:latin typeface="Intel Clear"/>
                <a:ea typeface=""/>
              </a:rPr>
              <a:t>get_local_id</a:t>
            </a:r>
            <a:r>
              <a:rPr kumimoji="0" lang="en-US" sz="1000" b="0" i="0" u="none" strike="noStrike" kern="0" cap="none" spc="0" normalizeH="0" baseline="0" noProof="0">
                <a:ln>
                  <a:noFill/>
                </a:ln>
                <a:solidFill>
                  <a:prstClr val="black"/>
                </a:solidFill>
                <a:effectLst/>
                <a:uLnTx/>
                <a:uFillTx/>
                <a:latin typeface="Intel Clear"/>
                <a:ea typeface=""/>
              </a:rPr>
              <a:t>(0);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int</a:t>
            </a: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grp_id</a:t>
            </a:r>
            <a:r>
              <a:rPr kumimoji="0" lang="en-US" sz="1000" b="0" i="0" u="none" strike="noStrike" kern="0" cap="none" spc="0" normalizeH="0" baseline="0" noProof="0">
                <a:ln>
                  <a:noFill/>
                </a:ln>
                <a:solidFill>
                  <a:prstClr val="black"/>
                </a:solidFill>
                <a:effectLst/>
                <a:uLnTx/>
                <a:uFillTx/>
                <a:latin typeface="Intel Clear"/>
                <a:ea typeface=""/>
              </a:rPr>
              <a:t>   = </a:t>
            </a:r>
            <a:r>
              <a:rPr kumimoji="0" lang="en-US" sz="1000" b="0" i="0" u="none" strike="noStrike" kern="0" cap="none" spc="0" normalizeH="0" baseline="0" noProof="0" err="1">
                <a:ln>
                  <a:noFill/>
                </a:ln>
                <a:solidFill>
                  <a:prstClr val="black"/>
                </a:solidFill>
                <a:effectLst/>
                <a:uLnTx/>
                <a:uFillTx/>
                <a:latin typeface="Intel Clear"/>
                <a:ea typeface=""/>
              </a:rPr>
              <a:t>get_group_id</a:t>
            </a:r>
            <a:r>
              <a:rPr kumimoji="0" lang="en-US" sz="1000" b="0" i="0" u="none" strike="noStrike" kern="0" cap="none" spc="0" normalizeH="0" baseline="0" noProof="0">
                <a:ln>
                  <a:noFill/>
                </a:ln>
                <a:solidFill>
                  <a:prstClr val="black"/>
                </a:solidFill>
                <a:effectLst/>
                <a:uLnTx/>
                <a:uFillTx/>
                <a:latin typeface="Intel Clear"/>
                <a:ea typeface=""/>
              </a:rPr>
              <a:t>(0);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float x, </a:t>
            </a:r>
            <a:r>
              <a:rPr kumimoji="0" lang="en-US" sz="1000" b="0" i="0" u="none" strike="noStrike" kern="0" cap="none" spc="0" normalizeH="0" baseline="0" noProof="0" err="1">
                <a:ln>
                  <a:noFill/>
                </a:ln>
                <a:solidFill>
                  <a:prstClr val="black"/>
                </a:solidFill>
                <a:effectLst/>
                <a:uLnTx/>
                <a:uFillTx/>
                <a:latin typeface="Intel Clear"/>
                <a:ea typeface=""/>
              </a:rPr>
              <a:t>accum</a:t>
            </a:r>
            <a:r>
              <a:rPr kumimoji="0" lang="en-US" sz="1000" b="0" i="0" u="none" strike="noStrike" kern="0" cap="none" spc="0" normalizeH="0" baseline="0" noProof="0">
                <a:ln>
                  <a:noFill/>
                </a:ln>
                <a:solidFill>
                  <a:prstClr val="black"/>
                </a:solidFill>
                <a:effectLst/>
                <a:uLnTx/>
                <a:uFillTx/>
                <a:latin typeface="Intel Clear"/>
                <a:ea typeface=""/>
              </a:rPr>
              <a:t> = 0.0f;    </a:t>
            </a:r>
            <a:r>
              <a:rPr kumimoji="0" lang="en-US" sz="1000" b="0" i="0" u="none" strike="noStrike" kern="0" cap="none" spc="0" normalizeH="0" baseline="0" noProof="0" err="1">
                <a:ln>
                  <a:noFill/>
                </a:ln>
                <a:solidFill>
                  <a:prstClr val="black"/>
                </a:solidFill>
                <a:effectLst/>
                <a:uLnTx/>
                <a:uFillTx/>
                <a:latin typeface="Intel Clear"/>
                <a:ea typeface=""/>
              </a:rPr>
              <a:t>int</a:t>
            </a: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i,istart,iend</a:t>
            </a:r>
            <a:r>
              <a:rPr kumimoji="0" lang="en-US" sz="1000" b="0" i="0" u="none" strike="noStrike" kern="0" cap="none" spc="0" normalizeH="0" baseline="0" noProof="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istart</a:t>
            </a:r>
            <a:r>
              <a:rPr kumimoji="0" lang="en-US" sz="1000" b="0" i="0" u="none" strike="noStrike" kern="0" cap="none" spc="0" normalizeH="0" baseline="0" noProof="0">
                <a:ln>
                  <a:noFill/>
                </a:ln>
                <a:solidFill>
                  <a:prstClr val="black"/>
                </a:solidFill>
                <a:effectLst/>
                <a:uLnTx/>
                <a:uFillTx/>
                <a:latin typeface="Intel Clear"/>
                <a:ea typeface=""/>
              </a:rPr>
              <a:t> =   (</a:t>
            </a:r>
            <a:r>
              <a:rPr kumimoji="0" lang="en-US" sz="1000" b="0" i="0" u="none" strike="noStrike" kern="0" cap="none" spc="0" normalizeH="0" baseline="0" noProof="0" err="1">
                <a:ln>
                  <a:noFill/>
                </a:ln>
                <a:solidFill>
                  <a:prstClr val="black"/>
                </a:solidFill>
                <a:effectLst/>
                <a:uLnTx/>
                <a:uFillTx/>
                <a:latin typeface="Intel Clear"/>
                <a:ea typeface=""/>
              </a:rPr>
              <a:t>grp_id</a:t>
            </a:r>
            <a:r>
              <a:rPr kumimoji="0" lang="en-US" sz="1000" b="0" i="0" u="none" strike="noStrike" kern="0" cap="none" spc="0" normalizeH="0" baseline="0" noProof="0">
                <a:ln>
                  <a:noFill/>
                </a:ln>
                <a:solidFill>
                  <a:prstClr val="black"/>
                </a:solidFill>
                <a:effectLst/>
                <a:uLnTx/>
                <a:uFillTx/>
                <a:latin typeface="Intel Clear"/>
                <a:ea typeface=""/>
              </a:rPr>
              <a:t> * </a:t>
            </a:r>
            <a:r>
              <a:rPr kumimoji="0" lang="en-US" sz="1000" b="0" i="0" u="none" strike="noStrike" kern="0" cap="none" spc="0" normalizeH="0" baseline="0" noProof="0" err="1">
                <a:ln>
                  <a:noFill/>
                </a:ln>
                <a:solidFill>
                  <a:prstClr val="black"/>
                </a:solidFill>
                <a:effectLst/>
                <a:uLnTx/>
                <a:uFillTx/>
                <a:latin typeface="Intel Clear"/>
                <a:ea typeface=""/>
              </a:rPr>
              <a:t>n_wrk_items</a:t>
            </a:r>
            <a:r>
              <a:rPr kumimoji="0" lang="en-US" sz="1000" b="0" i="0" u="none" strike="noStrike" kern="0" cap="none" spc="0" normalizeH="0" baseline="0" noProof="0">
                <a:ln>
                  <a:noFill/>
                </a:ln>
                <a:solidFill>
                  <a:prstClr val="black"/>
                </a:solidFill>
                <a:effectLst/>
                <a:uLnTx/>
                <a:uFillTx/>
                <a:latin typeface="Intel Clear"/>
                <a:ea typeface=""/>
              </a:rPr>
              <a:t>   + </a:t>
            </a:r>
            <a:r>
              <a:rPr kumimoji="0" lang="en-US" sz="1000" b="0" i="0" u="none" strike="noStrike" kern="0" cap="none" spc="0" normalizeH="0" baseline="0" noProof="0" err="1">
                <a:ln>
                  <a:noFill/>
                </a:ln>
                <a:solidFill>
                  <a:prstClr val="black"/>
                </a:solidFill>
                <a:effectLst/>
                <a:uLnTx/>
                <a:uFillTx/>
                <a:latin typeface="Intel Clear"/>
                <a:ea typeface=""/>
              </a:rPr>
              <a:t>loc_id</a:t>
            </a:r>
            <a:r>
              <a:rPr kumimoji="0" lang="en-US" sz="1000" b="0" i="0" u="none" strike="noStrike" kern="0" cap="none" spc="0" normalizeH="0" baseline="0" noProof="0">
                <a:ln>
                  <a:noFill/>
                </a:ln>
                <a:solidFill>
                  <a:prstClr val="black"/>
                </a:solidFill>
                <a:effectLst/>
                <a:uLnTx/>
                <a:uFillTx/>
                <a:latin typeface="Intel Clear"/>
                <a:ea typeface=""/>
              </a:rPr>
              <a:t>) * niters;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iend</a:t>
            </a:r>
            <a:r>
              <a:rPr kumimoji="0" lang="en-US" sz="1000" b="0" i="0" u="none" strike="noStrike" kern="0" cap="none" spc="0" normalizeH="0" baseline="0" noProof="0">
                <a:ln>
                  <a:noFill/>
                </a:ln>
                <a:solidFill>
                  <a:prstClr val="black"/>
                </a:solidFill>
                <a:effectLst/>
                <a:uLnTx/>
                <a:uFillTx/>
                <a:latin typeface="Intel Clear"/>
                <a:ea typeface=""/>
              </a:rPr>
              <a:t>   = </a:t>
            </a:r>
            <a:r>
              <a:rPr kumimoji="0" lang="en-US" sz="1000" b="0" i="0" u="none" strike="noStrike" kern="0" cap="none" spc="0" normalizeH="0" baseline="0" noProof="0" err="1">
                <a:ln>
                  <a:noFill/>
                </a:ln>
                <a:solidFill>
                  <a:prstClr val="black"/>
                </a:solidFill>
                <a:effectLst/>
                <a:uLnTx/>
                <a:uFillTx/>
                <a:latin typeface="Intel Clear"/>
                <a:ea typeface=""/>
              </a:rPr>
              <a:t>istart+niters</a:t>
            </a:r>
            <a:r>
              <a:rPr kumimoji="0" lang="en-US" sz="1000" b="0" i="0" u="none" strike="noStrike" kern="0" cap="none" spc="0" normalizeH="0" baseline="0" noProof="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Intel Clear"/>
              <a:ea typeface=""/>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for(i= </a:t>
            </a:r>
            <a:r>
              <a:rPr kumimoji="0" lang="en-US" sz="1000" b="0" i="0" u="none" strike="noStrike" kern="0" cap="none" spc="0" normalizeH="0" baseline="0" noProof="0" err="1">
                <a:ln>
                  <a:noFill/>
                </a:ln>
                <a:solidFill>
                  <a:prstClr val="black"/>
                </a:solidFill>
                <a:effectLst/>
                <a:uLnTx/>
                <a:uFillTx/>
                <a:latin typeface="Intel Clear"/>
                <a:ea typeface=""/>
              </a:rPr>
              <a:t>istart</a:t>
            </a:r>
            <a:r>
              <a:rPr kumimoji="0" lang="en-US" sz="1000" b="0" i="0" u="none" strike="noStrike" kern="0" cap="none" spc="0" normalizeH="0" baseline="0" noProof="0">
                <a:ln>
                  <a:noFill/>
                </a:ln>
                <a:solidFill>
                  <a:prstClr val="black"/>
                </a:solidFill>
                <a:effectLst/>
                <a:uLnTx/>
                <a:uFillTx/>
                <a:latin typeface="Intel Clear"/>
                <a:ea typeface=""/>
              </a:rPr>
              <a:t>; i&lt;</a:t>
            </a:r>
            <a:r>
              <a:rPr kumimoji="0" lang="en-US" sz="1000" b="0" i="0" u="none" strike="noStrike" kern="0" cap="none" spc="0" normalizeH="0" baseline="0" noProof="0" err="1">
                <a:ln>
                  <a:noFill/>
                </a:ln>
                <a:solidFill>
                  <a:prstClr val="black"/>
                </a:solidFill>
                <a:effectLst/>
                <a:uLnTx/>
                <a:uFillTx/>
                <a:latin typeface="Intel Clear"/>
                <a:ea typeface=""/>
              </a:rPr>
              <a:t>iend</a:t>
            </a:r>
            <a:r>
              <a:rPr kumimoji="0" lang="en-US" sz="1000" b="0" i="0" u="none" strike="noStrike" kern="0" cap="none" spc="0" normalizeH="0" baseline="0" noProof="0">
                <a:ln>
                  <a:noFill/>
                </a:ln>
                <a:solidFill>
                  <a:prstClr val="black"/>
                </a:solidFill>
                <a:effectLst/>
                <a:uLnTx/>
                <a:uFillTx/>
                <a:latin typeface="Intel Clear"/>
                <a:ea typeface=""/>
              </a:rPr>
              <a:t>; i++){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x = (i+0.5f)*</a:t>
            </a:r>
            <a:r>
              <a:rPr kumimoji="0" lang="en-US" sz="1000" b="0" i="0" u="none" strike="noStrike" kern="0" cap="none" spc="0" normalizeH="0" baseline="0" noProof="0" err="1">
                <a:ln>
                  <a:noFill/>
                </a:ln>
                <a:solidFill>
                  <a:prstClr val="black"/>
                </a:solidFill>
                <a:effectLst/>
                <a:uLnTx/>
                <a:uFillTx/>
                <a:latin typeface="Intel Clear"/>
                <a:ea typeface=""/>
              </a:rPr>
              <a:t>step_size</a:t>
            </a: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accum</a:t>
            </a:r>
            <a:r>
              <a:rPr kumimoji="0" lang="en-US" sz="1000" b="0" i="0" u="none" strike="noStrike" kern="0" cap="none" spc="0" normalizeH="0" baseline="0" noProof="0">
                <a:ln>
                  <a:noFill/>
                </a:ln>
                <a:solidFill>
                  <a:prstClr val="black"/>
                </a:solidFill>
                <a:effectLst/>
                <a:uLnTx/>
                <a:uFillTx/>
                <a:latin typeface="Intel Clear"/>
                <a:ea typeface=""/>
              </a:rPr>
              <a:t> += 4.0f/(1.0f+x*x);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l_sums</a:t>
            </a:r>
            <a:r>
              <a:rPr kumimoji="0" lang="en-US" sz="1000" b="0" i="0" u="none" strike="noStrike" kern="0" cap="none" spc="0" normalizeH="0" baseline="0" noProof="0">
                <a:ln>
                  <a:noFill/>
                </a:ln>
                <a:solidFill>
                  <a:prstClr val="black"/>
                </a:solidFill>
                <a:effectLst/>
                <a:uLnTx/>
                <a:uFillTx/>
                <a:latin typeface="Intel Clear"/>
                <a:ea typeface=""/>
              </a:rPr>
              <a:t>[</a:t>
            </a:r>
            <a:r>
              <a:rPr kumimoji="0" lang="en-US" sz="1000" b="0" i="0" u="none" strike="noStrike" kern="0" cap="none" spc="0" normalizeH="0" baseline="0" noProof="0" err="1">
                <a:ln>
                  <a:noFill/>
                </a:ln>
                <a:solidFill>
                  <a:prstClr val="black"/>
                </a:solidFill>
                <a:effectLst/>
                <a:uLnTx/>
                <a:uFillTx/>
                <a:latin typeface="Intel Clear"/>
                <a:ea typeface=""/>
              </a:rPr>
              <a:t>local_id</a:t>
            </a:r>
            <a:r>
              <a:rPr kumimoji="0" lang="en-US" sz="1000" b="0" i="0" u="none" strike="noStrike" kern="0" cap="none" spc="0" normalizeH="0" baseline="0" noProof="0">
                <a:ln>
                  <a:noFill/>
                </a:ln>
                <a:solidFill>
                  <a:prstClr val="black"/>
                </a:solidFill>
                <a:effectLst/>
                <a:uLnTx/>
                <a:uFillTx/>
                <a:latin typeface="Intel Clear"/>
                <a:ea typeface=""/>
              </a:rPr>
              <a:t>] = </a:t>
            </a:r>
            <a:r>
              <a:rPr kumimoji="0" lang="en-US" sz="1000" b="0" i="0" u="none" strike="noStrike" kern="0" cap="none" spc="0" normalizeH="0" baseline="0" noProof="0" err="1">
                <a:ln>
                  <a:noFill/>
                </a:ln>
                <a:solidFill>
                  <a:prstClr val="black"/>
                </a:solidFill>
                <a:effectLst/>
                <a:uLnTx/>
                <a:uFillTx/>
                <a:latin typeface="Intel Clear"/>
                <a:ea typeface=""/>
              </a:rPr>
              <a:t>accum</a:t>
            </a:r>
            <a:r>
              <a:rPr kumimoji="0" lang="en-US" sz="1000" b="0" i="0" u="none" strike="noStrike" kern="0" cap="none" spc="0" normalizeH="0" baseline="0" noProof="0">
                <a:ln>
                  <a:noFill/>
                </a:ln>
                <a:solidFill>
                  <a:prstClr val="black"/>
                </a:solidFill>
                <a:effectLst/>
                <a:uLnTx/>
                <a:uFillTx/>
                <a:latin typeface="Intel Clear"/>
                <a:ea typeface=""/>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barrier(CLK_LOCAL_MEM_FENCE);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   reduce(</a:t>
            </a:r>
            <a:r>
              <a:rPr kumimoji="0" lang="en-US" sz="1000" b="0" i="0" u="none" strike="noStrike" kern="0" cap="none" spc="0" normalizeH="0" baseline="0" noProof="0" err="1">
                <a:ln>
                  <a:noFill/>
                </a:ln>
                <a:solidFill>
                  <a:prstClr val="black"/>
                </a:solidFill>
                <a:effectLst/>
                <a:uLnTx/>
                <a:uFillTx/>
                <a:latin typeface="Intel Clear"/>
                <a:ea typeface=""/>
              </a:rPr>
              <a:t>l_sums</a:t>
            </a:r>
            <a:r>
              <a:rPr kumimoji="0" lang="en-US" sz="1000" b="0" i="0" u="none" strike="noStrike" kern="0" cap="none" spc="0" normalizeH="0" baseline="0" noProof="0">
                <a:ln>
                  <a:noFill/>
                </a:ln>
                <a:solidFill>
                  <a:prstClr val="black"/>
                </a:solidFill>
                <a:effectLst/>
                <a:uLnTx/>
                <a:uFillTx/>
                <a:latin typeface="Intel Clear"/>
                <a:ea typeface=""/>
              </a:rPr>
              <a:t>, </a:t>
            </a:r>
            <a:r>
              <a:rPr kumimoji="0" lang="en-US" sz="1000" b="0" i="0" u="none" strike="noStrike" kern="0" cap="none" spc="0" normalizeH="0" baseline="0" noProof="0" err="1">
                <a:ln>
                  <a:noFill/>
                </a:ln>
                <a:solidFill>
                  <a:prstClr val="black"/>
                </a:solidFill>
                <a:effectLst/>
                <a:uLnTx/>
                <a:uFillTx/>
                <a:latin typeface="Intel Clear"/>
                <a:ea typeface=""/>
              </a:rPr>
              <a:t>p_sums</a:t>
            </a:r>
            <a:r>
              <a:rPr kumimoji="0" lang="en-US" sz="1000" b="0" i="0" u="none" strike="noStrike" kern="0" cap="none" spc="0" normalizeH="0" baseline="0" noProof="0">
                <a:ln>
                  <a:noFill/>
                </a:ln>
                <a:solidFill>
                  <a:prstClr val="black"/>
                </a:solidFill>
                <a:effectLst/>
                <a:uLnTx/>
                <a:uFillTx/>
                <a:latin typeface="Intel Clear"/>
                <a:ea typeface=""/>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Intel Clear"/>
                <a:ea typeface=""/>
              </a:rPr>
              <a:t>}</a:t>
            </a:r>
          </a:p>
        </p:txBody>
      </p:sp>
      <p:sp>
        <p:nvSpPr>
          <p:cNvPr id="675" name="TextBox 674"/>
          <p:cNvSpPr txBox="1"/>
          <p:nvPr/>
        </p:nvSpPr>
        <p:spPr>
          <a:xfrm>
            <a:off x="166689" y="1520732"/>
            <a:ext cx="3422673" cy="553998"/>
          </a:xfrm>
          <a:prstGeom prst="rect">
            <a:avLst/>
          </a:prstGeom>
          <a:noFill/>
        </p:spPr>
        <p:txBody>
          <a:bodyPr vert="horz" wrap="square" lIns="0" tIns="0" rIns="0" bIns="0" rtlCol="0">
            <a:spAutoFit/>
          </a:bodyPr>
          <a:lstStyle/>
          <a:p>
            <a:pPr defTabSz="457200" fontAlgn="auto">
              <a:spcBef>
                <a:spcPts val="0"/>
              </a:spcBef>
              <a:spcAft>
                <a:spcPts val="0"/>
              </a:spcAft>
            </a:pPr>
            <a:r>
              <a:rPr lang="en-US" sz="1800">
                <a:solidFill>
                  <a:srgbClr val="003C71"/>
                </a:solidFill>
                <a:latin typeface="Intel Clear"/>
                <a:ea typeface=""/>
              </a:rPr>
              <a:t>Turn source code into a scalar </a:t>
            </a:r>
            <a:r>
              <a:rPr lang="en-US" sz="1800" b="1">
                <a:solidFill>
                  <a:srgbClr val="C00000"/>
                </a:solidFill>
                <a:latin typeface="Intel Clear"/>
                <a:ea typeface=""/>
              </a:rPr>
              <a:t>work-item  </a:t>
            </a:r>
            <a:r>
              <a:rPr lang="en-US">
                <a:solidFill>
                  <a:srgbClr val="003C71"/>
                </a:solidFill>
                <a:latin typeface="Intel Clear"/>
                <a:ea typeface=""/>
              </a:rPr>
              <a:t>(a CUDA </a:t>
            </a:r>
            <a:r>
              <a:rPr lang="en-US" sz="1800" b="1">
                <a:solidFill>
                  <a:srgbClr val="C00000"/>
                </a:solidFill>
                <a:latin typeface="Intel Clear"/>
                <a:ea typeface=""/>
              </a:rPr>
              <a:t>thread</a:t>
            </a:r>
            <a:r>
              <a:rPr lang="en-US">
                <a:solidFill>
                  <a:srgbClr val="003C71"/>
                </a:solidFill>
                <a:latin typeface="Intel Clear"/>
                <a:ea typeface=""/>
              </a:rPr>
              <a:t>)</a:t>
            </a:r>
          </a:p>
        </p:txBody>
      </p:sp>
      <p:sp>
        <p:nvSpPr>
          <p:cNvPr id="676" name="TextBox 675"/>
          <p:cNvSpPr txBox="1"/>
          <p:nvPr/>
        </p:nvSpPr>
        <p:spPr>
          <a:xfrm>
            <a:off x="5410216" y="1228440"/>
            <a:ext cx="3568551" cy="1107996"/>
          </a:xfrm>
          <a:prstGeom prst="rect">
            <a:avLst/>
          </a:prstGeom>
          <a:noFill/>
        </p:spPr>
        <p:txBody>
          <a:bodyPr vert="horz" wrap="square" lIns="0" tIns="0" rIns="0" bIns="0" rtlCol="0">
            <a:spAutoFit/>
          </a:bodyPr>
          <a:lstStyle/>
          <a:p>
            <a:pPr algn="ctr" defTabSz="457200" fontAlgn="auto">
              <a:spcBef>
                <a:spcPts val="0"/>
              </a:spcBef>
              <a:spcAft>
                <a:spcPts val="0"/>
              </a:spcAft>
            </a:pPr>
            <a:r>
              <a:rPr lang="en-US" sz="1800">
                <a:solidFill>
                  <a:srgbClr val="003C71"/>
                </a:solidFill>
                <a:latin typeface="Intel Clear"/>
                <a:ea typeface=""/>
              </a:rPr>
              <a:t>Organize </a:t>
            </a:r>
            <a:r>
              <a:rPr lang="en-US">
                <a:solidFill>
                  <a:srgbClr val="003C71"/>
                </a:solidFill>
                <a:latin typeface="Intel Clear"/>
                <a:ea typeface=""/>
              </a:rPr>
              <a:t>work-items into </a:t>
            </a:r>
            <a:br>
              <a:rPr lang="en-US">
                <a:solidFill>
                  <a:srgbClr val="003C71"/>
                </a:solidFill>
                <a:latin typeface="Intel Clear"/>
                <a:ea typeface=""/>
              </a:rPr>
            </a:br>
            <a:r>
              <a:rPr lang="en-US" sz="1800" b="1">
                <a:solidFill>
                  <a:srgbClr val="C00000"/>
                </a:solidFill>
                <a:latin typeface="Intel Clear"/>
                <a:ea typeface=""/>
              </a:rPr>
              <a:t>work-groups </a:t>
            </a:r>
            <a:r>
              <a:rPr lang="en-US">
                <a:solidFill>
                  <a:srgbClr val="003C71"/>
                </a:solidFill>
                <a:latin typeface="Intel Clear"/>
                <a:ea typeface=""/>
              </a:rPr>
              <a:t>and map onto </a:t>
            </a:r>
            <a:r>
              <a:rPr lang="en-US" sz="1800">
                <a:solidFill>
                  <a:srgbClr val="003C71"/>
                </a:solidFill>
                <a:latin typeface="Intel Clear"/>
                <a:ea typeface=""/>
              </a:rPr>
              <a:t>an an N dim index space.  </a:t>
            </a:r>
            <a:r>
              <a:rPr lang="en-US" sz="1800" err="1">
                <a:solidFill>
                  <a:srgbClr val="003C71"/>
                </a:solidFill>
                <a:latin typeface="Intel Clear"/>
                <a:ea typeface=""/>
              </a:rPr>
              <a:t>Cuda</a:t>
            </a:r>
            <a:r>
              <a:rPr lang="en-US" sz="1800">
                <a:solidFill>
                  <a:srgbClr val="003C71"/>
                </a:solidFill>
                <a:latin typeface="Intel Clear"/>
                <a:ea typeface=""/>
              </a:rPr>
              <a:t> calls a work-group a </a:t>
            </a:r>
            <a:r>
              <a:rPr lang="en-US" sz="1800" b="1">
                <a:solidFill>
                  <a:srgbClr val="C00000"/>
                </a:solidFill>
                <a:latin typeface="Intel Clear"/>
                <a:ea typeface=""/>
              </a:rPr>
              <a:t>thread-block</a:t>
            </a:r>
          </a:p>
        </p:txBody>
      </p:sp>
      <p:sp>
        <p:nvSpPr>
          <p:cNvPr id="680" name="Right Arrow 679"/>
          <p:cNvSpPr/>
          <p:nvPr/>
        </p:nvSpPr>
        <p:spPr>
          <a:xfrm>
            <a:off x="3705880" y="3669516"/>
            <a:ext cx="1776442" cy="230596"/>
          </a:xfrm>
          <a:prstGeom prst="rightArrow">
            <a:avLst/>
          </a:prstGeom>
          <a:solidFill>
            <a:srgbClr val="C0000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grpSp>
        <p:nvGrpSpPr>
          <p:cNvPr id="682" name="Group 681"/>
          <p:cNvGrpSpPr/>
          <p:nvPr/>
        </p:nvGrpSpPr>
        <p:grpSpPr>
          <a:xfrm>
            <a:off x="5506174" y="2551364"/>
            <a:ext cx="2805144" cy="3279994"/>
            <a:chOff x="3832576" y="1246081"/>
            <a:chExt cx="2805144" cy="3279994"/>
          </a:xfrm>
        </p:grpSpPr>
        <p:sp>
          <p:nvSpPr>
            <p:cNvPr id="683" name="TextBox 682"/>
            <p:cNvSpPr txBox="1"/>
            <p:nvPr/>
          </p:nvSpPr>
          <p:spPr>
            <a:xfrm>
              <a:off x="3982204" y="3695078"/>
              <a:ext cx="2655516" cy="830997"/>
            </a:xfrm>
            <a:prstGeom prst="rect">
              <a:avLst/>
            </a:prstGeom>
            <a:noFill/>
          </p:spPr>
          <p:txBody>
            <a:bodyPr vert="horz" wrap="square" lIns="0" tIns="0" rIns="0" bIns="0" rtlCol="0">
              <a:spAutoFit/>
            </a:bodyPr>
            <a:lstStyle/>
            <a:p>
              <a:pPr marR="0" lvl="0" algn="ctr" defTabSz="457200" eaLnBrk="1" fontAlgn="auto" latinLnBrk="0" hangingPunct="1">
                <a:lnSpc>
                  <a:spcPct val="100000"/>
                </a:lnSpc>
                <a:spcBef>
                  <a:spcPts val="0"/>
                </a:spcBef>
                <a:spcAft>
                  <a:spcPts val="0"/>
                </a:spcAft>
                <a:buClrTx/>
                <a:buSzTx/>
                <a:tabLst/>
                <a:defRPr/>
              </a:pPr>
              <a:r>
                <a:rPr kumimoji="0" lang="en-US" sz="1800" b="0" i="0" u="none" strike="noStrike" kern="0" cap="none" spc="0" normalizeH="0" baseline="0" noProof="0">
                  <a:ln>
                    <a:noFill/>
                  </a:ln>
                  <a:solidFill>
                    <a:srgbClr val="003C71"/>
                  </a:solidFill>
                  <a:effectLst/>
                  <a:uLnTx/>
                  <a:uFillTx/>
                  <a:latin typeface="Intel Clear"/>
                  <a:ea typeface=""/>
                </a:rPr>
                <a:t>OpenCL index space is</a:t>
              </a:r>
              <a:r>
                <a:rPr kumimoji="0" lang="en-US" sz="1800" b="0" i="0" u="none" strike="noStrike" kern="0" cap="none" spc="0" normalizeH="0" noProof="0">
                  <a:ln>
                    <a:noFill/>
                  </a:ln>
                  <a:solidFill>
                    <a:srgbClr val="003C71"/>
                  </a:solidFill>
                  <a:effectLst/>
                  <a:uLnTx/>
                  <a:uFillTx/>
                  <a:latin typeface="Intel Clear"/>
                  <a:ea typeface=""/>
                </a:rPr>
                <a:t> called an </a:t>
              </a:r>
              <a:r>
                <a:rPr kumimoji="0" lang="en-US" sz="1800" b="1" i="0" u="none" strike="noStrike" kern="0" cap="none" spc="0" normalizeH="0" noProof="0" err="1">
                  <a:ln>
                    <a:noFill/>
                  </a:ln>
                  <a:solidFill>
                    <a:srgbClr val="C00000"/>
                  </a:solidFill>
                  <a:effectLst/>
                  <a:uLnTx/>
                  <a:uFillTx/>
                  <a:latin typeface="Intel Clear"/>
                  <a:ea typeface=""/>
                </a:rPr>
                <a:t>NDRange</a:t>
              </a:r>
              <a:r>
                <a:rPr kumimoji="0" lang="en-US" sz="1800" b="1" i="0" u="none" strike="noStrike" kern="0" cap="none" spc="0" normalizeH="0" noProof="0">
                  <a:ln>
                    <a:noFill/>
                  </a:ln>
                  <a:solidFill>
                    <a:srgbClr val="C00000"/>
                  </a:solidFill>
                  <a:effectLst/>
                  <a:uLnTx/>
                  <a:uFillTx/>
                  <a:latin typeface="Intel Clear"/>
                  <a:ea typeface=""/>
                </a:rPr>
                <a:t>.</a:t>
              </a:r>
              <a:r>
                <a:rPr kumimoji="0" lang="en-US" sz="1800" b="0" i="0" u="none" strike="noStrike" kern="0" cap="none" spc="0" normalizeH="0" noProof="0">
                  <a:ln>
                    <a:noFill/>
                  </a:ln>
                  <a:solidFill>
                    <a:srgbClr val="003C71"/>
                  </a:solidFill>
                  <a:effectLst/>
                  <a:uLnTx/>
                  <a:uFillTx/>
                  <a:latin typeface="Intel Clear"/>
                  <a:ea typeface=""/>
                </a:rPr>
                <a:t>  CUDA calls this a </a:t>
              </a:r>
              <a:r>
                <a:rPr kumimoji="0" lang="en-US" sz="1800" b="1" i="0" u="none" strike="noStrike" kern="0" cap="none" spc="0" normalizeH="0" noProof="0">
                  <a:ln>
                    <a:noFill/>
                  </a:ln>
                  <a:solidFill>
                    <a:srgbClr val="C00000"/>
                  </a:solidFill>
                  <a:effectLst/>
                  <a:uLnTx/>
                  <a:uFillTx/>
                  <a:latin typeface="Intel Clear"/>
                  <a:ea typeface=""/>
                </a:rPr>
                <a:t>Grid</a:t>
              </a:r>
              <a:endParaRPr kumimoji="0" lang="en-US" sz="1800" b="1" i="0" u="none" strike="noStrike" kern="0" cap="none" spc="0" normalizeH="0" baseline="0" noProof="0">
                <a:ln>
                  <a:noFill/>
                </a:ln>
                <a:solidFill>
                  <a:srgbClr val="C00000"/>
                </a:solidFill>
                <a:effectLst/>
                <a:uLnTx/>
                <a:uFillTx/>
                <a:latin typeface="Intel Clear"/>
                <a:ea typeface=""/>
              </a:endParaRPr>
            </a:p>
          </p:txBody>
        </p:sp>
        <p:sp>
          <p:nvSpPr>
            <p:cNvPr id="684" name="Rectangle 683"/>
            <p:cNvSpPr/>
            <p:nvPr/>
          </p:nvSpPr>
          <p:spPr>
            <a:xfrm>
              <a:off x="4570413" y="1845266"/>
              <a:ext cx="1309179" cy="1208830"/>
            </a:xfrm>
            <a:prstGeom prst="rect">
              <a:avLst/>
            </a:prstGeom>
            <a:solidFill>
              <a:srgbClr val="FFFF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85" name="Rectangle 684"/>
            <p:cNvSpPr/>
            <p:nvPr/>
          </p:nvSpPr>
          <p:spPr>
            <a:xfrm>
              <a:off x="3832576" y="1852165"/>
              <a:ext cx="639668" cy="1208830"/>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86" name="Rectangle 685"/>
            <p:cNvSpPr/>
            <p:nvPr/>
          </p:nvSpPr>
          <p:spPr>
            <a:xfrm>
              <a:off x="5950875" y="1841549"/>
              <a:ext cx="639668" cy="1208830"/>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87" name="Rectangle 686"/>
            <p:cNvSpPr/>
            <p:nvPr/>
          </p:nvSpPr>
          <p:spPr>
            <a:xfrm rot="16200000">
              <a:off x="4933196" y="2696063"/>
              <a:ext cx="564433" cy="1328358"/>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88" name="Rectangle 687"/>
            <p:cNvSpPr/>
            <p:nvPr/>
          </p:nvSpPr>
          <p:spPr>
            <a:xfrm rot="16200000">
              <a:off x="4931284" y="864121"/>
              <a:ext cx="564433" cy="1328358"/>
            </a:xfrm>
            <a:prstGeom prst="rect">
              <a:avLst/>
            </a:prstGeom>
            <a:solidFill>
              <a:srgbClr val="92D05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89" name="Rectangle 688"/>
            <p:cNvSpPr/>
            <p:nvPr/>
          </p:nvSpPr>
          <p:spPr>
            <a:xfrm rot="16200000">
              <a:off x="5988492" y="1208466"/>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90" name="Rectangle 689"/>
            <p:cNvSpPr/>
            <p:nvPr/>
          </p:nvSpPr>
          <p:spPr>
            <a:xfrm rot="16200000">
              <a:off x="6009092" y="3052596"/>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91" name="Rectangle 690"/>
            <p:cNvSpPr/>
            <p:nvPr/>
          </p:nvSpPr>
          <p:spPr>
            <a:xfrm rot="16200000">
              <a:off x="3876078" y="3040409"/>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sp>
          <p:nvSpPr>
            <p:cNvPr id="692" name="Rectangle 691"/>
            <p:cNvSpPr/>
            <p:nvPr/>
          </p:nvSpPr>
          <p:spPr>
            <a:xfrm rot="16200000">
              <a:off x="3893024" y="1215870"/>
              <a:ext cx="564435" cy="639666"/>
            </a:xfrm>
            <a:prstGeom prst="rect">
              <a:avLst/>
            </a:prstGeom>
            <a:solidFill>
              <a:srgbClr val="FF0000">
                <a:alpha val="19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ntel Clear"/>
                <a:ea typeface=""/>
                <a:cs typeface=""/>
              </a:endParaRPr>
            </a:p>
          </p:txBody>
        </p:sp>
      </p:grpSp>
      <p:sp>
        <p:nvSpPr>
          <p:cNvPr id="3" name="TextBox 2"/>
          <p:cNvSpPr txBox="1"/>
          <p:nvPr/>
        </p:nvSpPr>
        <p:spPr>
          <a:xfrm>
            <a:off x="295932" y="5508746"/>
            <a:ext cx="3362517" cy="369332"/>
          </a:xfrm>
          <a:prstGeom prst="rect">
            <a:avLst/>
          </a:prstGeom>
          <a:noFill/>
        </p:spPr>
        <p:txBody>
          <a:bodyPr wrap="square" rtlCol="0">
            <a:spAutoFit/>
          </a:bodyPr>
          <a:lstStyle/>
          <a:p>
            <a:pPr algn="ctr"/>
            <a:r>
              <a:rPr lang="en-US"/>
              <a:t>This code defines a </a:t>
            </a:r>
            <a:r>
              <a:rPr lang="en-US" b="1">
                <a:solidFill>
                  <a:srgbClr val="C00000"/>
                </a:solidFill>
              </a:rPr>
              <a:t>kernel</a:t>
            </a:r>
          </a:p>
        </p:txBody>
      </p:sp>
      <p:sp>
        <p:nvSpPr>
          <p:cNvPr id="6" name="TextBox 5"/>
          <p:cNvSpPr txBox="1"/>
          <p:nvPr/>
        </p:nvSpPr>
        <p:spPr>
          <a:xfrm>
            <a:off x="3865236" y="1934942"/>
            <a:ext cx="1722685" cy="1754326"/>
          </a:xfrm>
          <a:prstGeom prst="rect">
            <a:avLst/>
          </a:prstGeom>
          <a:noFill/>
        </p:spPr>
        <p:txBody>
          <a:bodyPr wrap="square" rtlCol="0">
            <a:spAutoFit/>
          </a:bodyPr>
          <a:lstStyle/>
          <a:p>
            <a:r>
              <a:rPr lang="en-US">
                <a:solidFill>
                  <a:srgbClr val="003C71"/>
                </a:solidFill>
                <a:latin typeface="Intel Clear"/>
                <a:ea typeface=""/>
              </a:rPr>
              <a:t>Submit a kernel to an OpenCL </a:t>
            </a:r>
            <a:r>
              <a:rPr lang="en-US" b="1">
                <a:solidFill>
                  <a:srgbClr val="C00000"/>
                </a:solidFill>
                <a:latin typeface="Intel Clear"/>
                <a:ea typeface=""/>
              </a:rPr>
              <a:t>command queue </a:t>
            </a:r>
            <a:r>
              <a:rPr lang="en-US">
                <a:solidFill>
                  <a:srgbClr val="003C71"/>
                </a:solidFill>
                <a:latin typeface="Intel Clear"/>
                <a:ea typeface=""/>
              </a:rPr>
              <a:t>or a CUDA </a:t>
            </a:r>
            <a:r>
              <a:rPr lang="en-US" b="1">
                <a:solidFill>
                  <a:srgbClr val="C00000"/>
                </a:solidFill>
                <a:latin typeface="Intel Clear"/>
                <a:ea typeface=""/>
              </a:rPr>
              <a:t>stream</a:t>
            </a:r>
          </a:p>
        </p:txBody>
      </p:sp>
      <p:sp>
        <p:nvSpPr>
          <p:cNvPr id="7" name="TextBox 6"/>
          <p:cNvSpPr txBox="1"/>
          <p:nvPr/>
        </p:nvSpPr>
        <p:spPr>
          <a:xfrm>
            <a:off x="83873" y="6601718"/>
            <a:ext cx="3855720" cy="276999"/>
          </a:xfrm>
          <a:prstGeom prst="rect">
            <a:avLst/>
          </a:prstGeom>
          <a:noFill/>
        </p:spPr>
        <p:txBody>
          <a:bodyPr wrap="square" rtlCol="0">
            <a:spAutoFit/>
          </a:bodyPr>
          <a:lstStyle/>
          <a:p>
            <a:r>
              <a:rPr lang="en-US" sz="1200"/>
              <a:t>Third Party names are the property of their owners</a:t>
            </a:r>
          </a:p>
        </p:txBody>
      </p:sp>
      <p:sp>
        <p:nvSpPr>
          <p:cNvPr id="693" name="TextBox 692"/>
          <p:cNvSpPr txBox="1"/>
          <p:nvPr/>
        </p:nvSpPr>
        <p:spPr>
          <a:xfrm>
            <a:off x="624546" y="5904270"/>
            <a:ext cx="8204064" cy="646331"/>
          </a:xfrm>
          <a:prstGeom prst="rect">
            <a:avLst/>
          </a:prstGeom>
          <a:noFill/>
        </p:spPr>
        <p:txBody>
          <a:bodyPr wrap="square" rtlCol="0">
            <a:spAutoFit/>
          </a:bodyPr>
          <a:lstStyle/>
          <a:p>
            <a:r>
              <a:rPr lang="en-US"/>
              <a:t>It’s called SIMT, but GPUs are really vector-architectures with a block of work-items executing together (a s</a:t>
            </a:r>
            <a:r>
              <a:rPr lang="en-US" b="1">
                <a:solidFill>
                  <a:srgbClr val="C00000"/>
                </a:solidFill>
              </a:rPr>
              <a:t>ubgroup</a:t>
            </a:r>
            <a:r>
              <a:rPr lang="en-US"/>
              <a:t> in OpenCL or a </a:t>
            </a:r>
            <a:r>
              <a:rPr lang="en-US" b="1">
                <a:solidFill>
                  <a:srgbClr val="C00000"/>
                </a:solidFill>
              </a:rPr>
              <a:t>warp</a:t>
            </a:r>
            <a:r>
              <a:rPr lang="en-US"/>
              <a:t> with </a:t>
            </a:r>
            <a:r>
              <a:rPr lang="en-US" err="1"/>
              <a:t>Cuda</a:t>
            </a:r>
            <a:r>
              <a:rPr lang="en-US"/>
              <a:t>) </a:t>
            </a:r>
          </a:p>
        </p:txBody>
      </p:sp>
    </p:spTree>
    <p:extLst>
      <p:ext uri="{BB962C8B-B14F-4D97-AF65-F5344CB8AC3E}">
        <p14:creationId xmlns:p14="http://schemas.microsoft.com/office/powerpoint/2010/main" val="884206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2"/>
                                        </p:tgtEl>
                                        <p:attrNameLst>
                                          <p:attrName>style.visibility</p:attrName>
                                        </p:attrNameLst>
                                      </p:cBhvr>
                                      <p:to>
                                        <p:strVal val="visible"/>
                                      </p:to>
                                    </p:set>
                                  </p:childTnLst>
                                </p:cTn>
                              </p:par>
                            </p:childTnLst>
                          </p:cTn>
                        </p:par>
                        <p:par>
                          <p:cTn id="27" fill="hold">
                            <p:stCondLst>
                              <p:cond delay="0"/>
                            </p:stCondLst>
                            <p:childTnLst>
                              <p:par>
                                <p:cTn id="28" presetID="9" presetClass="entr" presetSubtype="0" fill="hold" grpId="0" nodeType="afterEffect">
                                  <p:stCondLst>
                                    <p:cond delay="0"/>
                                  </p:stCondLst>
                                  <p:childTnLst>
                                    <p:set>
                                      <p:cBhvr>
                                        <p:cTn id="29" dur="1" fill="hold">
                                          <p:stCondLst>
                                            <p:cond delay="0"/>
                                          </p:stCondLst>
                                        </p:cTn>
                                        <p:tgtEl>
                                          <p:spTgt spid="693"/>
                                        </p:tgtEl>
                                        <p:attrNameLst>
                                          <p:attrName>style.visibility</p:attrName>
                                        </p:attrNameLst>
                                      </p:cBhvr>
                                      <p:to>
                                        <p:strVal val="visible"/>
                                      </p:to>
                                    </p:set>
                                    <p:animEffect transition="in" filter="dissolve">
                                      <p:cBhvr>
                                        <p:cTn id="30" dur="500"/>
                                        <p:tgtEl>
                                          <p:spTgt spid="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 grpId="0" animBg="1"/>
      <p:bldP spid="675" grpId="0"/>
      <p:bldP spid="676" grpId="0"/>
      <p:bldP spid="680" grpId="0" animBg="1"/>
      <p:bldP spid="3" grpId="0"/>
      <p:bldP spid="6" grpId="0"/>
      <p:bldP spid="69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a:t>CUDA Toolkit</a:t>
            </a:r>
          </a:p>
        </p:txBody>
      </p:sp>
      <p:sp>
        <p:nvSpPr>
          <p:cNvPr id="3" name="Content Placeholder 2"/>
          <p:cNvSpPr>
            <a:spLocks noGrp="1"/>
          </p:cNvSpPr>
          <p:nvPr>
            <p:ph idx="1"/>
          </p:nvPr>
        </p:nvSpPr>
        <p:spPr>
          <a:xfrm>
            <a:off x="688047" y="583376"/>
            <a:ext cx="7767905" cy="5647169"/>
          </a:xfrm>
        </p:spPr>
        <p:txBody>
          <a:bodyPr>
            <a:noAutofit/>
          </a:bodyPr>
          <a:lstStyle/>
          <a:p>
            <a:pPr eaLnBrk="1" fontAlgn="t" hangingPunct="1"/>
            <a:endParaRPr lang="en-US"/>
          </a:p>
          <a:p>
            <a:pPr marL="0" indent="0" eaLnBrk="1" fontAlgn="t" hangingPunct="1">
              <a:buNone/>
            </a:pPr>
            <a:r>
              <a:rPr lang="en-US"/>
              <a:t>The CUDA toolkit works with code written in </a:t>
            </a:r>
            <a:r>
              <a:rPr lang="en-US" err="1"/>
              <a:t>OpenMP</a:t>
            </a:r>
            <a:r>
              <a:rPr lang="en-US"/>
              <a:t> 4.5 without any changes</a:t>
            </a:r>
          </a:p>
          <a:p>
            <a:pPr eaLnBrk="1" fontAlgn="t" hangingPunct="1"/>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2452266"/>
            <a:ext cx="3322941" cy="3322941"/>
          </a:xfrm>
          <a:prstGeom prst="rect">
            <a:avLst/>
          </a:prstGeom>
        </p:spPr>
      </p:pic>
      <p:sp>
        <p:nvSpPr>
          <p:cNvPr id="5" name="TextBox 4"/>
          <p:cNvSpPr txBox="1"/>
          <p:nvPr/>
        </p:nvSpPr>
        <p:spPr>
          <a:xfrm>
            <a:off x="4046840" y="2024526"/>
            <a:ext cx="4906659" cy="4708981"/>
          </a:xfrm>
          <a:prstGeom prst="rect">
            <a:avLst/>
          </a:prstGeom>
          <a:noFill/>
        </p:spPr>
        <p:txBody>
          <a:bodyPr wrap="square" rtlCol="0">
            <a:spAutoFit/>
          </a:bodyPr>
          <a:lstStyle/>
          <a:p>
            <a:r>
              <a:rPr lang="en-GB" sz="2400"/>
              <a:t>We will demonstrate using an </a:t>
            </a:r>
            <a:r>
              <a:rPr lang="en-GB" sz="2400" err="1"/>
              <a:t>OpenMP</a:t>
            </a:r>
            <a:r>
              <a:rPr lang="en-GB" sz="2400"/>
              <a:t> 4.5 version of </a:t>
            </a:r>
            <a:r>
              <a:rPr lang="en-GB" sz="2400" b="1"/>
              <a:t>flow</a:t>
            </a:r>
            <a:endParaRPr lang="en-GB" sz="2400"/>
          </a:p>
          <a:p>
            <a:endParaRPr lang="en-GB" sz="2400" b="1"/>
          </a:p>
          <a:p>
            <a:endParaRPr lang="en-GB" sz="2400" b="1"/>
          </a:p>
          <a:p>
            <a:r>
              <a:rPr lang="en-GB" sz="2400"/>
              <a:t>Hydrodynamics mini-app solving Euler’s compressible equations</a:t>
            </a:r>
          </a:p>
          <a:p>
            <a:endParaRPr lang="en-GB" sz="2400"/>
          </a:p>
          <a:p>
            <a:endParaRPr lang="en-GB" sz="2400"/>
          </a:p>
          <a:p>
            <a:r>
              <a:rPr lang="en-GB" sz="2400"/>
              <a:t>Explicit 2D method that uses various stencils, keeping data resident on GPU for entire solve</a:t>
            </a:r>
          </a:p>
          <a:p>
            <a:endParaRPr lang="en-GB" b="1"/>
          </a:p>
          <a:p>
            <a:endParaRPr lang="en-GB"/>
          </a:p>
        </p:txBody>
      </p:sp>
    </p:spTree>
    <p:extLst>
      <p:ext uri="{BB962C8B-B14F-4D97-AF65-F5344CB8AC3E}">
        <p14:creationId xmlns:p14="http://schemas.microsoft.com/office/powerpoint/2010/main" val="96046019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660871" y="1305397"/>
            <a:ext cx="7701003" cy="5226543"/>
          </a:xfrm>
          <a:prstGeom prst="rect">
            <a:avLst/>
          </a:prstGeom>
        </p:spPr>
      </p:pic>
      <p:sp>
        <p:nvSpPr>
          <p:cNvPr id="2" name="Title 1"/>
          <p:cNvSpPr>
            <a:spLocks noGrp="1"/>
          </p:cNvSpPr>
          <p:nvPr>
            <p:ph type="title"/>
          </p:nvPr>
        </p:nvSpPr>
        <p:spPr>
          <a:xfrm>
            <a:off x="457200" y="274638"/>
            <a:ext cx="8229600" cy="590000"/>
          </a:xfrm>
        </p:spPr>
        <p:txBody>
          <a:bodyPr>
            <a:normAutofit/>
          </a:bodyPr>
          <a:lstStyle/>
          <a:p>
            <a:r>
              <a:rPr lang="en-US"/>
              <a:t>CUDA Toolkit: </a:t>
            </a:r>
            <a:r>
              <a:rPr lang="en-US" err="1"/>
              <a:t>NVProf</a:t>
            </a:r>
            <a:endParaRPr lang="en-US"/>
          </a:p>
        </p:txBody>
      </p:sp>
      <p:sp>
        <p:nvSpPr>
          <p:cNvPr id="3" name="Content Placeholder 2"/>
          <p:cNvSpPr>
            <a:spLocks noGrp="1"/>
          </p:cNvSpPr>
          <p:nvPr>
            <p:ph idx="1"/>
          </p:nvPr>
        </p:nvSpPr>
        <p:spPr>
          <a:xfrm>
            <a:off x="660871" y="884771"/>
            <a:ext cx="8004391" cy="5647169"/>
          </a:xfrm>
        </p:spPr>
        <p:txBody>
          <a:bodyPr>
            <a:noAutofit/>
          </a:bodyPr>
          <a:lstStyle/>
          <a:p>
            <a:pPr marL="0" indent="0" eaLnBrk="1" fontAlgn="t" hangingPunct="1">
              <a:buNone/>
            </a:pPr>
            <a:r>
              <a:rPr lang="en-US"/>
              <a:t>Simple profiling:  </a:t>
            </a:r>
            <a:r>
              <a:rPr lang="en-US" err="1"/>
              <a:t>nvprof</a:t>
            </a:r>
            <a:r>
              <a:rPr lang="en-US"/>
              <a:t> ./</a:t>
            </a:r>
            <a:r>
              <a:rPr lang="en-US" i="1"/>
              <a:t>exe</a:t>
            </a:r>
            <a:r>
              <a:rPr lang="en-US"/>
              <a:t> &lt;</a:t>
            </a:r>
            <a:r>
              <a:rPr lang="en-US" i="1" err="1"/>
              <a:t>params</a:t>
            </a:r>
            <a:r>
              <a:rPr lang="en-US"/>
              <a:t>&gt;</a:t>
            </a:r>
          </a:p>
          <a:p>
            <a:pPr eaLnBrk="1" fontAlgn="t" hangingPunct="1"/>
            <a:endParaRPr lang="en-US"/>
          </a:p>
          <a:p>
            <a:pPr eaLnBrk="1" fontAlgn="t" hangingPunct="1"/>
            <a:endParaRPr lang="en-US"/>
          </a:p>
        </p:txBody>
      </p:sp>
      <p:sp>
        <p:nvSpPr>
          <p:cNvPr id="6" name="Rectangle 5"/>
          <p:cNvSpPr/>
          <p:nvPr/>
        </p:nvSpPr>
        <p:spPr bwMode="auto">
          <a:xfrm>
            <a:off x="5630122" y="5168894"/>
            <a:ext cx="1723334" cy="215903"/>
          </a:xfrm>
          <a:prstGeom prst="rect">
            <a:avLst/>
          </a:prstGeom>
          <a:noFill/>
          <a:ln>
            <a:solidFill>
              <a:srgbClr val="7030A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a:ln>
                <a:noFill/>
              </a:ln>
              <a:solidFill>
                <a:schemeClr val="tx1"/>
              </a:solidFill>
              <a:effectLst/>
              <a:latin typeface="Verdana" pitchFamily="96" charset="0"/>
            </a:endParaRPr>
          </a:p>
        </p:txBody>
      </p:sp>
      <p:sp>
        <p:nvSpPr>
          <p:cNvPr id="7" name="TextBox 6"/>
          <p:cNvSpPr txBox="1"/>
          <p:nvPr/>
        </p:nvSpPr>
        <p:spPr>
          <a:xfrm>
            <a:off x="5667998" y="4365696"/>
            <a:ext cx="1824263" cy="646331"/>
          </a:xfrm>
          <a:prstGeom prst="rect">
            <a:avLst/>
          </a:prstGeom>
          <a:noFill/>
        </p:spPr>
        <p:txBody>
          <a:bodyPr wrap="square" rtlCol="0">
            <a:spAutoFit/>
          </a:bodyPr>
          <a:lstStyle/>
          <a:p>
            <a:r>
              <a:rPr lang="en-GB" b="1">
                <a:solidFill>
                  <a:srgbClr val="7030A0"/>
                </a:solidFill>
              </a:rPr>
              <a:t>Time to copy data onto GPU</a:t>
            </a:r>
          </a:p>
        </p:txBody>
      </p:sp>
      <p:sp>
        <p:nvSpPr>
          <p:cNvPr id="8" name="Rectangle 7"/>
          <p:cNvSpPr/>
          <p:nvPr/>
        </p:nvSpPr>
        <p:spPr bwMode="auto">
          <a:xfrm>
            <a:off x="5630123" y="5575293"/>
            <a:ext cx="2731751" cy="1007445"/>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a:ln>
                <a:noFill/>
              </a:ln>
              <a:solidFill>
                <a:schemeClr val="tx1"/>
              </a:solidFill>
              <a:effectLst/>
              <a:latin typeface="Verdana" pitchFamily="96" charset="0"/>
            </a:endParaRPr>
          </a:p>
        </p:txBody>
      </p:sp>
      <p:sp>
        <p:nvSpPr>
          <p:cNvPr id="9" name="TextBox 8"/>
          <p:cNvSpPr txBox="1"/>
          <p:nvPr/>
        </p:nvSpPr>
        <p:spPr>
          <a:xfrm>
            <a:off x="4757217" y="6511328"/>
            <a:ext cx="4526280" cy="369332"/>
          </a:xfrm>
          <a:prstGeom prst="rect">
            <a:avLst/>
          </a:prstGeom>
          <a:noFill/>
        </p:spPr>
        <p:txBody>
          <a:bodyPr wrap="square" rtlCol="0">
            <a:spAutoFit/>
          </a:bodyPr>
          <a:lstStyle/>
          <a:p>
            <a:pPr algn="ctr"/>
            <a:r>
              <a:rPr lang="en-GB" b="1">
                <a:solidFill>
                  <a:srgbClr val="FF0000"/>
                </a:solidFill>
              </a:rPr>
              <a:t>Timings for computational kernels</a:t>
            </a:r>
            <a:endParaRPr lang="en-GB" b="1" i="1">
              <a:solidFill>
                <a:srgbClr val="FF0000"/>
              </a:solidFill>
            </a:endParaRPr>
          </a:p>
        </p:txBody>
      </p:sp>
      <p:sp>
        <p:nvSpPr>
          <p:cNvPr id="10" name="Rectangle 9"/>
          <p:cNvSpPr/>
          <p:nvPr/>
        </p:nvSpPr>
        <p:spPr bwMode="auto">
          <a:xfrm>
            <a:off x="5630122" y="5384798"/>
            <a:ext cx="1727826" cy="203200"/>
          </a:xfrm>
          <a:prstGeom prst="rect">
            <a:avLst/>
          </a:prstGeom>
          <a:noFill/>
          <a:ln>
            <a:solidFill>
              <a:srgbClr val="00B05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a:ln>
                <a:noFill/>
              </a:ln>
              <a:solidFill>
                <a:schemeClr val="tx1"/>
              </a:solidFill>
              <a:effectLst/>
              <a:latin typeface="Verdana" pitchFamily="96" charset="0"/>
            </a:endParaRPr>
          </a:p>
        </p:txBody>
      </p:sp>
      <p:sp>
        <p:nvSpPr>
          <p:cNvPr id="11" name="TextBox 10"/>
          <p:cNvSpPr txBox="1"/>
          <p:nvPr/>
        </p:nvSpPr>
        <p:spPr>
          <a:xfrm>
            <a:off x="7525288" y="4651963"/>
            <a:ext cx="1758209" cy="923330"/>
          </a:xfrm>
          <a:prstGeom prst="rect">
            <a:avLst/>
          </a:prstGeom>
          <a:noFill/>
        </p:spPr>
        <p:txBody>
          <a:bodyPr wrap="square" rtlCol="0">
            <a:spAutoFit/>
          </a:bodyPr>
          <a:lstStyle/>
          <a:p>
            <a:pPr algn="ctr"/>
            <a:r>
              <a:rPr lang="en-GB" b="1">
                <a:solidFill>
                  <a:srgbClr val="00B050"/>
                </a:solidFill>
              </a:rPr>
              <a:t>Time to copy data back from GPU</a:t>
            </a:r>
            <a:endParaRPr lang="en-GB" b="1" i="1">
              <a:solidFill>
                <a:srgbClr val="00B050"/>
              </a:solidFill>
            </a:endParaRPr>
          </a:p>
        </p:txBody>
      </p:sp>
      <p:sp>
        <p:nvSpPr>
          <p:cNvPr id="12" name="Rectangle 11"/>
          <p:cNvSpPr/>
          <p:nvPr/>
        </p:nvSpPr>
        <p:spPr bwMode="auto">
          <a:xfrm>
            <a:off x="660872" y="4978400"/>
            <a:ext cx="4884214" cy="1604339"/>
          </a:xfrm>
          <a:prstGeom prst="rect">
            <a:avLst/>
          </a:prstGeom>
          <a:noFill/>
          <a:ln>
            <a:solidFill>
              <a:srgbClr val="0070C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a:ln>
                <a:noFill/>
              </a:ln>
              <a:solidFill>
                <a:schemeClr val="tx1"/>
              </a:solidFill>
              <a:effectLst/>
              <a:latin typeface="Verdana" pitchFamily="96" charset="0"/>
            </a:endParaRPr>
          </a:p>
        </p:txBody>
      </p:sp>
      <p:sp>
        <p:nvSpPr>
          <p:cNvPr id="13" name="TextBox 12"/>
          <p:cNvSpPr txBox="1"/>
          <p:nvPr/>
        </p:nvSpPr>
        <p:spPr>
          <a:xfrm>
            <a:off x="1516785" y="6531940"/>
            <a:ext cx="3120177" cy="400110"/>
          </a:xfrm>
          <a:prstGeom prst="rect">
            <a:avLst/>
          </a:prstGeom>
          <a:noFill/>
          <a:ln>
            <a:noFill/>
          </a:ln>
        </p:spPr>
        <p:txBody>
          <a:bodyPr wrap="square" rtlCol="0">
            <a:spAutoFit/>
          </a:bodyPr>
          <a:lstStyle/>
          <a:p>
            <a:pPr algn="ctr"/>
            <a:r>
              <a:rPr lang="en-GB" sz="2000" b="1">
                <a:solidFill>
                  <a:srgbClr val="0070C0"/>
                </a:solidFill>
              </a:rPr>
              <a:t>Profiling data</a:t>
            </a:r>
            <a:endParaRPr lang="en-GB" sz="2000" b="1" i="1">
              <a:solidFill>
                <a:srgbClr val="0070C0"/>
              </a:solidFill>
            </a:endParaRPr>
          </a:p>
        </p:txBody>
      </p:sp>
      <p:sp>
        <p:nvSpPr>
          <p:cNvPr id="14" name="Rectangle 13"/>
          <p:cNvSpPr/>
          <p:nvPr/>
        </p:nvSpPr>
        <p:spPr bwMode="auto">
          <a:xfrm>
            <a:off x="917308" y="1285264"/>
            <a:ext cx="2651391" cy="261433"/>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1967356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P spid="10" grpId="0" animBg="1"/>
      <p:bldP spid="11" grpId="0"/>
      <p:bldP spid="12" grpId="0" animBg="1"/>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61053" y="1374382"/>
            <a:ext cx="8295662" cy="4951337"/>
          </a:xfrm>
          <a:prstGeom prst="rect">
            <a:avLst/>
          </a:prstGeom>
        </p:spPr>
      </p:pic>
      <p:sp>
        <p:nvSpPr>
          <p:cNvPr id="2" name="Title 1"/>
          <p:cNvSpPr>
            <a:spLocks noGrp="1"/>
          </p:cNvSpPr>
          <p:nvPr>
            <p:ph type="title"/>
          </p:nvPr>
        </p:nvSpPr>
        <p:spPr>
          <a:xfrm>
            <a:off x="457200" y="274638"/>
            <a:ext cx="8229600" cy="590000"/>
          </a:xfrm>
        </p:spPr>
        <p:txBody>
          <a:bodyPr>
            <a:normAutofit/>
          </a:bodyPr>
          <a:lstStyle/>
          <a:p>
            <a:r>
              <a:rPr lang="en-US"/>
              <a:t>CUDA Toolkit: </a:t>
            </a:r>
            <a:r>
              <a:rPr lang="en-US" err="1"/>
              <a:t>NVProf</a:t>
            </a:r>
            <a:endParaRPr lang="en-US"/>
          </a:p>
        </p:txBody>
      </p:sp>
      <p:sp>
        <p:nvSpPr>
          <p:cNvPr id="3" name="Content Placeholder 2"/>
          <p:cNvSpPr>
            <a:spLocks noGrp="1"/>
          </p:cNvSpPr>
          <p:nvPr>
            <p:ph idx="1"/>
          </p:nvPr>
        </p:nvSpPr>
        <p:spPr>
          <a:xfrm>
            <a:off x="852324" y="864638"/>
            <a:ext cx="8004391" cy="5647169"/>
          </a:xfrm>
        </p:spPr>
        <p:txBody>
          <a:bodyPr>
            <a:noAutofit/>
          </a:bodyPr>
          <a:lstStyle/>
          <a:p>
            <a:pPr marL="0" indent="0" eaLnBrk="1" fontAlgn="t" hangingPunct="1">
              <a:buNone/>
            </a:pPr>
            <a:r>
              <a:rPr lang="en-US"/>
              <a:t>Trace profiling:  </a:t>
            </a:r>
            <a:r>
              <a:rPr lang="en-US" err="1"/>
              <a:t>nvprof</a:t>
            </a:r>
            <a:r>
              <a:rPr lang="en-US"/>
              <a:t> </a:t>
            </a:r>
            <a:r>
              <a:rPr lang="en-GB"/>
              <a:t>--</a:t>
            </a:r>
            <a:r>
              <a:rPr lang="en-US"/>
              <a:t>print-</a:t>
            </a:r>
            <a:r>
              <a:rPr lang="en-US" err="1"/>
              <a:t>gpu</a:t>
            </a:r>
            <a:r>
              <a:rPr lang="en-US"/>
              <a:t>-trace ./</a:t>
            </a:r>
            <a:r>
              <a:rPr lang="en-US" i="1"/>
              <a:t>exe</a:t>
            </a:r>
            <a:r>
              <a:rPr lang="en-US"/>
              <a:t> &lt;</a:t>
            </a:r>
            <a:r>
              <a:rPr lang="en-US" i="1" err="1"/>
              <a:t>params</a:t>
            </a:r>
            <a:r>
              <a:rPr lang="en-US"/>
              <a:t>&gt;</a:t>
            </a:r>
          </a:p>
          <a:p>
            <a:pPr marL="0" indent="0" eaLnBrk="1" fontAlgn="t" hangingPunct="1">
              <a:buNone/>
            </a:pPr>
            <a:endParaRPr lang="en-US"/>
          </a:p>
          <a:p>
            <a:pPr eaLnBrk="1" fontAlgn="t" hangingPunct="1"/>
            <a:endParaRPr lang="en-US"/>
          </a:p>
          <a:p>
            <a:pPr eaLnBrk="1" fontAlgn="t" hangingPunct="1"/>
            <a:endParaRPr lang="en-US"/>
          </a:p>
        </p:txBody>
      </p:sp>
      <p:sp>
        <p:nvSpPr>
          <p:cNvPr id="12" name="Rectangle 11"/>
          <p:cNvSpPr/>
          <p:nvPr/>
        </p:nvSpPr>
        <p:spPr bwMode="auto">
          <a:xfrm>
            <a:off x="561053" y="3530600"/>
            <a:ext cx="2055147" cy="2860789"/>
          </a:xfrm>
          <a:prstGeom prst="rect">
            <a:avLst/>
          </a:prstGeom>
          <a:noFill/>
          <a:ln>
            <a:solidFill>
              <a:srgbClr val="0070C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a:ln>
                <a:noFill/>
              </a:ln>
              <a:solidFill>
                <a:schemeClr val="tx1"/>
              </a:solidFill>
              <a:effectLst/>
              <a:latin typeface="Verdana" pitchFamily="96" charset="0"/>
            </a:endParaRPr>
          </a:p>
        </p:txBody>
      </p:sp>
      <p:sp>
        <p:nvSpPr>
          <p:cNvPr id="13" name="TextBox 12"/>
          <p:cNvSpPr txBox="1"/>
          <p:nvPr/>
        </p:nvSpPr>
        <p:spPr>
          <a:xfrm>
            <a:off x="852324" y="6325719"/>
            <a:ext cx="4777688" cy="584775"/>
          </a:xfrm>
          <a:prstGeom prst="rect">
            <a:avLst/>
          </a:prstGeom>
          <a:noFill/>
          <a:ln>
            <a:noFill/>
          </a:ln>
        </p:spPr>
        <p:txBody>
          <a:bodyPr wrap="square" rtlCol="0">
            <a:spAutoFit/>
          </a:bodyPr>
          <a:lstStyle/>
          <a:p>
            <a:r>
              <a:rPr lang="en-GB" sz="3200" b="1">
                <a:solidFill>
                  <a:srgbClr val="0070C0"/>
                </a:solidFill>
              </a:rPr>
              <a:t>Entries ordered by time </a:t>
            </a:r>
            <a:endParaRPr lang="en-GB" sz="3200" b="1" i="1">
              <a:solidFill>
                <a:srgbClr val="0070C0"/>
              </a:solidFill>
            </a:endParaRPr>
          </a:p>
        </p:txBody>
      </p:sp>
      <p:sp>
        <p:nvSpPr>
          <p:cNvPr id="14" name="Rectangle 13"/>
          <p:cNvSpPr/>
          <p:nvPr/>
        </p:nvSpPr>
        <p:spPr bwMode="auto">
          <a:xfrm>
            <a:off x="852324" y="1374382"/>
            <a:ext cx="5091276" cy="246188"/>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a:ln>
                <a:noFill/>
              </a:ln>
              <a:solidFill>
                <a:schemeClr val="tx1"/>
              </a:solidFill>
              <a:effectLst/>
              <a:latin typeface="Verdana" pitchFamily="96" charset="0"/>
            </a:endParaRPr>
          </a:p>
        </p:txBody>
      </p:sp>
      <p:sp>
        <p:nvSpPr>
          <p:cNvPr id="15" name="Rectangle 14"/>
          <p:cNvSpPr/>
          <p:nvPr/>
        </p:nvSpPr>
        <p:spPr bwMode="auto">
          <a:xfrm>
            <a:off x="2716468" y="3530600"/>
            <a:ext cx="3798631" cy="286079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GB" sz="2000" b="0" i="0" u="none" strike="noStrike" cap="none" normalizeH="0" baseline="0">
              <a:ln>
                <a:noFill/>
              </a:ln>
              <a:solidFill>
                <a:schemeClr val="tx1"/>
              </a:solidFill>
              <a:effectLst/>
              <a:latin typeface="Verdana" pitchFamily="96" charset="0"/>
            </a:endParaRPr>
          </a:p>
        </p:txBody>
      </p:sp>
      <p:sp>
        <p:nvSpPr>
          <p:cNvPr id="16" name="TextBox 15"/>
          <p:cNvSpPr txBox="1"/>
          <p:nvPr/>
        </p:nvSpPr>
        <p:spPr>
          <a:xfrm>
            <a:off x="5075957" y="2264600"/>
            <a:ext cx="4050344" cy="1200329"/>
          </a:xfrm>
          <a:prstGeom prst="rect">
            <a:avLst/>
          </a:prstGeom>
          <a:solidFill>
            <a:schemeClr val="bg1"/>
          </a:solidFill>
          <a:ln>
            <a:noFill/>
          </a:ln>
        </p:spPr>
        <p:txBody>
          <a:bodyPr wrap="square" rtlCol="0">
            <a:spAutoFit/>
          </a:bodyPr>
          <a:lstStyle/>
          <a:p>
            <a:r>
              <a:rPr lang="en-GB" sz="2400" b="1">
                <a:solidFill>
                  <a:srgbClr val="FF0000"/>
                </a:solidFill>
              </a:rPr>
              <a:t>Shows block sizes, grid dimensions and register counts for kernels</a:t>
            </a:r>
            <a:endParaRPr lang="en-GB" sz="2400" b="1" i="1">
              <a:solidFill>
                <a:srgbClr val="FF0000"/>
              </a:solidFill>
            </a:endParaRPr>
          </a:p>
        </p:txBody>
      </p:sp>
    </p:spTree>
    <p:extLst>
      <p:ext uri="{BB962C8B-B14F-4D97-AF65-F5344CB8AC3E}">
        <p14:creationId xmlns:p14="http://schemas.microsoft.com/office/powerpoint/2010/main" val="548125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a:t>Other CUDA Toolkit tools</a:t>
            </a:r>
          </a:p>
        </p:txBody>
      </p:sp>
      <p:sp>
        <p:nvSpPr>
          <p:cNvPr id="3" name="Content Placeholder 2"/>
          <p:cNvSpPr>
            <a:spLocks noGrp="1"/>
          </p:cNvSpPr>
          <p:nvPr>
            <p:ph idx="1"/>
          </p:nvPr>
        </p:nvSpPr>
        <p:spPr>
          <a:xfrm>
            <a:off x="829994" y="864638"/>
            <a:ext cx="7767905" cy="5647169"/>
          </a:xfrm>
        </p:spPr>
        <p:txBody>
          <a:bodyPr>
            <a:noAutofit/>
          </a:bodyPr>
          <a:lstStyle/>
          <a:p>
            <a:pPr eaLnBrk="1" fontAlgn="t" hangingPunct="1"/>
            <a:endParaRPr lang="en-US"/>
          </a:p>
          <a:p>
            <a:pPr eaLnBrk="1" fontAlgn="t" hangingPunct="1"/>
            <a:r>
              <a:rPr lang="en-US" b="1" err="1"/>
              <a:t>nvidia-smi</a:t>
            </a:r>
            <a:r>
              <a:rPr lang="en-US"/>
              <a:t> </a:t>
            </a:r>
            <a:r>
              <a:rPr lang="mr-IN"/>
              <a:t>–</a:t>
            </a:r>
            <a:r>
              <a:rPr lang="en-US"/>
              <a:t> displays some information about NVIDIA devices on a node</a:t>
            </a:r>
          </a:p>
          <a:p>
            <a:pPr eaLnBrk="1" fontAlgn="t" hangingPunct="1"/>
            <a:endParaRPr lang="en-US"/>
          </a:p>
          <a:p>
            <a:pPr eaLnBrk="1" fontAlgn="t" hangingPunct="1"/>
            <a:r>
              <a:rPr lang="en-US" b="1" err="1"/>
              <a:t>cudagdb</a:t>
            </a:r>
            <a:r>
              <a:rPr lang="en-US" b="1"/>
              <a:t> </a:t>
            </a:r>
            <a:r>
              <a:rPr lang="mr-IN"/>
              <a:t>–</a:t>
            </a:r>
            <a:r>
              <a:rPr lang="en-US"/>
              <a:t> command line debugger in the style of GDB that allows kernel debugging</a:t>
            </a:r>
          </a:p>
          <a:p>
            <a:pPr eaLnBrk="1" fontAlgn="t" hangingPunct="1"/>
            <a:endParaRPr lang="en-US"/>
          </a:p>
          <a:p>
            <a:pPr eaLnBrk="1" fontAlgn="t" hangingPunct="1"/>
            <a:r>
              <a:rPr lang="en-US" b="1" err="1"/>
              <a:t>cuda-memcheck</a:t>
            </a:r>
            <a:r>
              <a:rPr lang="en-US" b="1"/>
              <a:t> </a:t>
            </a:r>
            <a:r>
              <a:rPr lang="mr-IN"/>
              <a:t>–</a:t>
            </a:r>
            <a:r>
              <a:rPr lang="en-US"/>
              <a:t> tool to catch memory access errors in a CUDA application</a:t>
            </a:r>
          </a:p>
          <a:p>
            <a:pPr eaLnBrk="1" fontAlgn="t" hangingPunct="1"/>
            <a:endParaRPr lang="en-US"/>
          </a:p>
          <a:p>
            <a:pPr eaLnBrk="1" fontAlgn="t" hangingPunct="1"/>
            <a:r>
              <a:rPr lang="en-US" b="1" err="1"/>
              <a:t>nvvp</a:t>
            </a:r>
            <a:r>
              <a:rPr lang="en-US" b="1"/>
              <a:t> </a:t>
            </a:r>
            <a:r>
              <a:rPr lang="mr-IN"/>
              <a:t>–</a:t>
            </a:r>
            <a:r>
              <a:rPr lang="en-US"/>
              <a:t> visual </a:t>
            </a:r>
            <a:r>
              <a:rPr lang="en-US" err="1"/>
              <a:t>optimisation</a:t>
            </a:r>
            <a:r>
              <a:rPr lang="en-US"/>
              <a:t> application that can use profiling data from </a:t>
            </a:r>
            <a:r>
              <a:rPr lang="en-US" err="1"/>
              <a:t>nvprof</a:t>
            </a:r>
            <a:endParaRPr lang="en-US"/>
          </a:p>
          <a:p>
            <a:pPr eaLnBrk="1" fontAlgn="t" hangingPunct="1"/>
            <a:endParaRPr lang="en-US"/>
          </a:p>
          <a:p>
            <a:pPr eaLnBrk="1" fontAlgn="t" hangingPunct="1"/>
            <a:endParaRPr lang="en-US"/>
          </a:p>
          <a:p>
            <a:pPr eaLnBrk="1" fontAlgn="t" hangingPunct="1"/>
            <a:endParaRPr lang="en-US"/>
          </a:p>
        </p:txBody>
      </p:sp>
    </p:spTree>
    <p:extLst>
      <p:ext uri="{BB962C8B-B14F-4D97-AF65-F5344CB8AC3E}">
        <p14:creationId xmlns:p14="http://schemas.microsoft.com/office/powerpoint/2010/main" val="178598371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a:t>
            </a:r>
          </a:p>
        </p:txBody>
      </p:sp>
      <p:sp>
        <p:nvSpPr>
          <p:cNvPr id="3" name="Content Placeholder 2"/>
          <p:cNvSpPr>
            <a:spLocks noGrp="1"/>
          </p:cNvSpPr>
          <p:nvPr>
            <p:ph idx="1"/>
          </p:nvPr>
        </p:nvSpPr>
        <p:spPr/>
        <p:txBody>
          <a:bodyPr/>
          <a:lstStyle/>
          <a:p>
            <a:r>
              <a:rPr lang="en-US"/>
              <a:t>Use the Pi program from the previous exercise and explore how it executes on a GPU using </a:t>
            </a:r>
            <a:r>
              <a:rPr lang="en-US" err="1"/>
              <a:t>nvprof</a:t>
            </a:r>
            <a:r>
              <a:rPr lang="en-US"/>
              <a:t>.</a:t>
            </a:r>
          </a:p>
          <a:p>
            <a:pPr lvl="1"/>
            <a:r>
              <a:rPr lang="en-US" err="1"/>
              <a:t>nvprof</a:t>
            </a:r>
            <a:r>
              <a:rPr lang="en-US"/>
              <a:t> ./pi</a:t>
            </a:r>
          </a:p>
          <a:p>
            <a:pPr lvl="1"/>
            <a:r>
              <a:rPr lang="en-US" err="1"/>
              <a:t>nvprof</a:t>
            </a:r>
            <a:r>
              <a:rPr lang="en-US"/>
              <a:t> --print-</a:t>
            </a:r>
            <a:r>
              <a:rPr lang="en-US" err="1"/>
              <a:t>gpu</a:t>
            </a:r>
            <a:r>
              <a:rPr lang="en-US"/>
              <a:t>-trace ./pi</a:t>
            </a:r>
          </a:p>
          <a:p>
            <a:endParaRPr lang="en-US"/>
          </a:p>
          <a:p>
            <a:r>
              <a:rPr lang="en-US"/>
              <a:t>Is a kernel run on the GPU?</a:t>
            </a:r>
          </a:p>
          <a:p>
            <a:r>
              <a:rPr lang="en-US"/>
              <a:t>Where is all the time going?</a:t>
            </a:r>
          </a:p>
          <a:p>
            <a:endParaRPr lang="en-US"/>
          </a:p>
          <a:p>
            <a:r>
              <a:rPr lang="en-US"/>
              <a:t>You will need to edit the job submission files to submit the job to the queue with </a:t>
            </a:r>
            <a:r>
              <a:rPr lang="en-US" err="1"/>
              <a:t>nvprof</a:t>
            </a:r>
            <a:r>
              <a:rPr lang="en-US"/>
              <a:t>.   For example:	</a:t>
            </a:r>
          </a:p>
          <a:p>
            <a:pPr lvl="1"/>
            <a:r>
              <a:rPr lang="en-US"/>
              <a:t>Replace the line</a:t>
            </a:r>
          </a:p>
          <a:p>
            <a:pPr lvl="2"/>
            <a:r>
              <a:rPr lang="en-US"/>
              <a:t>./pi</a:t>
            </a:r>
          </a:p>
          <a:p>
            <a:pPr lvl="1"/>
            <a:r>
              <a:rPr lang="en-US"/>
              <a:t>with the line (for example)</a:t>
            </a:r>
          </a:p>
          <a:p>
            <a:pPr lvl="2"/>
            <a:r>
              <a:rPr lang="en-US" err="1"/>
              <a:t>nvprof</a:t>
            </a:r>
            <a:r>
              <a:rPr lang="en-US"/>
              <a:t> --print-</a:t>
            </a:r>
            <a:r>
              <a:rPr lang="en-US" err="1"/>
              <a:t>gpu</a:t>
            </a:r>
            <a:r>
              <a:rPr lang="en-US"/>
              <a:t>-trace ./pi</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46</a:t>
            </a:fld>
            <a:endParaRPr lang="en-US">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32464123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a:t>Agenda</a:t>
            </a:r>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err="1"/>
              <a:t>OpenMP</a:t>
            </a:r>
            <a:r>
              <a:rPr lang="en-US"/>
              <a:t> overview</a:t>
            </a:r>
          </a:p>
          <a:p>
            <a:pPr eaLnBrk="1" fontAlgn="t" hangingPunct="1"/>
            <a:r>
              <a:rPr lang="en-US"/>
              <a:t>The device model in OpenMP</a:t>
            </a:r>
          </a:p>
          <a:p>
            <a:pPr eaLnBrk="1" fontAlgn="t" hangingPunct="1"/>
            <a:r>
              <a:rPr lang="en-US"/>
              <a:t>Understanding execution on the GPU with </a:t>
            </a:r>
            <a:r>
              <a:rPr lang="en-US" err="1"/>
              <a:t>nvprof</a:t>
            </a:r>
            <a:endParaRPr lang="en-US"/>
          </a:p>
          <a:p>
            <a:pPr eaLnBrk="1" fontAlgn="t" hangingPunct="1"/>
            <a:r>
              <a:rPr lang="en-US"/>
              <a:t>Moving memory to/from the device</a:t>
            </a:r>
          </a:p>
          <a:p>
            <a:pPr eaLnBrk="1" fontAlgn="t" hangingPunct="1"/>
            <a:r>
              <a:rPr lang="en-US"/>
              <a:t>Working with the target directive</a:t>
            </a:r>
          </a:p>
          <a:p>
            <a:pPr eaLnBrk="1" fontAlgn="t" hangingPunct="1"/>
            <a:r>
              <a:rPr lang="en-US"/>
              <a:t>Controlling memory movement</a:t>
            </a:r>
          </a:p>
          <a:p>
            <a:pPr eaLnBrk="1" fontAlgn="t" hangingPunct="1"/>
            <a:r>
              <a:rPr lang="en-US"/>
              <a:t>Optimizing GPU code</a:t>
            </a:r>
          </a:p>
          <a:p>
            <a:pPr eaLnBrk="1" fontAlgn="t" hangingPunct="1"/>
            <a:r>
              <a:rPr lang="en-US"/>
              <a:t>CPU/GPU portability</a:t>
            </a:r>
          </a:p>
          <a:p>
            <a:pPr eaLnBrk="1" fontAlgn="t" hangingPunct="1"/>
            <a:r>
              <a:rPr lang="en-US"/>
              <a:t>5-point stencil</a:t>
            </a:r>
          </a:p>
          <a:p>
            <a:pPr eaLnBrk="1" fontAlgn="t" hangingPunct="1"/>
            <a:r>
              <a:rPr lang="en-US"/>
              <a:t>OpenMP 5.0</a:t>
            </a:r>
          </a:p>
        </p:txBody>
      </p:sp>
      <p:sp>
        <p:nvSpPr>
          <p:cNvPr id="4" name="Right Arrow 3"/>
          <p:cNvSpPr/>
          <p:nvPr/>
        </p:nvSpPr>
        <p:spPr>
          <a:xfrm>
            <a:off x="236525" y="2169182"/>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79935969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Explicit Data Sharing</a:t>
            </a:r>
          </a:p>
        </p:txBody>
      </p:sp>
      <p:sp>
        <p:nvSpPr>
          <p:cNvPr id="4" name="Content Placeholder 3">
            <a:extLst>
              <a:ext uri="{FF2B5EF4-FFF2-40B4-BE49-F238E27FC236}">
                <a16:creationId xmlns:a16="http://schemas.microsoft.com/office/drawing/2014/main" id="{12E22295-A6DF-A741-B11E-4A3128BA336C}"/>
              </a:ext>
            </a:extLst>
          </p:cNvPr>
          <p:cNvSpPr>
            <a:spLocks noGrp="1"/>
          </p:cNvSpPr>
          <p:nvPr>
            <p:ph idx="1"/>
          </p:nvPr>
        </p:nvSpPr>
        <p:spPr/>
        <p:txBody>
          <a:bodyPr>
            <a:normAutofit fontScale="85000" lnSpcReduction="20000"/>
          </a:bodyPr>
          <a:lstStyle/>
          <a:p>
            <a:r>
              <a:rPr lang="en-US"/>
              <a:t>Previously, we described the rules for </a:t>
            </a:r>
            <a:r>
              <a:rPr lang="en-US" i="1"/>
              <a:t>implicit</a:t>
            </a:r>
            <a:r>
              <a:rPr lang="en-US"/>
              <a:t> data movement.</a:t>
            </a:r>
          </a:p>
          <a:p>
            <a:endParaRPr lang="en-US"/>
          </a:p>
          <a:p>
            <a:r>
              <a:rPr lang="en-US"/>
              <a:t>We </a:t>
            </a:r>
            <a:r>
              <a:rPr lang="en-US" i="1"/>
              <a:t>explicitly </a:t>
            </a:r>
            <a:r>
              <a:rPr lang="en-US"/>
              <a:t>control the movement of data using the </a:t>
            </a:r>
            <a:r>
              <a:rPr lang="en-US" b="1"/>
              <a:t>map</a:t>
            </a:r>
            <a:r>
              <a:rPr lang="en-US"/>
              <a:t> clause.</a:t>
            </a:r>
          </a:p>
          <a:p>
            <a:endParaRPr lang="en-US"/>
          </a:p>
          <a:p>
            <a:r>
              <a:rPr lang="en-US"/>
              <a:t>Data allocated on the heap needs to explicitly copied to/from the device:</a:t>
            </a:r>
          </a:p>
          <a:p>
            <a:pPr marL="0" indent="0">
              <a:buNone/>
            </a:pPr>
            <a:br>
              <a:rPr lang="en-US"/>
            </a:br>
            <a:r>
              <a:rPr lang="en-US" err="1"/>
              <a:t>int</a:t>
            </a:r>
            <a:r>
              <a:rPr lang="en-US"/>
              <a:t> main(void) {</a:t>
            </a:r>
          </a:p>
          <a:p>
            <a:pPr marL="0" indent="0">
              <a:buNone/>
            </a:pPr>
            <a:r>
              <a:rPr lang="en-US"/>
              <a:t>   </a:t>
            </a:r>
            <a:r>
              <a:rPr lang="en-US" err="1"/>
              <a:t>int</a:t>
            </a:r>
            <a:r>
              <a:rPr lang="en-US"/>
              <a:t>  ii=0, </a:t>
            </a:r>
            <a:r>
              <a:rPr lang="en-US" b="1"/>
              <a:t>N</a:t>
            </a:r>
            <a:r>
              <a:rPr lang="en-US"/>
              <a:t> = 1024;</a:t>
            </a:r>
          </a:p>
          <a:p>
            <a:pPr marL="0" indent="0">
              <a:buNone/>
            </a:pPr>
            <a:r>
              <a:rPr lang="en-US"/>
              <a:t>   </a:t>
            </a:r>
            <a:r>
              <a:rPr lang="en-US" err="1"/>
              <a:t>int</a:t>
            </a:r>
            <a:r>
              <a:rPr lang="en-US"/>
              <a:t>* </a:t>
            </a:r>
            <a:r>
              <a:rPr lang="en-US" b="1"/>
              <a:t>A</a:t>
            </a:r>
            <a:r>
              <a:rPr lang="en-US"/>
              <a:t> = malloc(</a:t>
            </a:r>
            <a:r>
              <a:rPr lang="en-US" err="1"/>
              <a:t>sizeof</a:t>
            </a:r>
            <a:r>
              <a:rPr lang="en-US"/>
              <a:t>(</a:t>
            </a:r>
            <a:r>
              <a:rPr lang="en-US" err="1"/>
              <a:t>int</a:t>
            </a:r>
            <a:r>
              <a:rPr lang="en-US"/>
              <a:t>)*</a:t>
            </a:r>
            <a:r>
              <a:rPr lang="en-US" b="1"/>
              <a:t>N</a:t>
            </a:r>
            <a:r>
              <a:rPr lang="en-US"/>
              <a:t>);</a:t>
            </a:r>
          </a:p>
          <a:p>
            <a:pPr marL="0" indent="0">
              <a:buNone/>
            </a:pPr>
            <a:endParaRPr lang="en-US"/>
          </a:p>
          <a:p>
            <a:pPr marL="0" indent="0">
              <a:buNone/>
            </a:pPr>
            <a:r>
              <a:rPr lang="en-US" b="1">
                <a:solidFill>
                  <a:srgbClr val="C00000"/>
                </a:solidFill>
              </a:rPr>
              <a:t>   #pragma </a:t>
            </a:r>
            <a:r>
              <a:rPr lang="en-US" b="1" err="1">
                <a:solidFill>
                  <a:srgbClr val="C00000"/>
                </a:solidFill>
              </a:rPr>
              <a:t>omp</a:t>
            </a:r>
            <a:r>
              <a:rPr lang="en-US" b="1">
                <a:solidFill>
                  <a:srgbClr val="C00000"/>
                </a:solidFill>
              </a:rPr>
              <a:t> target</a:t>
            </a:r>
          </a:p>
          <a:p>
            <a:pPr marL="0" indent="0">
              <a:buNone/>
            </a:pPr>
            <a:r>
              <a:rPr lang="en-US"/>
              <a:t>   {</a:t>
            </a:r>
          </a:p>
          <a:p>
            <a:pPr marL="0" indent="0">
              <a:buNone/>
            </a:pPr>
            <a:r>
              <a:rPr lang="en-US"/>
              <a:t>     // </a:t>
            </a:r>
            <a:r>
              <a:rPr lang="en-US" b="1"/>
              <a:t>N, ii</a:t>
            </a:r>
            <a:r>
              <a:rPr lang="en-US"/>
              <a:t> and </a:t>
            </a:r>
            <a:r>
              <a:rPr lang="en-US" b="1"/>
              <a:t>A</a:t>
            </a:r>
            <a:r>
              <a:rPr lang="en-US"/>
              <a:t> all exist here</a:t>
            </a:r>
          </a:p>
          <a:p>
            <a:pPr marL="0" indent="0">
              <a:buNone/>
            </a:pPr>
            <a:r>
              <a:rPr lang="en-US"/>
              <a:t>     // The data that </a:t>
            </a:r>
            <a:r>
              <a:rPr lang="en-US" b="1"/>
              <a:t>A</a:t>
            </a:r>
            <a:r>
              <a:rPr lang="en-US"/>
              <a:t> points to (</a:t>
            </a:r>
            <a:r>
              <a:rPr lang="en-US" b="1"/>
              <a:t>*A </a:t>
            </a:r>
            <a:r>
              <a:rPr lang="en-US"/>
              <a:t>,</a:t>
            </a:r>
            <a:r>
              <a:rPr lang="en-US" b="1"/>
              <a:t> A[ii]</a:t>
            </a:r>
            <a:r>
              <a:rPr lang="en-US"/>
              <a:t>) </a:t>
            </a:r>
            <a:r>
              <a:rPr lang="en-US" u="sng"/>
              <a:t>DOES NOT</a:t>
            </a:r>
            <a:r>
              <a:rPr lang="en-US"/>
              <a:t> exist here!</a:t>
            </a:r>
            <a:endParaRPr lang="en-US" u="sng"/>
          </a:p>
          <a:p>
            <a:pPr marL="0" indent="0">
              <a:buNone/>
            </a:pPr>
            <a:r>
              <a:rPr lang="en-US"/>
              <a:t>   }</a:t>
            </a:r>
            <a:br>
              <a:rPr lang="en-US"/>
            </a:br>
            <a:r>
              <a:rPr lang="en-US"/>
              <a:t>}</a:t>
            </a:r>
          </a:p>
          <a:p>
            <a:endParaRPr lang="en-US"/>
          </a:p>
        </p:txBody>
      </p:sp>
    </p:spTree>
    <p:extLst>
      <p:ext uri="{BB962C8B-B14F-4D97-AF65-F5344CB8AC3E}">
        <p14:creationId xmlns:p14="http://schemas.microsoft.com/office/powerpoint/2010/main" val="171783373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3437"/>
          </a:xfrm>
        </p:spPr>
        <p:txBody>
          <a:bodyPr>
            <a:normAutofit/>
          </a:bodyPr>
          <a:lstStyle/>
          <a:p>
            <a:r>
              <a:rPr lang="en-US"/>
              <a:t>Controlling data movement</a:t>
            </a:r>
          </a:p>
        </p:txBody>
      </p:sp>
      <p:sp>
        <p:nvSpPr>
          <p:cNvPr id="3" name="Content Placeholder 2"/>
          <p:cNvSpPr>
            <a:spLocks noGrp="1"/>
          </p:cNvSpPr>
          <p:nvPr>
            <p:ph idx="1"/>
          </p:nvPr>
        </p:nvSpPr>
        <p:spPr>
          <a:xfrm>
            <a:off x="179670" y="2313288"/>
            <a:ext cx="8784660" cy="4175338"/>
          </a:xfrm>
        </p:spPr>
        <p:txBody>
          <a:bodyPr>
            <a:normAutofit fontScale="92500" lnSpcReduction="10000"/>
          </a:bodyPr>
          <a:lstStyle/>
          <a:p>
            <a:r>
              <a:rPr lang="en-US" sz="2400" dirty="0"/>
              <a:t>The various forms of the map clause</a:t>
            </a:r>
          </a:p>
          <a:p>
            <a:pPr lvl="1"/>
            <a:r>
              <a:rPr lang="en-US" sz="2000" b="1" dirty="0"/>
              <a:t>map(</a:t>
            </a:r>
            <a:r>
              <a:rPr lang="en-US" sz="2000" b="1" dirty="0" err="1"/>
              <a:t>to:list</a:t>
            </a:r>
            <a:r>
              <a:rPr lang="en-US" sz="2000" b="1" dirty="0"/>
              <a:t>)</a:t>
            </a:r>
            <a:r>
              <a:rPr lang="en-US" sz="2000" dirty="0"/>
              <a:t>: On entering the region, variables in the list are initialized on the device using the original values from the host (</a:t>
            </a:r>
            <a:r>
              <a:rPr lang="en-US" dirty="0"/>
              <a:t>h</a:t>
            </a:r>
            <a:r>
              <a:rPr lang="en-US" sz="2000" dirty="0"/>
              <a:t>ost to device copy).</a:t>
            </a:r>
          </a:p>
          <a:p>
            <a:pPr lvl="1"/>
            <a:r>
              <a:rPr lang="en-US" sz="2000" b="1" dirty="0"/>
              <a:t>map(</a:t>
            </a:r>
            <a:r>
              <a:rPr lang="en-US" sz="2000" b="1" dirty="0" err="1"/>
              <a:t>from:list</a:t>
            </a:r>
            <a:r>
              <a:rPr lang="en-US" sz="2000" b="1" dirty="0"/>
              <a:t>)</a:t>
            </a:r>
            <a:r>
              <a:rPr lang="en-US" sz="2000" dirty="0"/>
              <a:t>:  At the end of the target region, the values from variables in the list are copied into the original variables (device to host copy)</a:t>
            </a:r>
            <a:r>
              <a:rPr lang="en-US" dirty="0"/>
              <a:t>. On entering the region, initial value of the variable is not initialized.</a:t>
            </a:r>
            <a:endParaRPr lang="en-US" sz="2000" dirty="0"/>
          </a:p>
          <a:p>
            <a:pPr lvl="1"/>
            <a:r>
              <a:rPr lang="en-US" sz="2000" b="1" dirty="0"/>
              <a:t>map(</a:t>
            </a:r>
            <a:r>
              <a:rPr lang="en-US" sz="2000" b="1" dirty="0" err="1"/>
              <a:t>tofrom:list</a:t>
            </a:r>
            <a:r>
              <a:rPr lang="en-US" sz="2000" b="1" dirty="0"/>
              <a:t>)</a:t>
            </a:r>
            <a:r>
              <a:rPr lang="en-US" sz="2000" dirty="0"/>
              <a:t>: the effect of both a map-to and a map-from (host to device copy at start of region, device to host copy at end)</a:t>
            </a:r>
          </a:p>
          <a:p>
            <a:pPr lvl="1"/>
            <a:r>
              <a:rPr lang="en-US" sz="2000" b="1" dirty="0"/>
              <a:t>map(</a:t>
            </a:r>
            <a:r>
              <a:rPr lang="en-US" sz="2000" b="1" dirty="0" err="1"/>
              <a:t>alloc:list</a:t>
            </a:r>
            <a:r>
              <a:rPr lang="en-US" sz="2000" b="1" dirty="0"/>
              <a:t>)</a:t>
            </a:r>
            <a:r>
              <a:rPr lang="en-US" sz="2000" dirty="0"/>
              <a:t>: On entering the region, data is allocated and uninitialized on the device.</a:t>
            </a:r>
          </a:p>
          <a:p>
            <a:pPr lvl="1"/>
            <a:r>
              <a:rPr lang="en-US" sz="2000" b="1" dirty="0"/>
              <a:t>map(list)</a:t>
            </a:r>
            <a:r>
              <a:rPr lang="en-US" sz="2000" dirty="0"/>
              <a:t>: equivalent to </a:t>
            </a:r>
            <a:r>
              <a:rPr lang="en-US" sz="2000" b="1" dirty="0"/>
              <a:t>map(</a:t>
            </a:r>
            <a:r>
              <a:rPr lang="en-US" sz="2000" b="1" dirty="0" err="1"/>
              <a:t>tofrom:list</a:t>
            </a:r>
            <a:r>
              <a:rPr lang="en-US" sz="2000" b="1" dirty="0"/>
              <a:t>)</a:t>
            </a:r>
            <a:r>
              <a:rPr lang="en-US" sz="2000" dirty="0"/>
              <a:t>.</a:t>
            </a:r>
            <a:endParaRPr lang="en-US" sz="2400" dirty="0"/>
          </a:p>
          <a:p>
            <a:r>
              <a:rPr lang="en-US" sz="2400" dirty="0"/>
              <a:t>For pointers you must use array section notation ..</a:t>
            </a:r>
          </a:p>
          <a:p>
            <a:pPr lvl="1"/>
            <a:r>
              <a:rPr lang="en-US" sz="2000" b="1" dirty="0"/>
              <a:t>map(</a:t>
            </a:r>
            <a:r>
              <a:rPr lang="en-US" sz="2000" b="1" dirty="0" err="1"/>
              <a:t>to:a</a:t>
            </a:r>
            <a:r>
              <a:rPr lang="en-US" sz="2000" b="1" dirty="0"/>
              <a:t>[0:N]). </a:t>
            </a:r>
            <a:r>
              <a:rPr lang="en-US" sz="2000" dirty="0"/>
              <a:t>Notation is </a:t>
            </a:r>
            <a:r>
              <a:rPr lang="en-US" sz="2000" b="1" dirty="0"/>
              <a:t>A[lower-bound : length]</a:t>
            </a:r>
          </a:p>
        </p:txBody>
      </p:sp>
      <p:sp>
        <p:nvSpPr>
          <p:cNvPr id="4" name="TextBox 3"/>
          <p:cNvSpPr txBox="1"/>
          <p:nvPr/>
        </p:nvSpPr>
        <p:spPr>
          <a:xfrm>
            <a:off x="339724" y="1285754"/>
            <a:ext cx="7107167" cy="707886"/>
          </a:xfrm>
          <a:prstGeom prst="rect">
            <a:avLst/>
          </a:prstGeom>
          <a:noFill/>
        </p:spPr>
        <p:txBody>
          <a:bodyPr wrap="square" rtlCol="0">
            <a:spAutoFit/>
          </a:bodyPr>
          <a:lstStyle/>
          <a:p>
            <a:r>
              <a:rPr lang="en-US" sz="2000" err="1"/>
              <a:t>int</a:t>
            </a:r>
            <a:r>
              <a:rPr lang="en-US" sz="2000"/>
              <a:t> </a:t>
            </a:r>
            <a:r>
              <a:rPr lang="en-US" sz="2000" err="1"/>
              <a:t>i</a:t>
            </a:r>
            <a:r>
              <a:rPr lang="en-US" sz="2000"/>
              <a:t>, a[N], b[N], c[N];</a:t>
            </a:r>
          </a:p>
          <a:p>
            <a:r>
              <a:rPr lang="en-US" sz="2000" b="1">
                <a:solidFill>
                  <a:srgbClr val="C00000"/>
                </a:solidFill>
              </a:rPr>
              <a:t>#pragma </a:t>
            </a:r>
            <a:r>
              <a:rPr lang="en-US" sz="2000" b="1" err="1">
                <a:solidFill>
                  <a:srgbClr val="C00000"/>
                </a:solidFill>
              </a:rPr>
              <a:t>omp</a:t>
            </a:r>
            <a:r>
              <a:rPr lang="en-US" sz="2000" b="1">
                <a:solidFill>
                  <a:srgbClr val="C00000"/>
                </a:solidFill>
              </a:rPr>
              <a:t> target map(</a:t>
            </a:r>
            <a:r>
              <a:rPr lang="en-US" sz="2000" b="1" err="1">
                <a:solidFill>
                  <a:srgbClr val="C00000"/>
                </a:solidFill>
              </a:rPr>
              <a:t>to:a,b</a:t>
            </a:r>
            <a:r>
              <a:rPr lang="en-US" sz="2000" b="1">
                <a:solidFill>
                  <a:srgbClr val="C00000"/>
                </a:solidFill>
              </a:rPr>
              <a:t>) map(</a:t>
            </a:r>
            <a:r>
              <a:rPr lang="en-US" sz="2000" b="1" err="1">
                <a:solidFill>
                  <a:srgbClr val="C00000"/>
                </a:solidFill>
              </a:rPr>
              <a:t>tofrom:c</a:t>
            </a:r>
            <a:r>
              <a:rPr lang="en-US" b="1">
                <a:solidFill>
                  <a:srgbClr val="C00000"/>
                </a:solidFill>
              </a:rPr>
              <a:t>)</a:t>
            </a:r>
          </a:p>
        </p:txBody>
      </p:sp>
      <p:sp>
        <p:nvSpPr>
          <p:cNvPr id="5" name="TextBox 4"/>
          <p:cNvSpPr txBox="1"/>
          <p:nvPr/>
        </p:nvSpPr>
        <p:spPr>
          <a:xfrm>
            <a:off x="6644173" y="933962"/>
            <a:ext cx="2132163" cy="1015663"/>
          </a:xfrm>
          <a:prstGeom prst="rect">
            <a:avLst/>
          </a:prstGeom>
          <a:noFill/>
          <a:ln>
            <a:solidFill>
              <a:srgbClr val="002060"/>
            </a:solidFill>
          </a:ln>
        </p:spPr>
        <p:txBody>
          <a:bodyPr wrap="square" rtlCol="0">
            <a:spAutoFit/>
          </a:bodyPr>
          <a:lstStyle/>
          <a:p>
            <a:r>
              <a:rPr lang="en-US" sz="2000"/>
              <a:t>Data movement defined from the </a:t>
            </a:r>
            <a:r>
              <a:rPr lang="en-US" sz="2000" i="1"/>
              <a:t>host</a:t>
            </a:r>
            <a:r>
              <a:rPr lang="en-US" sz="2000"/>
              <a:t> perspective.</a:t>
            </a:r>
          </a:p>
        </p:txBody>
      </p:sp>
    </p:spTree>
    <p:extLst>
      <p:ext uri="{BB962C8B-B14F-4D97-AF65-F5344CB8AC3E}">
        <p14:creationId xmlns:p14="http://schemas.microsoft.com/office/powerpoint/2010/main" val="31425866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0F3DF1BD-2D17-4766-86FD-5827149ED3EA}" type="slidenum">
              <a:rPr lang="zh-CN" altLang="en-US"/>
              <a:pPr>
                <a:defRPr/>
              </a:pPr>
              <a:t>5</a:t>
            </a:fld>
            <a:endParaRPr lang="en-US" altLang="zh-CN"/>
          </a:p>
        </p:txBody>
      </p:sp>
      <p:sp>
        <p:nvSpPr>
          <p:cNvPr id="109571" name="Rectangle 2"/>
          <p:cNvSpPr>
            <a:spLocks noGrp="1" noChangeArrowheads="1"/>
          </p:cNvSpPr>
          <p:nvPr>
            <p:ph type="title"/>
          </p:nvPr>
        </p:nvSpPr>
        <p:spPr>
          <a:xfrm>
            <a:off x="410391" y="189084"/>
            <a:ext cx="8496300" cy="1143000"/>
          </a:xfrm>
        </p:spPr>
        <p:txBody>
          <a:bodyPr/>
          <a:lstStyle/>
          <a:p>
            <a:pPr eaLnBrk="1" hangingPunct="1"/>
            <a:r>
              <a:rPr lang="en-US"/>
              <a:t>Plan</a:t>
            </a:r>
          </a:p>
        </p:txBody>
      </p:sp>
      <p:graphicFrame>
        <p:nvGraphicFramePr>
          <p:cNvPr id="2" name="Table 1"/>
          <p:cNvGraphicFramePr>
            <a:graphicFrameLocks noGrp="1"/>
          </p:cNvGraphicFramePr>
          <p:nvPr>
            <p:extLst>
              <p:ext uri="{D42A27DB-BD31-4B8C-83A1-F6EECF244321}">
                <p14:modId xmlns:p14="http://schemas.microsoft.com/office/powerpoint/2010/main" val="85753507"/>
              </p:ext>
            </p:extLst>
          </p:nvPr>
        </p:nvGraphicFramePr>
        <p:xfrm>
          <a:off x="486278" y="760584"/>
          <a:ext cx="8344526" cy="6008154"/>
        </p:xfrm>
        <a:graphic>
          <a:graphicData uri="http://schemas.openxmlformats.org/drawingml/2006/table">
            <a:tbl>
              <a:tblPr firstRow="1" bandRow="1">
                <a:tableStyleId>{5940675A-B579-460E-94D1-54222C63F5DA}</a:tableStyleId>
              </a:tblPr>
              <a:tblGrid>
                <a:gridCol w="2236336">
                  <a:extLst>
                    <a:ext uri="{9D8B030D-6E8A-4147-A177-3AD203B41FA5}">
                      <a16:colId xmlns:a16="http://schemas.microsoft.com/office/drawing/2014/main" val="20000"/>
                    </a:ext>
                  </a:extLst>
                </a:gridCol>
                <a:gridCol w="3148647">
                  <a:extLst>
                    <a:ext uri="{9D8B030D-6E8A-4147-A177-3AD203B41FA5}">
                      <a16:colId xmlns:a16="http://schemas.microsoft.com/office/drawing/2014/main" val="20001"/>
                    </a:ext>
                  </a:extLst>
                </a:gridCol>
                <a:gridCol w="2959543">
                  <a:extLst>
                    <a:ext uri="{9D8B030D-6E8A-4147-A177-3AD203B41FA5}">
                      <a16:colId xmlns:a16="http://schemas.microsoft.com/office/drawing/2014/main" val="20002"/>
                    </a:ext>
                  </a:extLst>
                </a:gridCol>
              </a:tblGrid>
              <a:tr h="400250">
                <a:tc>
                  <a:txBody>
                    <a:bodyPr/>
                    <a:lstStyle/>
                    <a:p>
                      <a:pPr algn="ctr"/>
                      <a:r>
                        <a:rPr lang="en-US" sz="2000" b="1"/>
                        <a:t>Module</a:t>
                      </a:r>
                    </a:p>
                  </a:txBody>
                  <a:tcPr/>
                </a:tc>
                <a:tc>
                  <a:txBody>
                    <a:bodyPr/>
                    <a:lstStyle/>
                    <a:p>
                      <a:pPr algn="ctr"/>
                      <a:r>
                        <a:rPr lang="en-US" sz="2000" b="1"/>
                        <a:t>Concepts</a:t>
                      </a:r>
                    </a:p>
                  </a:txBody>
                  <a:tcPr/>
                </a:tc>
                <a:tc>
                  <a:txBody>
                    <a:bodyPr/>
                    <a:lstStyle/>
                    <a:p>
                      <a:pPr algn="ctr"/>
                      <a:r>
                        <a:rPr lang="en-US" sz="2000" b="1"/>
                        <a:t>Exercises</a:t>
                      </a:r>
                    </a:p>
                  </a:txBody>
                  <a:tcPr/>
                </a:tc>
                <a:extLst>
                  <a:ext uri="{0D108BD9-81ED-4DB2-BD59-A6C34878D82A}">
                    <a16:rowId xmlns:a16="http://schemas.microsoft.com/office/drawing/2014/main" val="10000"/>
                  </a:ext>
                </a:extLst>
              </a:tr>
              <a:tr h="690843">
                <a:tc>
                  <a:txBody>
                    <a:bodyPr/>
                    <a:lstStyle/>
                    <a:p>
                      <a:r>
                        <a:rPr lang="en-US" sz="1600"/>
                        <a:t>OpenMP</a:t>
                      </a:r>
                      <a:r>
                        <a:rPr lang="en-US" sz="1600" baseline="0"/>
                        <a:t> overview</a:t>
                      </a:r>
                      <a:endParaRPr lang="en-US" sz="1600"/>
                    </a:p>
                  </a:txBody>
                  <a:tcPr/>
                </a:tc>
                <a:tc>
                  <a:txBody>
                    <a:bodyPr/>
                    <a:lstStyle/>
                    <a:p>
                      <a:pPr marL="285750" indent="-285750">
                        <a:buFont typeface="Arial" panose="020B0604020202020204" pitchFamily="34" charset="0"/>
                        <a:buChar char="•"/>
                      </a:pPr>
                      <a:r>
                        <a:rPr lang="en-US" sz="1600"/>
                        <a:t>OpenMP recap</a:t>
                      </a:r>
                    </a:p>
                    <a:p>
                      <a:pPr marL="285750" indent="-285750">
                        <a:buFont typeface="Arial" panose="020B0604020202020204" pitchFamily="34" charset="0"/>
                        <a:buChar char="•"/>
                      </a:pPr>
                      <a:r>
                        <a:rPr lang="en-US" sz="1600"/>
                        <a:t>Hardcore</a:t>
                      </a:r>
                      <a:r>
                        <a:rPr lang="en-US" sz="1600" baseline="0"/>
                        <a:t> jargon of OpenMP</a:t>
                      </a:r>
                      <a:endParaRPr lang="en-US" sz="1600"/>
                    </a:p>
                  </a:txBody>
                  <a:tcPr/>
                </a:tc>
                <a:tc>
                  <a:txBody>
                    <a:bodyPr/>
                    <a:lstStyle/>
                    <a:p>
                      <a:pPr marL="285750" indent="-285750">
                        <a:buFont typeface="Arial" panose="020B0604020202020204" pitchFamily="34" charset="0"/>
                        <a:buChar char="•"/>
                      </a:pPr>
                      <a:r>
                        <a:rPr lang="en-US" sz="1600"/>
                        <a:t>None </a:t>
                      </a:r>
                      <a:r>
                        <a:rPr lang="mr-IN" sz="1600"/>
                        <a:t>…</a:t>
                      </a:r>
                      <a:r>
                        <a:rPr lang="en-US" sz="1600"/>
                        <a:t> we’ll use demo mode so we can move fast</a:t>
                      </a:r>
                    </a:p>
                  </a:txBody>
                  <a:tcPr/>
                </a:tc>
                <a:extLst>
                  <a:ext uri="{0D108BD9-81ED-4DB2-BD59-A6C34878D82A}">
                    <a16:rowId xmlns:a16="http://schemas.microsoft.com/office/drawing/2014/main" val="10001"/>
                  </a:ext>
                </a:extLst>
              </a:tr>
              <a:tr h="650223">
                <a:tc>
                  <a:txBody>
                    <a:bodyPr/>
                    <a:lstStyle/>
                    <a:p>
                      <a:r>
                        <a:rPr lang="en-US" sz="1600"/>
                        <a:t>The device model in OpenMP</a:t>
                      </a:r>
                    </a:p>
                  </a:txBody>
                  <a:tcPr/>
                </a:tc>
                <a:tc>
                  <a:txBody>
                    <a:bodyPr/>
                    <a:lstStyle/>
                    <a:p>
                      <a:pPr marL="285750" indent="-285750">
                        <a:buFont typeface="Arial" panose="020B0604020202020204" pitchFamily="34" charset="0"/>
                        <a:buChar char="•"/>
                      </a:pPr>
                      <a:r>
                        <a:rPr lang="en-US" sz="1600"/>
                        <a:t>Intro to the Target directive with default data movement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a:t>pi program</a:t>
                      </a:r>
                    </a:p>
                  </a:txBody>
                  <a:tcPr/>
                </a:tc>
                <a:extLst>
                  <a:ext uri="{0D108BD9-81ED-4DB2-BD59-A6C34878D82A}">
                    <a16:rowId xmlns:a16="http://schemas.microsoft.com/office/drawing/2014/main" val="10002"/>
                  </a:ext>
                </a:extLst>
              </a:tr>
              <a:tr h="622300">
                <a:tc>
                  <a:txBody>
                    <a:bodyPr/>
                    <a:lstStyle/>
                    <a:p>
                      <a:r>
                        <a:rPr lang="en-US" sz="1600"/>
                        <a:t>Understanding</a:t>
                      </a:r>
                      <a:r>
                        <a:rPr lang="en-US" sz="1600" baseline="0"/>
                        <a:t> execution </a:t>
                      </a:r>
                      <a:endParaRPr lang="en-US" sz="1600"/>
                    </a:p>
                  </a:txBody>
                  <a:tcPr/>
                </a:tc>
                <a:tc>
                  <a:txBody>
                    <a:bodyPr/>
                    <a:lstStyle/>
                    <a:p>
                      <a:pPr marL="285750" indent="-285750">
                        <a:buFont typeface="Arial" panose="020B0604020202020204" pitchFamily="34" charset="0"/>
                        <a:buChar char="•"/>
                      </a:pPr>
                      <a:r>
                        <a:rPr lang="en-US" sz="1600"/>
                        <a:t>Intro to </a:t>
                      </a:r>
                      <a:r>
                        <a:rPr lang="en-US" sz="1600" err="1"/>
                        <a:t>nvprof</a:t>
                      </a:r>
                      <a:endParaRPr lang="en-US" sz="1600"/>
                    </a:p>
                  </a:txBody>
                  <a:tcPr/>
                </a:tc>
                <a:tc>
                  <a:txBody>
                    <a:bodyPr/>
                    <a:lstStyle/>
                    <a:p>
                      <a:pPr marL="285750" indent="-285750">
                        <a:buFont typeface="Arial" panose="020B0604020202020204" pitchFamily="34" charset="0"/>
                        <a:buChar char="•"/>
                      </a:pPr>
                      <a:r>
                        <a:rPr lang="en-US" sz="1600" err="1"/>
                        <a:t>nvprof</a:t>
                      </a:r>
                      <a:r>
                        <a:rPr lang="en-US" sz="1600" baseline="0"/>
                        <a:t> ./pi</a:t>
                      </a:r>
                      <a:endParaRPr lang="en-US" sz="1600"/>
                    </a:p>
                  </a:txBody>
                  <a:tcPr/>
                </a:tc>
                <a:extLst>
                  <a:ext uri="{0D108BD9-81ED-4DB2-BD59-A6C34878D82A}">
                    <a16:rowId xmlns:a16="http://schemas.microsoft.com/office/drawing/2014/main" val="10003"/>
                  </a:ext>
                </a:extLst>
              </a:tr>
              <a:tr h="692332">
                <a:tc>
                  <a:txBody>
                    <a:bodyPr/>
                    <a:lstStyle/>
                    <a:p>
                      <a:r>
                        <a:rPr lang="en-US" sz="1600"/>
                        <a:t>Basic memory movement</a:t>
                      </a:r>
                    </a:p>
                  </a:txBody>
                  <a:tcPr/>
                </a:tc>
                <a:tc>
                  <a:txBody>
                    <a:bodyPr/>
                    <a:lstStyle/>
                    <a:p>
                      <a:pPr marL="285750" indent="-285750">
                        <a:buFont typeface="Arial" panose="020B0604020202020204" pitchFamily="34" charset="0"/>
                        <a:buChar char="•"/>
                      </a:pPr>
                      <a:r>
                        <a:rPr lang="en-US" sz="1600"/>
                        <a:t>The map clause</a:t>
                      </a:r>
                    </a:p>
                  </a:txBody>
                  <a:tcPr/>
                </a:tc>
                <a:tc>
                  <a:txBody>
                    <a:bodyPr/>
                    <a:lstStyle/>
                    <a:p>
                      <a:pPr marL="285750" indent="-285750">
                        <a:buFont typeface="Arial" panose="020B0604020202020204" pitchFamily="34" charset="0"/>
                        <a:buChar char="•"/>
                      </a:pPr>
                      <a:r>
                        <a:rPr lang="en-US" sz="1600"/>
                        <a:t>Jacobi solver</a:t>
                      </a:r>
                    </a:p>
                    <a:p>
                      <a:pPr marL="285750" indent="-285750">
                        <a:buFont typeface="Arial" panose="020B0604020202020204" pitchFamily="34" charset="0"/>
                        <a:buChar char="•"/>
                      </a:pPr>
                      <a:endParaRPr lang="en-US" sz="1600"/>
                    </a:p>
                  </a:txBody>
                  <a:tcPr/>
                </a:tc>
                <a:extLst>
                  <a:ext uri="{0D108BD9-81ED-4DB2-BD59-A6C34878D82A}">
                    <a16:rowId xmlns:a16="http://schemas.microsoft.com/office/drawing/2014/main" val="10005"/>
                  </a:ext>
                </a:extLst>
              </a:tr>
              <a:tr h="692332">
                <a:tc>
                  <a:txBody>
                    <a:bodyPr/>
                    <a:lstStyle/>
                    <a:p>
                      <a:r>
                        <a:rPr lang="en-US" sz="1600"/>
                        <a:t>Working with the target directive</a:t>
                      </a:r>
                    </a:p>
                  </a:txBody>
                  <a:tcPr/>
                </a:tc>
                <a:tc>
                  <a:txBody>
                    <a:bodyPr/>
                    <a:lstStyle/>
                    <a:p>
                      <a:pPr marL="285750" indent="-285750">
                        <a:buFont typeface="Arial" panose="020B0604020202020204" pitchFamily="34" charset="0"/>
                        <a:buChar char="•"/>
                      </a:pPr>
                      <a:r>
                        <a:rPr lang="en-US" sz="1600"/>
                        <a:t>CPU and </a:t>
                      </a:r>
                      <a:r>
                        <a:rPr lang="en-US" sz="1600" baseline="0"/>
                        <a:t>GPU execution models and the fundamental combined directive</a:t>
                      </a:r>
                      <a:endParaRPr lang="en-US" sz="1600"/>
                    </a:p>
                  </a:txBody>
                  <a:tcPr/>
                </a:tc>
                <a:tc>
                  <a:txBody>
                    <a:bodyPr/>
                    <a:lstStyle/>
                    <a:p>
                      <a:pPr marL="285750" indent="-285750">
                        <a:buFont typeface="Arial" panose="020B0604020202020204" pitchFamily="34" charset="0"/>
                        <a:buChar char="•"/>
                      </a:pPr>
                      <a:r>
                        <a:rPr lang="en-US" sz="1600" baseline="0"/>
                        <a:t>Pi with combined directive using </a:t>
                      </a:r>
                      <a:r>
                        <a:rPr lang="en-US" sz="1600" baseline="0" err="1"/>
                        <a:t>nvprof</a:t>
                      </a:r>
                      <a:r>
                        <a:rPr lang="en-US" sz="1600" baseline="0"/>
                        <a:t> to understand execution</a:t>
                      </a:r>
                      <a:endParaRPr lang="en-US" sz="1600"/>
                    </a:p>
                  </a:txBody>
                  <a:tcPr/>
                </a:tc>
                <a:extLst>
                  <a:ext uri="{0D108BD9-81ED-4DB2-BD59-A6C34878D82A}">
                    <a16:rowId xmlns:a16="http://schemas.microsoft.com/office/drawing/2014/main" val="503386544"/>
                  </a:ext>
                </a:extLst>
              </a:tr>
              <a:tr h="692332">
                <a:tc>
                  <a:txBody>
                    <a:bodyPr/>
                    <a:lstStyle/>
                    <a:p>
                      <a:r>
                        <a:rPr lang="en-US" sz="1600"/>
                        <a:t>Optimizing</a:t>
                      </a:r>
                      <a:r>
                        <a:rPr lang="en-US" sz="1600" baseline="0"/>
                        <a:t> memory movement</a:t>
                      </a:r>
                      <a:endParaRPr lang="en-US" sz="1600"/>
                    </a:p>
                  </a:txBody>
                  <a:tcPr/>
                </a:tc>
                <a:tc>
                  <a:txBody>
                    <a:bodyPr/>
                    <a:lstStyle/>
                    <a:p>
                      <a:pPr marL="285750" indent="-285750">
                        <a:buFont typeface="Arial" panose="020B0604020202020204" pitchFamily="34" charset="0"/>
                        <a:buChar char="•"/>
                      </a:pPr>
                      <a:r>
                        <a:rPr lang="en-US" sz="1600"/>
                        <a:t>Target data regions</a:t>
                      </a:r>
                    </a:p>
                  </a:txBody>
                  <a:tcPr/>
                </a:tc>
                <a:tc>
                  <a:txBody>
                    <a:bodyPr/>
                    <a:lstStyle/>
                    <a:p>
                      <a:pPr marL="285750" indent="-285750">
                        <a:buFont typeface="Arial" panose="020B0604020202020204" pitchFamily="34" charset="0"/>
                        <a:buChar char="•"/>
                      </a:pPr>
                      <a:r>
                        <a:rPr lang="en-US" sz="1600"/>
                        <a:t>Jacobi with explicit data movement</a:t>
                      </a:r>
                    </a:p>
                  </a:txBody>
                  <a:tcPr/>
                </a:tc>
                <a:extLst>
                  <a:ext uri="{0D108BD9-81ED-4DB2-BD59-A6C34878D82A}">
                    <a16:rowId xmlns:a16="http://schemas.microsoft.com/office/drawing/2014/main" val="10006"/>
                  </a:ext>
                </a:extLst>
              </a:tr>
              <a:tr h="718457">
                <a:tc>
                  <a:txBody>
                    <a:bodyPr/>
                    <a:lstStyle/>
                    <a:p>
                      <a:r>
                        <a:rPr lang="en-US" sz="1600"/>
                        <a:t>Optimizing GPU code</a:t>
                      </a:r>
                    </a:p>
                  </a:txBody>
                  <a:tcPr/>
                </a:tc>
                <a:tc>
                  <a:txBody>
                    <a:bodyPr/>
                    <a:lstStyle/>
                    <a:p>
                      <a:pPr marL="285750" indent="-285750">
                        <a:buFont typeface="Arial" panose="020B0604020202020204" pitchFamily="34" charset="0"/>
                        <a:buChar char="•"/>
                      </a:pPr>
                      <a:r>
                        <a:rPr lang="en-US" sz="1600"/>
                        <a:t>Common GPU optimizations</a:t>
                      </a:r>
                    </a:p>
                  </a:txBody>
                  <a:tcPr/>
                </a:tc>
                <a:tc>
                  <a:txBody>
                    <a:bodyPr/>
                    <a:lstStyle/>
                    <a:p>
                      <a:pPr marL="285750" indent="-285750">
                        <a:buFont typeface="Arial" panose="020B0604020202020204" pitchFamily="34" charset="0"/>
                        <a:buChar char="•"/>
                      </a:pPr>
                      <a:r>
                        <a:rPr lang="en-US" sz="1600"/>
                        <a:t>Optimized Jacobi solver</a:t>
                      </a:r>
                    </a:p>
                  </a:txBody>
                  <a:tcPr/>
                </a:tc>
                <a:extLst>
                  <a:ext uri="{0D108BD9-81ED-4DB2-BD59-A6C34878D82A}">
                    <a16:rowId xmlns:a16="http://schemas.microsoft.com/office/drawing/2014/main" val="10007"/>
                  </a:ext>
                </a:extLst>
              </a:tr>
              <a:tr h="718457">
                <a:tc>
                  <a:txBody>
                    <a:bodyPr/>
                    <a:lstStyle/>
                    <a:p>
                      <a:r>
                        <a:rPr lang="en-US" sz="1600"/>
                        <a:t>Stencil</a:t>
                      </a:r>
                    </a:p>
                  </a:txBody>
                  <a:tcPr/>
                </a:tc>
                <a:tc>
                  <a:txBody>
                    <a:bodyPr/>
                    <a:lstStyle/>
                    <a:p>
                      <a:pPr marL="285750" indent="-285750">
                        <a:buFont typeface="Arial" panose="020B0604020202020204" pitchFamily="34" charset="0"/>
                        <a:buChar char="•"/>
                      </a:pPr>
                      <a:r>
                        <a:rPr lang="en-US" sz="1600"/>
                        <a:t>Practice everything you’ve learned!</a:t>
                      </a:r>
                    </a:p>
                  </a:txBody>
                  <a:tcPr/>
                </a:tc>
                <a:tc>
                  <a:txBody>
                    <a:bodyPr/>
                    <a:lstStyle/>
                    <a:p>
                      <a:pPr marL="285750" indent="-285750">
                        <a:buFont typeface="Arial" panose="020B0604020202020204" pitchFamily="34" charset="0"/>
                        <a:buChar char="•"/>
                      </a:pPr>
                      <a:r>
                        <a:rPr lang="en-US" sz="1600"/>
                        <a:t>5-point stencil</a:t>
                      </a:r>
                    </a:p>
                  </a:txBody>
                  <a:tcPr/>
                </a:tc>
                <a:extLst>
                  <a:ext uri="{0D108BD9-81ED-4DB2-BD59-A6C34878D82A}">
                    <a16:rowId xmlns:a16="http://schemas.microsoft.com/office/drawing/2014/main" val="3893355666"/>
                  </a:ext>
                </a:extLst>
              </a:tr>
            </a:tbl>
          </a:graphicData>
        </a:graphic>
      </p:graphicFrame>
    </p:spTree>
    <p:extLst>
      <p:ext uri="{BB962C8B-B14F-4D97-AF65-F5344CB8AC3E}">
        <p14:creationId xmlns:p14="http://schemas.microsoft.com/office/powerpoint/2010/main" val="380166173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Moving arrays with the map clause</a:t>
            </a:r>
          </a:p>
        </p:txBody>
      </p:sp>
      <p:sp>
        <p:nvSpPr>
          <p:cNvPr id="3" name="Content Placeholder 2"/>
          <p:cNvSpPr>
            <a:spLocks noGrp="1"/>
          </p:cNvSpPr>
          <p:nvPr>
            <p:ph idx="1"/>
          </p:nvPr>
        </p:nvSpPr>
        <p:spPr/>
        <p:txBody>
          <a:bodyPr>
            <a:normAutofit/>
          </a:bodyPr>
          <a:lstStyle/>
          <a:p>
            <a:pPr marL="0" indent="0">
              <a:buNone/>
            </a:pPr>
            <a:r>
              <a:rPr lang="en-US" err="1"/>
              <a:t>int</a:t>
            </a:r>
            <a:r>
              <a:rPr lang="en-US"/>
              <a:t> main(void) {</a:t>
            </a:r>
          </a:p>
          <a:p>
            <a:pPr marL="0" indent="0">
              <a:buNone/>
            </a:pPr>
            <a:r>
              <a:rPr lang="en-US"/>
              <a:t>   </a:t>
            </a:r>
            <a:r>
              <a:rPr lang="en-US" err="1"/>
              <a:t>int</a:t>
            </a:r>
            <a:r>
              <a:rPr lang="en-US"/>
              <a:t>  </a:t>
            </a:r>
            <a:r>
              <a:rPr lang="en-US" b="1"/>
              <a:t>N</a:t>
            </a:r>
            <a:r>
              <a:rPr lang="en-US"/>
              <a:t> = 1024;</a:t>
            </a:r>
          </a:p>
          <a:p>
            <a:pPr marL="0" indent="0">
              <a:buNone/>
            </a:pPr>
            <a:r>
              <a:rPr lang="en-US"/>
              <a:t>   </a:t>
            </a:r>
            <a:r>
              <a:rPr lang="en-US" err="1"/>
              <a:t>int</a:t>
            </a:r>
            <a:r>
              <a:rPr lang="en-US"/>
              <a:t>* </a:t>
            </a:r>
            <a:r>
              <a:rPr lang="en-US" b="1"/>
              <a:t>A</a:t>
            </a:r>
            <a:r>
              <a:rPr lang="en-US"/>
              <a:t> = malloc(</a:t>
            </a:r>
            <a:r>
              <a:rPr lang="en-US" err="1"/>
              <a:t>sizeof</a:t>
            </a:r>
            <a:r>
              <a:rPr lang="en-US"/>
              <a:t>(</a:t>
            </a:r>
            <a:r>
              <a:rPr lang="en-US" err="1"/>
              <a:t>int</a:t>
            </a:r>
            <a:r>
              <a:rPr lang="en-US"/>
              <a:t>)*</a:t>
            </a:r>
            <a:r>
              <a:rPr lang="en-US" b="1"/>
              <a:t>N</a:t>
            </a:r>
            <a:r>
              <a:rPr lang="en-US"/>
              <a:t>);</a:t>
            </a:r>
          </a:p>
          <a:p>
            <a:pPr marL="0" indent="0">
              <a:buNone/>
            </a:pPr>
            <a:endParaRPr lang="en-US"/>
          </a:p>
          <a:p>
            <a:pPr marL="0" indent="0">
              <a:buNone/>
            </a:pPr>
            <a:r>
              <a:rPr lang="en-US" b="1">
                <a:solidFill>
                  <a:srgbClr val="C00000"/>
                </a:solidFill>
              </a:rPr>
              <a:t>   #pragma </a:t>
            </a:r>
            <a:r>
              <a:rPr lang="en-US" b="1" err="1">
                <a:solidFill>
                  <a:srgbClr val="C00000"/>
                </a:solidFill>
              </a:rPr>
              <a:t>omp</a:t>
            </a:r>
            <a:r>
              <a:rPr lang="en-US" b="1">
                <a:solidFill>
                  <a:srgbClr val="C00000"/>
                </a:solidFill>
              </a:rPr>
              <a:t> target map(A[0:N])</a:t>
            </a:r>
          </a:p>
          <a:p>
            <a:pPr marL="0" indent="0">
              <a:buNone/>
            </a:pPr>
            <a:r>
              <a:rPr lang="en-US"/>
              <a:t>   {</a:t>
            </a:r>
          </a:p>
          <a:p>
            <a:pPr marL="0" indent="0">
              <a:buNone/>
            </a:pPr>
            <a:r>
              <a:rPr lang="en-US"/>
              <a:t>     // </a:t>
            </a:r>
            <a:r>
              <a:rPr lang="en-US" b="1"/>
              <a:t>N, ii</a:t>
            </a:r>
            <a:r>
              <a:rPr lang="en-US"/>
              <a:t> and </a:t>
            </a:r>
            <a:r>
              <a:rPr lang="en-US" b="1"/>
              <a:t>A</a:t>
            </a:r>
            <a:r>
              <a:rPr lang="en-US"/>
              <a:t> all exist here</a:t>
            </a:r>
          </a:p>
          <a:p>
            <a:pPr marL="0" indent="0">
              <a:buNone/>
            </a:pPr>
            <a:r>
              <a:rPr lang="en-US"/>
              <a:t>     // The data that </a:t>
            </a:r>
            <a:r>
              <a:rPr lang="en-US" b="1"/>
              <a:t>A</a:t>
            </a:r>
            <a:r>
              <a:rPr lang="en-US"/>
              <a:t> points to </a:t>
            </a:r>
            <a:r>
              <a:rPr lang="en-US" u="sng"/>
              <a:t>DOES </a:t>
            </a:r>
            <a:r>
              <a:rPr lang="en-US"/>
              <a:t>exist here!</a:t>
            </a:r>
            <a:endParaRPr lang="en-US" u="sng"/>
          </a:p>
          <a:p>
            <a:pPr marL="0" indent="0">
              <a:buNone/>
            </a:pPr>
            <a:r>
              <a:rPr lang="en-US"/>
              <a:t>   }</a:t>
            </a:r>
            <a:br>
              <a:rPr lang="en-US"/>
            </a:br>
            <a:r>
              <a:rPr lang="en-US"/>
              <a:t>}</a:t>
            </a:r>
          </a:p>
          <a:p>
            <a:pPr marL="0" indent="0">
              <a:buNone/>
            </a:pPr>
            <a:endParaRPr lang="en-US" sz="2000"/>
          </a:p>
        </p:txBody>
      </p:sp>
      <p:sp>
        <p:nvSpPr>
          <p:cNvPr id="4" name="TextBox 3">
            <a:extLst>
              <a:ext uri="{FF2B5EF4-FFF2-40B4-BE49-F238E27FC236}">
                <a16:creationId xmlns:a16="http://schemas.microsoft.com/office/drawing/2014/main" id="{B498A3A1-E6D7-904D-B221-B576E62F8EEC}"/>
              </a:ext>
            </a:extLst>
          </p:cNvPr>
          <p:cNvSpPr txBox="1"/>
          <p:nvPr/>
        </p:nvSpPr>
        <p:spPr>
          <a:xfrm>
            <a:off x="6139934" y="1866406"/>
            <a:ext cx="2901696" cy="1631216"/>
          </a:xfrm>
          <a:prstGeom prst="rect">
            <a:avLst/>
          </a:prstGeom>
          <a:noFill/>
          <a:ln>
            <a:solidFill>
              <a:srgbClr val="002060"/>
            </a:solidFill>
          </a:ln>
        </p:spPr>
        <p:txBody>
          <a:bodyPr wrap="square" rtlCol="0">
            <a:spAutoFit/>
          </a:bodyPr>
          <a:lstStyle/>
          <a:p>
            <a:r>
              <a:rPr lang="en-US" sz="2000"/>
              <a:t>Default mapping </a:t>
            </a:r>
            <a:r>
              <a:rPr lang="en-US" sz="2000" b="1"/>
              <a:t>map(</a:t>
            </a:r>
            <a:r>
              <a:rPr lang="en-US" sz="2000" b="1" err="1"/>
              <a:t>tofrom</a:t>
            </a:r>
            <a:r>
              <a:rPr lang="en-US" sz="2000" b="1"/>
              <a:t>: A[0:N])</a:t>
            </a:r>
          </a:p>
          <a:p>
            <a:endParaRPr lang="en-US" sz="2000" b="1"/>
          </a:p>
          <a:p>
            <a:r>
              <a:rPr lang="en-US" sz="2000"/>
              <a:t>Copy at start and end of </a:t>
            </a:r>
            <a:r>
              <a:rPr lang="en-US" sz="2000" b="1"/>
              <a:t>target</a:t>
            </a:r>
            <a:r>
              <a:rPr lang="en-US" sz="2000"/>
              <a:t> region.</a:t>
            </a:r>
          </a:p>
        </p:txBody>
      </p:sp>
    </p:spTree>
    <p:extLst>
      <p:ext uri="{BB962C8B-B14F-4D97-AF65-F5344CB8AC3E}">
        <p14:creationId xmlns:p14="http://schemas.microsoft.com/office/powerpoint/2010/main" val="197937307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167" y="337357"/>
            <a:ext cx="8229600" cy="722186"/>
          </a:xfrm>
        </p:spPr>
        <p:txBody>
          <a:bodyPr/>
          <a:lstStyle/>
          <a:p>
            <a:r>
              <a:rPr lang="en-US"/>
              <a:t>Our running example: </a:t>
            </a:r>
            <a:r>
              <a:rPr lang="en-US" sz="2400"/>
              <a:t>Jacobi solver </a:t>
            </a:r>
          </a:p>
        </p:txBody>
      </p:sp>
      <p:sp>
        <p:nvSpPr>
          <p:cNvPr id="3" name="Content Placeholder 2"/>
          <p:cNvSpPr>
            <a:spLocks noGrp="1"/>
          </p:cNvSpPr>
          <p:nvPr>
            <p:ph idx="1"/>
          </p:nvPr>
        </p:nvSpPr>
        <p:spPr>
          <a:xfrm>
            <a:off x="246743" y="1059543"/>
            <a:ext cx="8897257" cy="5689600"/>
          </a:xfrm>
        </p:spPr>
        <p:txBody>
          <a:bodyPr>
            <a:normAutofit/>
          </a:bodyPr>
          <a:lstStyle/>
          <a:p>
            <a:r>
              <a:rPr lang="en-US" sz="2000"/>
              <a:t>An iterative method to solve a system of linear equations</a:t>
            </a:r>
          </a:p>
          <a:p>
            <a:pPr marL="575945" lvl="1" indent="-236220"/>
            <a:r>
              <a:rPr lang="en-US" sz="1800"/>
              <a:t>Given a matrix A and a vector b find the vector x such that   Ax=b</a:t>
            </a:r>
            <a:endParaRPr lang="en-US" sz="1800">
              <a:cs typeface="Arial"/>
            </a:endParaRPr>
          </a:p>
          <a:p>
            <a:r>
              <a:rPr lang="en-US" sz="2400"/>
              <a:t>The basic algorithm:</a:t>
            </a:r>
          </a:p>
          <a:p>
            <a:pPr marL="575945" lvl="1" indent="-236220"/>
            <a:r>
              <a:rPr lang="en-US"/>
              <a:t>Write A as a lower triangular (L), upper triangular (U) and diagonal matrix</a:t>
            </a:r>
            <a:endParaRPr lang="en-US">
              <a:cs typeface="Arial"/>
            </a:endParaRPr>
          </a:p>
          <a:p>
            <a:pPr marL="690245" lvl="2" indent="0">
              <a:buNone/>
            </a:pPr>
            <a:r>
              <a:rPr lang="en-US"/>
              <a:t>		Ax = (L+D+U)x = b</a:t>
            </a:r>
            <a:endParaRPr lang="en-US">
              <a:cs typeface="Arial"/>
            </a:endParaRPr>
          </a:p>
          <a:p>
            <a:pPr marL="575945" lvl="1" indent="-236220"/>
            <a:r>
              <a:rPr lang="en-US"/>
              <a:t>Carry out multiplications and rearrange</a:t>
            </a:r>
            <a:endParaRPr lang="en-US">
              <a:cs typeface="Arial"/>
            </a:endParaRPr>
          </a:p>
          <a:p>
            <a:pPr marL="690245" lvl="2" indent="0">
              <a:buNone/>
            </a:pPr>
            <a:r>
              <a:rPr lang="en-US"/>
              <a:t>		Dx=b-(L+U)x     </a:t>
            </a:r>
            <a:r>
              <a:rPr lang="en-US">
                <a:sym typeface="Wingdings" pitchFamily="2" charset="2"/>
              </a:rPr>
              <a:t>     x = (b-(L+U)x)/D</a:t>
            </a:r>
            <a:endParaRPr lang="en-US">
              <a:cs typeface="Arial"/>
            </a:endParaRPr>
          </a:p>
          <a:p>
            <a:pPr marL="575945" lvl="1" indent="-236220"/>
            <a:r>
              <a:rPr lang="en-US">
                <a:sym typeface="Wingdings" pitchFamily="2" charset="2"/>
              </a:rPr>
              <a:t>Iteratively compute a new x using the x from the previous iteration</a:t>
            </a:r>
            <a:endParaRPr lang="en-US">
              <a:cs typeface="Arial"/>
            </a:endParaRPr>
          </a:p>
          <a:p>
            <a:pPr marL="690245" lvl="2" indent="0">
              <a:buNone/>
            </a:pPr>
            <a:r>
              <a:rPr lang="en-US">
                <a:sym typeface="Wingdings" pitchFamily="2" charset="2"/>
              </a:rPr>
              <a:t>		</a:t>
            </a:r>
            <a:r>
              <a:rPr lang="en-US" err="1">
                <a:sym typeface="Wingdings" pitchFamily="2" charset="2"/>
              </a:rPr>
              <a:t>X</a:t>
            </a:r>
            <a:r>
              <a:rPr lang="en-US" baseline="-25000" err="1">
                <a:sym typeface="Wingdings" pitchFamily="2" charset="2"/>
              </a:rPr>
              <a:t>new</a:t>
            </a:r>
            <a:r>
              <a:rPr lang="en-US">
                <a:sym typeface="Wingdings" pitchFamily="2" charset="2"/>
              </a:rPr>
              <a:t> = (b-(L+U)</a:t>
            </a:r>
            <a:r>
              <a:rPr lang="en-US" err="1">
                <a:sym typeface="Wingdings" pitchFamily="2" charset="2"/>
              </a:rPr>
              <a:t>x</a:t>
            </a:r>
            <a:r>
              <a:rPr lang="en-US" baseline="-25000" err="1">
                <a:sym typeface="Wingdings" pitchFamily="2" charset="2"/>
              </a:rPr>
              <a:t>old</a:t>
            </a:r>
            <a:r>
              <a:rPr lang="en-US">
                <a:sym typeface="Wingdings" pitchFamily="2" charset="2"/>
              </a:rPr>
              <a:t>)/D  </a:t>
            </a:r>
            <a:endParaRPr lang="en-US">
              <a:cs typeface="Arial"/>
            </a:endParaRPr>
          </a:p>
          <a:p>
            <a:r>
              <a:rPr lang="en-US"/>
              <a:t>Advantage: we can easily test if the answer is correct by multiplying our final x by A and comparing to b</a:t>
            </a:r>
          </a:p>
          <a:p>
            <a:r>
              <a:rPr lang="en-US" sz="2400"/>
              <a:t>Disadvantage: It takes many iterations and only works for diagonally </a:t>
            </a:r>
            <a:r>
              <a:rPr lang="en-US"/>
              <a:t>dominant</a:t>
            </a:r>
            <a:r>
              <a:rPr lang="en-US" sz="2400"/>
              <a:t> matrices</a:t>
            </a:r>
            <a:endParaRPr lang="en-US" sz="2400">
              <a:cs typeface="Arial"/>
            </a:endParaRPr>
          </a:p>
          <a:p>
            <a:pPr marL="339725" lvl="1" indent="0">
              <a:buNone/>
            </a:pPr>
            <a:endParaRPr lang="en-US" sz="2000"/>
          </a:p>
        </p:txBody>
      </p:sp>
    </p:spTree>
    <p:extLst>
      <p:ext uri="{BB962C8B-B14F-4D97-AF65-F5344CB8AC3E}">
        <p14:creationId xmlns:p14="http://schemas.microsoft.com/office/powerpoint/2010/main" val="252851862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a:t>Jacobi Solver</a:t>
            </a:r>
          </a:p>
        </p:txBody>
      </p:sp>
      <p:sp>
        <p:nvSpPr>
          <p:cNvPr id="3" name="Content Placeholder 2"/>
          <p:cNvSpPr>
            <a:spLocks noGrp="1"/>
          </p:cNvSpPr>
          <p:nvPr>
            <p:ph idx="1"/>
          </p:nvPr>
        </p:nvSpPr>
        <p:spPr>
          <a:xfrm>
            <a:off x="235821" y="1374931"/>
            <a:ext cx="4572153" cy="5079441"/>
          </a:xfrm>
        </p:spPr>
        <p:txBody>
          <a:bodyPr>
            <a:noAutofit/>
          </a:bodyPr>
          <a:lstStyle/>
          <a:p>
            <a:pPr marL="0" indent="0">
              <a:buNone/>
            </a:pPr>
            <a:r>
              <a:rPr lang="en-US" sz="1800"/>
              <a:t>&lt;&lt;&lt; allocate and initialize the matrix A &gt;&gt;&gt;</a:t>
            </a:r>
          </a:p>
          <a:p>
            <a:pPr marL="0" indent="0">
              <a:buNone/>
            </a:pPr>
            <a:r>
              <a:rPr lang="en-US" sz="1800"/>
              <a:t>&lt;&lt;&lt; and vectors x1, x2 and b               &gt;&gt;&gt;</a:t>
            </a:r>
          </a:p>
          <a:p>
            <a:pPr marL="0" indent="0">
              <a:buNone/>
            </a:pPr>
            <a:r>
              <a:rPr lang="en-US" sz="1800"/>
              <a:t> </a:t>
            </a:r>
          </a:p>
          <a:p>
            <a:pPr marL="0" indent="0">
              <a:buNone/>
            </a:pPr>
            <a:r>
              <a:rPr lang="en-US" sz="1800"/>
              <a:t>while((conv &gt; TOL) &amp;&amp; (</a:t>
            </a:r>
            <a:r>
              <a:rPr lang="en-US" sz="1800" err="1"/>
              <a:t>iters</a:t>
            </a:r>
            <a:r>
              <a:rPr lang="en-US" sz="1800"/>
              <a:t>&lt;MAX_ITERS))</a:t>
            </a:r>
          </a:p>
          <a:p>
            <a:pPr marL="0" indent="0">
              <a:buNone/>
            </a:pPr>
            <a:r>
              <a:rPr lang="en-US" sz="1800"/>
              <a:t>   {</a:t>
            </a:r>
          </a:p>
          <a:p>
            <a:pPr marL="0" indent="0">
              <a:buNone/>
            </a:pPr>
            <a:r>
              <a:rPr lang="en-US" sz="1800"/>
              <a:t>     </a:t>
            </a:r>
            <a:r>
              <a:rPr lang="en-US" sz="1800" err="1"/>
              <a:t>iters</a:t>
            </a:r>
            <a:r>
              <a:rPr lang="en-US" sz="1800"/>
              <a:t>++;</a:t>
            </a:r>
          </a:p>
          <a:p>
            <a:pPr marL="0" indent="0">
              <a:buNone/>
            </a:pPr>
            <a:endParaRPr lang="en-US" sz="1800"/>
          </a:p>
          <a:p>
            <a:pPr marL="0" indent="0">
              <a:buNone/>
            </a:pPr>
            <a:r>
              <a:rPr lang="da-DK" sz="1800"/>
              <a:t>     for (i=0; i&lt;</a:t>
            </a:r>
            <a:r>
              <a:rPr lang="da-DK" sz="1800" err="1"/>
              <a:t>Ndim</a:t>
            </a:r>
            <a:r>
              <a:rPr lang="da-DK" sz="1800"/>
              <a:t>; i++){</a:t>
            </a:r>
          </a:p>
          <a:p>
            <a:pPr marL="0" indent="0">
              <a:buNone/>
            </a:pPr>
            <a:r>
              <a:rPr lang="en-US" sz="1800"/>
              <a:t>         </a:t>
            </a:r>
            <a:r>
              <a:rPr lang="en-US" sz="1800" err="1"/>
              <a:t>xnew</a:t>
            </a:r>
            <a:r>
              <a:rPr lang="en-US" sz="1800"/>
              <a:t>[</a:t>
            </a:r>
            <a:r>
              <a:rPr lang="en-US" sz="1800" err="1"/>
              <a:t>i</a:t>
            </a:r>
            <a:r>
              <a:rPr lang="en-US" sz="1800"/>
              <a:t>] = (TYPE) 0.0;</a:t>
            </a:r>
          </a:p>
          <a:p>
            <a:pPr marL="0" indent="0">
              <a:buNone/>
            </a:pPr>
            <a:r>
              <a:rPr lang="da-DK" sz="1800"/>
              <a:t>         for (j=0; j&lt;</a:t>
            </a:r>
            <a:r>
              <a:rPr lang="da-DK" sz="1800" err="1"/>
              <a:t>Ndim;j</a:t>
            </a:r>
            <a:r>
              <a:rPr lang="da-DK" sz="1800"/>
              <a:t>++){</a:t>
            </a:r>
          </a:p>
          <a:p>
            <a:pPr marL="0" indent="0">
              <a:buNone/>
            </a:pPr>
            <a:r>
              <a:rPr lang="en-US" sz="1800"/>
              <a:t>             if(</a:t>
            </a:r>
            <a:r>
              <a:rPr lang="en-US" sz="1800" err="1"/>
              <a:t>i</a:t>
            </a:r>
            <a:r>
              <a:rPr lang="en-US" sz="1800"/>
              <a:t>!=j)</a:t>
            </a:r>
          </a:p>
          <a:p>
            <a:pPr marL="0" indent="0">
              <a:buNone/>
            </a:pPr>
            <a:r>
              <a:rPr lang="en-US" sz="1800"/>
              <a:t>               </a:t>
            </a:r>
            <a:r>
              <a:rPr lang="en-US" sz="1800" err="1"/>
              <a:t>xnew</a:t>
            </a:r>
            <a:r>
              <a:rPr lang="en-US" sz="1800"/>
              <a:t>[</a:t>
            </a:r>
            <a:r>
              <a:rPr lang="en-US" sz="1800" err="1"/>
              <a:t>i</a:t>
            </a:r>
            <a:r>
              <a:rPr lang="en-US" sz="1800"/>
              <a:t>]+= A[</a:t>
            </a:r>
            <a:r>
              <a:rPr lang="en-US" sz="1800" err="1"/>
              <a:t>i</a:t>
            </a:r>
            <a:r>
              <a:rPr lang="en-US" sz="1800"/>
              <a:t>*</a:t>
            </a:r>
            <a:r>
              <a:rPr lang="en-US" sz="1800" err="1"/>
              <a:t>Ndim</a:t>
            </a:r>
            <a:r>
              <a:rPr lang="en-US" sz="1800"/>
              <a:t> + j]*</a:t>
            </a:r>
            <a:r>
              <a:rPr lang="en-US" sz="1800" err="1"/>
              <a:t>xold</a:t>
            </a:r>
            <a:r>
              <a:rPr lang="en-US" sz="1800"/>
              <a:t>[j];</a:t>
            </a:r>
          </a:p>
          <a:p>
            <a:pPr marL="0" indent="0">
              <a:buNone/>
            </a:pPr>
            <a:r>
              <a:rPr lang="en-US" sz="1800"/>
              <a:t>         }</a:t>
            </a:r>
          </a:p>
          <a:p>
            <a:pPr marL="0" indent="0">
              <a:buNone/>
            </a:pPr>
            <a:r>
              <a:rPr lang="en-US" sz="1800"/>
              <a:t>         </a:t>
            </a:r>
            <a:r>
              <a:rPr lang="en-US" sz="1800" err="1"/>
              <a:t>xnew</a:t>
            </a:r>
            <a:r>
              <a:rPr lang="en-US" sz="1800"/>
              <a:t>[</a:t>
            </a:r>
            <a:r>
              <a:rPr lang="en-US" sz="1800" err="1"/>
              <a:t>i</a:t>
            </a:r>
            <a:r>
              <a:rPr lang="en-US" sz="1800"/>
              <a:t>] = (b[</a:t>
            </a:r>
            <a:r>
              <a:rPr lang="en-US" sz="1800" err="1"/>
              <a:t>i</a:t>
            </a:r>
            <a:r>
              <a:rPr lang="en-US" sz="1800"/>
              <a:t>]-</a:t>
            </a:r>
            <a:r>
              <a:rPr lang="en-US" sz="1800" err="1"/>
              <a:t>xnew</a:t>
            </a:r>
            <a:r>
              <a:rPr lang="en-US" sz="1800"/>
              <a:t>[</a:t>
            </a:r>
            <a:r>
              <a:rPr lang="en-US" sz="1800" err="1"/>
              <a:t>i</a:t>
            </a:r>
            <a:r>
              <a:rPr lang="en-US" sz="1800"/>
              <a:t>])/A[</a:t>
            </a:r>
            <a:r>
              <a:rPr lang="en-US" sz="1800" err="1"/>
              <a:t>i</a:t>
            </a:r>
            <a:r>
              <a:rPr lang="en-US" sz="1800"/>
              <a:t>*</a:t>
            </a:r>
            <a:r>
              <a:rPr lang="en-US" sz="1800" err="1"/>
              <a:t>Ndim+i</a:t>
            </a:r>
            <a:r>
              <a:rPr lang="en-US" sz="1800"/>
              <a:t>];</a:t>
            </a:r>
          </a:p>
          <a:p>
            <a:pPr marL="0" indent="0">
              <a:buNone/>
            </a:pPr>
            <a:r>
              <a:rPr lang="en-US" sz="1800"/>
              <a:t>     }</a:t>
            </a:r>
          </a:p>
          <a:p>
            <a:pPr marL="0" indent="0">
              <a:buNone/>
            </a:pPr>
            <a:r>
              <a:rPr lang="en-US" sz="1800"/>
              <a:t>  </a:t>
            </a:r>
          </a:p>
        </p:txBody>
      </p:sp>
      <p:sp>
        <p:nvSpPr>
          <p:cNvPr id="4" name="Content Placeholder 2">
            <a:extLst>
              <a:ext uri="{FF2B5EF4-FFF2-40B4-BE49-F238E27FC236}">
                <a16:creationId xmlns:a16="http://schemas.microsoft.com/office/drawing/2014/main" id="{7D598138-0486-3F46-8A62-970AB9AA27E7}"/>
              </a:ext>
            </a:extLst>
          </p:cNvPr>
          <p:cNvSpPr txBox="1">
            <a:spLocks/>
          </p:cNvSpPr>
          <p:nvPr/>
        </p:nvSpPr>
        <p:spPr>
          <a:xfrm>
            <a:off x="5250274" y="987244"/>
            <a:ext cx="3510269" cy="55998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800"/>
          </a:p>
          <a:p>
            <a:pPr marL="0" indent="0">
              <a:buFont typeface="Arial" pitchFamily="34" charset="0"/>
              <a:buNone/>
            </a:pPr>
            <a:r>
              <a:rPr lang="en-US" sz="1800"/>
              <a:t>     // test convergence</a:t>
            </a:r>
          </a:p>
          <a:p>
            <a:pPr marL="0" indent="0">
              <a:buFont typeface="Arial" pitchFamily="34" charset="0"/>
              <a:buNone/>
            </a:pPr>
            <a:r>
              <a:rPr lang="en-US" sz="1800"/>
              <a:t>     conv = 0.0;</a:t>
            </a:r>
          </a:p>
          <a:p>
            <a:pPr marL="0" indent="0">
              <a:buFont typeface="Arial" pitchFamily="34" charset="0"/>
              <a:buNone/>
            </a:pPr>
            <a:r>
              <a:rPr lang="da-DK" sz="1800"/>
              <a:t>     for (i=0; i&lt;</a:t>
            </a:r>
            <a:r>
              <a:rPr lang="da-DK" sz="1800" err="1"/>
              <a:t>Ndim</a:t>
            </a:r>
            <a:r>
              <a:rPr lang="da-DK" sz="1800"/>
              <a:t>; i++){</a:t>
            </a:r>
          </a:p>
          <a:p>
            <a:pPr marL="0" indent="0">
              <a:buFont typeface="Arial" pitchFamily="34" charset="0"/>
              <a:buNone/>
            </a:pPr>
            <a:r>
              <a:rPr lang="en-US" sz="1800"/>
              <a:t>         </a:t>
            </a:r>
            <a:r>
              <a:rPr lang="en-US" sz="1800" err="1"/>
              <a:t>tmp</a:t>
            </a:r>
            <a:r>
              <a:rPr lang="en-US" sz="1800"/>
              <a:t>  = </a:t>
            </a:r>
            <a:r>
              <a:rPr lang="en-US" sz="1800" err="1"/>
              <a:t>xnew</a:t>
            </a:r>
            <a:r>
              <a:rPr lang="en-US" sz="1800"/>
              <a:t>[</a:t>
            </a:r>
            <a:r>
              <a:rPr lang="en-US" sz="1800" err="1"/>
              <a:t>i</a:t>
            </a:r>
            <a:r>
              <a:rPr lang="en-US" sz="1800"/>
              <a:t>]-</a:t>
            </a:r>
            <a:r>
              <a:rPr lang="en-US" sz="1800" err="1"/>
              <a:t>xold</a:t>
            </a:r>
            <a:r>
              <a:rPr lang="en-US" sz="1800"/>
              <a:t>[</a:t>
            </a:r>
            <a:r>
              <a:rPr lang="en-US" sz="1800" err="1"/>
              <a:t>i</a:t>
            </a:r>
            <a:r>
              <a:rPr lang="en-US" sz="1800"/>
              <a:t>];</a:t>
            </a:r>
          </a:p>
          <a:p>
            <a:pPr marL="0" indent="0">
              <a:buFont typeface="Arial" pitchFamily="34" charset="0"/>
              <a:buNone/>
            </a:pPr>
            <a:r>
              <a:rPr lang="en-US" sz="1800"/>
              <a:t>         </a:t>
            </a:r>
            <a:r>
              <a:rPr lang="en-US" sz="1800" err="1"/>
              <a:t>conv</a:t>
            </a:r>
            <a:r>
              <a:rPr lang="en-US" sz="1800"/>
              <a:t> += </a:t>
            </a:r>
            <a:r>
              <a:rPr lang="en-US" sz="1800" err="1"/>
              <a:t>tmp</a:t>
            </a:r>
            <a:r>
              <a:rPr lang="en-US" sz="1800"/>
              <a:t>*</a:t>
            </a:r>
            <a:r>
              <a:rPr lang="en-US" sz="1800" err="1"/>
              <a:t>tmp</a:t>
            </a:r>
            <a:r>
              <a:rPr lang="en-US" sz="1800"/>
              <a:t>;</a:t>
            </a:r>
          </a:p>
          <a:p>
            <a:pPr marL="0" indent="0">
              <a:buFont typeface="Arial" pitchFamily="34" charset="0"/>
              <a:buNone/>
            </a:pPr>
            <a:r>
              <a:rPr lang="en-US" sz="1800"/>
              <a:t>     }</a:t>
            </a:r>
          </a:p>
          <a:p>
            <a:pPr marL="0" indent="0">
              <a:buFont typeface="Arial" pitchFamily="34" charset="0"/>
              <a:buNone/>
            </a:pPr>
            <a:r>
              <a:rPr lang="en-US" sz="1800"/>
              <a:t>     conv = sqrt((double)conv);</a:t>
            </a:r>
          </a:p>
          <a:p>
            <a:pPr marL="0" indent="0">
              <a:buFont typeface="Arial" pitchFamily="34" charset="0"/>
              <a:buNone/>
            </a:pPr>
            <a:r>
              <a:rPr lang="en-US" sz="1800"/>
              <a:t>    </a:t>
            </a:r>
          </a:p>
          <a:p>
            <a:pPr marL="0" indent="0">
              <a:buFont typeface="Arial" pitchFamily="34" charset="0"/>
              <a:buNone/>
            </a:pPr>
            <a:r>
              <a:rPr lang="en-US" sz="1800"/>
              <a:t>    // swap pointers for next</a:t>
            </a:r>
          </a:p>
          <a:p>
            <a:pPr marL="0" indent="0">
              <a:buFont typeface="Arial" pitchFamily="34" charset="0"/>
              <a:buNone/>
            </a:pPr>
            <a:r>
              <a:rPr lang="en-US" sz="1800"/>
              <a:t>    // iteration</a:t>
            </a:r>
          </a:p>
          <a:p>
            <a:pPr marL="0" indent="0">
              <a:buNone/>
            </a:pPr>
            <a:r>
              <a:rPr lang="en-US" sz="1800"/>
              <a:t>    TYPE* </a:t>
            </a:r>
            <a:r>
              <a:rPr lang="en-US" sz="1800" err="1"/>
              <a:t>tmp</a:t>
            </a:r>
            <a:r>
              <a:rPr lang="en-US" sz="1800"/>
              <a:t> = </a:t>
            </a:r>
            <a:r>
              <a:rPr lang="en-US" sz="1800" err="1"/>
              <a:t>xold</a:t>
            </a:r>
            <a:r>
              <a:rPr lang="en-US" sz="1800"/>
              <a:t>;</a:t>
            </a:r>
          </a:p>
          <a:p>
            <a:pPr marL="0" indent="0">
              <a:buNone/>
            </a:pPr>
            <a:r>
              <a:rPr lang="en-US" sz="1800"/>
              <a:t>    </a:t>
            </a:r>
            <a:r>
              <a:rPr lang="en-US" sz="1800" err="1"/>
              <a:t>xold</a:t>
            </a:r>
            <a:r>
              <a:rPr lang="en-US" sz="1800"/>
              <a:t> = </a:t>
            </a:r>
            <a:r>
              <a:rPr lang="en-US" sz="1800" err="1"/>
              <a:t>xnew</a:t>
            </a:r>
            <a:r>
              <a:rPr lang="en-US" sz="1800"/>
              <a:t>;</a:t>
            </a:r>
          </a:p>
          <a:p>
            <a:pPr marL="0" indent="0">
              <a:buNone/>
            </a:pPr>
            <a:r>
              <a:rPr lang="en-US" sz="1800"/>
              <a:t>    </a:t>
            </a:r>
            <a:r>
              <a:rPr lang="en-US" sz="1800" err="1"/>
              <a:t>xnew</a:t>
            </a:r>
            <a:r>
              <a:rPr lang="en-US" sz="1800"/>
              <a:t> = </a:t>
            </a:r>
            <a:r>
              <a:rPr lang="en-US" sz="1800" err="1"/>
              <a:t>tmp</a:t>
            </a:r>
            <a:r>
              <a:rPr lang="en-US" sz="1800"/>
              <a:t>;</a:t>
            </a:r>
          </a:p>
          <a:p>
            <a:pPr marL="0" indent="0">
              <a:buNone/>
            </a:pPr>
            <a:endParaRPr lang="en-US" sz="1800"/>
          </a:p>
          <a:p>
            <a:pPr marL="0" indent="0">
              <a:buFont typeface="Arial" pitchFamily="34" charset="0"/>
              <a:buNone/>
            </a:pPr>
            <a:r>
              <a:rPr lang="en-US" sz="1800"/>
              <a:t>} // end while loop</a:t>
            </a:r>
          </a:p>
        </p:txBody>
      </p:sp>
      <p:cxnSp>
        <p:nvCxnSpPr>
          <p:cNvPr id="6" name="Straight Connector 5">
            <a:extLst>
              <a:ext uri="{FF2B5EF4-FFF2-40B4-BE49-F238E27FC236}">
                <a16:creationId xmlns:a16="http://schemas.microsoft.com/office/drawing/2014/main" id="{B983B2A6-2C00-F74F-851B-C93414BFAEB9}"/>
              </a:ext>
            </a:extLst>
          </p:cNvPr>
          <p:cNvCxnSpPr>
            <a:cxnSpLocks/>
          </p:cNvCxnSpPr>
          <p:nvPr/>
        </p:nvCxnSpPr>
        <p:spPr bwMode="auto">
          <a:xfrm>
            <a:off x="4991100" y="1179866"/>
            <a:ext cx="0" cy="5264285"/>
          </a:xfrm>
          <a:prstGeom prst="line">
            <a:avLst/>
          </a:prstGeom>
          <a:noFill/>
          <a:ln w="73025" cap="flat" cmpd="sng" algn="ctr">
            <a:solidFill>
              <a:srgbClr val="0070C0"/>
            </a:solidFill>
            <a:prstDash val="solid"/>
            <a:round/>
            <a:headEnd type="none" w="med" len="med"/>
            <a:tailEnd type="none" w="med" len="med"/>
          </a:ln>
          <a:effectLst/>
        </p:spPr>
      </p:cxnSp>
      <p:sp>
        <p:nvSpPr>
          <p:cNvPr id="9" name="TextBox 8">
            <a:extLst>
              <a:ext uri="{FF2B5EF4-FFF2-40B4-BE49-F238E27FC236}">
                <a16:creationId xmlns:a16="http://schemas.microsoft.com/office/drawing/2014/main" id="{AF118BA6-4129-5948-91EA-1DBBD0BDC6F1}"/>
              </a:ext>
            </a:extLst>
          </p:cNvPr>
          <p:cNvSpPr txBox="1"/>
          <p:nvPr/>
        </p:nvSpPr>
        <p:spPr>
          <a:xfrm>
            <a:off x="235821" y="675750"/>
            <a:ext cx="8908179" cy="369332"/>
          </a:xfrm>
          <a:prstGeom prst="rect">
            <a:avLst/>
          </a:prstGeom>
          <a:noFill/>
        </p:spPr>
        <p:txBody>
          <a:bodyPr wrap="square" rtlCol="0">
            <a:spAutoFit/>
          </a:bodyPr>
          <a:lstStyle/>
          <a:p>
            <a:r>
              <a:rPr lang="en-US"/>
              <a:t>Iteratively update </a:t>
            </a:r>
            <a:r>
              <a:rPr lang="en-US" err="1"/>
              <a:t>xnew</a:t>
            </a:r>
            <a:r>
              <a:rPr lang="en-US"/>
              <a:t> until the value stabilizes (i.e. change less than a preset TOL)</a:t>
            </a:r>
          </a:p>
        </p:txBody>
      </p:sp>
    </p:spTree>
    <p:extLst>
      <p:ext uri="{BB962C8B-B14F-4D97-AF65-F5344CB8AC3E}">
        <p14:creationId xmlns:p14="http://schemas.microsoft.com/office/powerpoint/2010/main" val="426810699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167" y="337357"/>
            <a:ext cx="8229600" cy="1143000"/>
          </a:xfrm>
        </p:spPr>
        <p:txBody>
          <a:bodyPr/>
          <a:lstStyle/>
          <a:p>
            <a:r>
              <a:rPr lang="en-US"/>
              <a:t>Exercise: </a:t>
            </a:r>
            <a:r>
              <a:rPr lang="en-US" sz="2400"/>
              <a:t>Jacobi solver </a:t>
            </a:r>
          </a:p>
        </p:txBody>
      </p:sp>
      <p:sp>
        <p:nvSpPr>
          <p:cNvPr id="3" name="Content Placeholder 2"/>
          <p:cNvSpPr>
            <a:spLocks noGrp="1"/>
          </p:cNvSpPr>
          <p:nvPr>
            <p:ph idx="1"/>
          </p:nvPr>
        </p:nvSpPr>
        <p:spPr>
          <a:xfrm>
            <a:off x="380386" y="1387095"/>
            <a:ext cx="8526104" cy="4525963"/>
          </a:xfrm>
        </p:spPr>
        <p:txBody>
          <a:bodyPr>
            <a:normAutofit/>
          </a:bodyPr>
          <a:lstStyle/>
          <a:p>
            <a:r>
              <a:rPr lang="en-US" sz="2400"/>
              <a:t>Start from the provided </a:t>
            </a:r>
            <a:r>
              <a:rPr lang="en-US" sz="2400" err="1"/>
              <a:t>jacobi_solver</a:t>
            </a:r>
            <a:r>
              <a:rPr lang="en-US" sz="2400"/>
              <a:t> program.  Verify that you can run it serially.</a:t>
            </a:r>
          </a:p>
          <a:p>
            <a:r>
              <a:rPr lang="en-US"/>
              <a:t>Parallelize for a CPU using the </a:t>
            </a:r>
            <a:r>
              <a:rPr lang="en-US" i="1"/>
              <a:t>parallel for </a:t>
            </a:r>
            <a:r>
              <a:rPr lang="en-US"/>
              <a:t>construct on the major loops</a:t>
            </a:r>
            <a:endParaRPr lang="en-US" sz="2400"/>
          </a:p>
          <a:p>
            <a:r>
              <a:rPr lang="en-US" sz="2400"/>
              <a:t>Use the target directive to run on a GPU.</a:t>
            </a:r>
          </a:p>
          <a:p>
            <a:pPr lvl="1"/>
            <a:r>
              <a:rPr lang="en-US" sz="2000"/>
              <a:t>#pragma </a:t>
            </a:r>
            <a:r>
              <a:rPr lang="en-US" sz="2000" err="1"/>
              <a:t>omp</a:t>
            </a:r>
            <a:r>
              <a:rPr lang="en-US" sz="2000"/>
              <a:t> target </a:t>
            </a:r>
          </a:p>
          <a:p>
            <a:pPr lvl="1"/>
            <a:r>
              <a:rPr lang="en-US" sz="2000"/>
              <a:t>#pragma </a:t>
            </a:r>
            <a:r>
              <a:rPr lang="en-US" sz="2000" err="1"/>
              <a:t>omp</a:t>
            </a:r>
            <a:r>
              <a:rPr lang="en-US" sz="2000"/>
              <a:t> target map(</a:t>
            </a:r>
            <a:r>
              <a:rPr lang="en-US" sz="2000" err="1"/>
              <a:t>to:list</a:t>
            </a:r>
            <a:r>
              <a:rPr lang="en-US" sz="2000"/>
              <a:t>) map(</a:t>
            </a:r>
            <a:r>
              <a:rPr lang="en-US" sz="2000" err="1"/>
              <a:t>from:list</a:t>
            </a:r>
            <a:r>
              <a:rPr lang="en-US" sz="2000"/>
              <a:t>) map(</a:t>
            </a:r>
            <a:r>
              <a:rPr lang="en-US" sz="2000" err="1"/>
              <a:t>tofrom:list</a:t>
            </a:r>
            <a:r>
              <a:rPr lang="en-US" sz="2000"/>
              <a:t>)</a:t>
            </a:r>
          </a:p>
          <a:p>
            <a:pPr marL="339725" lvl="1" indent="0">
              <a:buNone/>
            </a:pPr>
            <a:endParaRPr lang="en-US" sz="2000"/>
          </a:p>
        </p:txBody>
      </p:sp>
    </p:spTree>
    <p:extLst>
      <p:ext uri="{BB962C8B-B14F-4D97-AF65-F5344CB8AC3E}">
        <p14:creationId xmlns:p14="http://schemas.microsoft.com/office/powerpoint/2010/main" val="58385220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a:t>Jacobi Solver (Par </a:t>
            </a:r>
            <a:r>
              <a:rPr lang="en-US" err="1"/>
              <a:t>Targ</a:t>
            </a:r>
            <a:r>
              <a:rPr lang="en-US"/>
              <a:t>, 1/2)</a:t>
            </a:r>
          </a:p>
        </p:txBody>
      </p:sp>
      <p:sp>
        <p:nvSpPr>
          <p:cNvPr id="3" name="Content Placeholder 2"/>
          <p:cNvSpPr>
            <a:spLocks noGrp="1"/>
          </p:cNvSpPr>
          <p:nvPr>
            <p:ph idx="1"/>
          </p:nvPr>
        </p:nvSpPr>
        <p:spPr>
          <a:xfrm>
            <a:off x="309562" y="1035723"/>
            <a:ext cx="8313156" cy="5690958"/>
          </a:xfrm>
        </p:spPr>
        <p:txBody>
          <a:bodyPr>
            <a:noAutofit/>
          </a:bodyPr>
          <a:lstStyle/>
          <a:p>
            <a:pPr marL="0" indent="0">
              <a:buNone/>
            </a:pPr>
            <a:r>
              <a:rPr lang="en-US" sz="1800"/>
              <a:t> while((</a:t>
            </a:r>
            <a:r>
              <a:rPr lang="en-US" sz="1800" err="1"/>
              <a:t>conv</a:t>
            </a:r>
            <a:r>
              <a:rPr lang="en-US" sz="1800"/>
              <a:t> &gt; TOL) &amp;&amp; (</a:t>
            </a:r>
            <a:r>
              <a:rPr lang="en-US" sz="1800" err="1"/>
              <a:t>iters</a:t>
            </a:r>
            <a:r>
              <a:rPr lang="en-US" sz="1800"/>
              <a:t>&lt;MAX_ITERS))</a:t>
            </a:r>
          </a:p>
          <a:p>
            <a:pPr marL="0" indent="0">
              <a:buNone/>
            </a:pPr>
            <a:r>
              <a:rPr lang="en-US" sz="1800"/>
              <a:t>   {</a:t>
            </a:r>
          </a:p>
          <a:p>
            <a:pPr marL="0" indent="0">
              <a:buNone/>
            </a:pPr>
            <a:r>
              <a:rPr lang="en-US" sz="1800"/>
              <a:t>     </a:t>
            </a:r>
            <a:r>
              <a:rPr lang="en-US" sz="1800" err="1"/>
              <a:t>iters</a:t>
            </a:r>
            <a:r>
              <a:rPr lang="en-US" sz="1800"/>
              <a:t>++;</a:t>
            </a:r>
          </a:p>
          <a:p>
            <a:pPr marL="0" lvl="0" indent="0">
              <a:buNone/>
            </a:pPr>
            <a:r>
              <a:rPr lang="en-US" sz="1800">
                <a:solidFill>
                  <a:srgbClr val="000000"/>
                </a:solidFill>
              </a:rPr>
              <a:t> </a:t>
            </a:r>
          </a:p>
          <a:p>
            <a:pPr marL="0" lvl="0" indent="0">
              <a:buNone/>
            </a:pPr>
            <a:r>
              <a:rPr lang="en-US" sz="1800" b="1">
                <a:solidFill>
                  <a:srgbClr val="800000"/>
                </a:solidFill>
              </a:rPr>
              <a:t> #pragma </a:t>
            </a:r>
            <a:r>
              <a:rPr lang="en-US" sz="1800" b="1" err="1">
                <a:solidFill>
                  <a:srgbClr val="800000"/>
                </a:solidFill>
              </a:rPr>
              <a:t>omp</a:t>
            </a:r>
            <a:r>
              <a:rPr lang="en-US" sz="1800" b="1">
                <a:solidFill>
                  <a:srgbClr val="800000"/>
                </a:solidFill>
              </a:rPr>
              <a:t> target map(</a:t>
            </a:r>
            <a:r>
              <a:rPr lang="en-US" sz="1800" b="1" err="1">
                <a:solidFill>
                  <a:srgbClr val="800000"/>
                </a:solidFill>
              </a:rPr>
              <a:t>tofrom:xnew</a:t>
            </a:r>
            <a:r>
              <a:rPr lang="en-US" sz="1800" b="1">
                <a:solidFill>
                  <a:srgbClr val="800000"/>
                </a:solidFill>
              </a:rPr>
              <a:t>[0:Ndim],</a:t>
            </a:r>
            <a:r>
              <a:rPr lang="en-US" sz="1800" b="1" err="1">
                <a:solidFill>
                  <a:srgbClr val="800000"/>
                </a:solidFill>
              </a:rPr>
              <a:t>xold</a:t>
            </a:r>
            <a:r>
              <a:rPr lang="en-US" sz="1800" b="1">
                <a:solidFill>
                  <a:srgbClr val="800000"/>
                </a:solidFill>
              </a:rPr>
              <a:t>[0:Ndim]) \</a:t>
            </a:r>
          </a:p>
          <a:p>
            <a:pPr marL="0" indent="0">
              <a:buNone/>
            </a:pPr>
            <a:r>
              <a:rPr lang="en-US" sz="1800" b="1">
                <a:solidFill>
                  <a:srgbClr val="800000"/>
                </a:solidFill>
              </a:rPr>
              <a:t>                        map(</a:t>
            </a:r>
            <a:r>
              <a:rPr lang="en-US" sz="1800" b="1" err="1">
                <a:solidFill>
                  <a:srgbClr val="800000"/>
                </a:solidFill>
              </a:rPr>
              <a:t>to:A</a:t>
            </a:r>
            <a:r>
              <a:rPr lang="en-US" sz="1800" b="1">
                <a:solidFill>
                  <a:srgbClr val="800000"/>
                </a:solidFill>
              </a:rPr>
              <a:t>[0:Ndim*</a:t>
            </a:r>
            <a:r>
              <a:rPr lang="en-US" sz="1800" b="1" err="1">
                <a:solidFill>
                  <a:srgbClr val="800000"/>
                </a:solidFill>
              </a:rPr>
              <a:t>Ndim</a:t>
            </a:r>
            <a:r>
              <a:rPr lang="en-US" sz="1800" b="1">
                <a:solidFill>
                  <a:srgbClr val="800000"/>
                </a:solidFill>
              </a:rPr>
              <a:t>], b[0:Ndim] )</a:t>
            </a:r>
          </a:p>
          <a:p>
            <a:pPr marL="0" indent="0">
              <a:buNone/>
            </a:pPr>
            <a:r>
              <a:rPr lang="da-DK" sz="1800"/>
              <a:t>for (i=0; i&lt;</a:t>
            </a:r>
            <a:r>
              <a:rPr lang="da-DK" sz="1800" err="1"/>
              <a:t>Ndim</a:t>
            </a:r>
            <a:r>
              <a:rPr lang="da-DK" sz="1800"/>
              <a:t>; i++){</a:t>
            </a:r>
          </a:p>
          <a:p>
            <a:pPr marL="0" indent="0">
              <a:buNone/>
            </a:pPr>
            <a:r>
              <a:rPr lang="en-US" sz="1800"/>
              <a:t>         </a:t>
            </a:r>
            <a:r>
              <a:rPr lang="en-US" sz="1800" err="1"/>
              <a:t>xnew</a:t>
            </a:r>
            <a:r>
              <a:rPr lang="en-US" sz="1800"/>
              <a:t>[</a:t>
            </a:r>
            <a:r>
              <a:rPr lang="en-US" sz="1800" err="1"/>
              <a:t>i</a:t>
            </a:r>
            <a:r>
              <a:rPr lang="en-US" sz="1800"/>
              <a:t>] = (TYPE) 0.0;</a:t>
            </a:r>
          </a:p>
          <a:p>
            <a:pPr marL="0" indent="0">
              <a:buNone/>
            </a:pPr>
            <a:r>
              <a:rPr lang="da-DK" sz="1800"/>
              <a:t>         for (j=0; j&lt;</a:t>
            </a:r>
            <a:r>
              <a:rPr lang="da-DK" sz="1800" err="1"/>
              <a:t>Ndim;j</a:t>
            </a:r>
            <a:r>
              <a:rPr lang="da-DK" sz="1800"/>
              <a:t>++){</a:t>
            </a:r>
          </a:p>
          <a:p>
            <a:pPr marL="0" indent="0">
              <a:buNone/>
            </a:pPr>
            <a:r>
              <a:rPr lang="en-US" sz="1800"/>
              <a:t>             if(</a:t>
            </a:r>
            <a:r>
              <a:rPr lang="en-US" sz="1800" err="1"/>
              <a:t>i</a:t>
            </a:r>
            <a:r>
              <a:rPr lang="en-US" sz="1800"/>
              <a:t>!=j)</a:t>
            </a:r>
          </a:p>
          <a:p>
            <a:pPr marL="0" indent="0">
              <a:buNone/>
            </a:pPr>
            <a:r>
              <a:rPr lang="en-US" sz="1800"/>
              <a:t>               </a:t>
            </a:r>
            <a:r>
              <a:rPr lang="en-US" sz="1800" err="1"/>
              <a:t>xnew</a:t>
            </a:r>
            <a:r>
              <a:rPr lang="en-US" sz="1800"/>
              <a:t>[</a:t>
            </a:r>
            <a:r>
              <a:rPr lang="en-US" sz="1800" err="1"/>
              <a:t>i</a:t>
            </a:r>
            <a:r>
              <a:rPr lang="en-US" sz="1800"/>
              <a:t>]+= A[</a:t>
            </a:r>
            <a:r>
              <a:rPr lang="en-US" sz="1800" err="1"/>
              <a:t>i</a:t>
            </a:r>
            <a:r>
              <a:rPr lang="en-US" sz="1800"/>
              <a:t>*</a:t>
            </a:r>
            <a:r>
              <a:rPr lang="en-US" sz="1800" err="1"/>
              <a:t>Ndim</a:t>
            </a:r>
            <a:r>
              <a:rPr lang="en-US" sz="1800"/>
              <a:t> + j]*</a:t>
            </a:r>
            <a:r>
              <a:rPr lang="en-US" sz="1800" err="1"/>
              <a:t>xold</a:t>
            </a:r>
            <a:r>
              <a:rPr lang="en-US" sz="1800"/>
              <a:t>[j];</a:t>
            </a:r>
          </a:p>
          <a:p>
            <a:pPr marL="0" indent="0">
              <a:buNone/>
            </a:pPr>
            <a:r>
              <a:rPr lang="en-US" sz="1800"/>
              <a:t>         }</a:t>
            </a:r>
          </a:p>
          <a:p>
            <a:pPr marL="0" indent="0">
              <a:buNone/>
            </a:pPr>
            <a:r>
              <a:rPr lang="en-US" sz="1800"/>
              <a:t>         </a:t>
            </a:r>
            <a:r>
              <a:rPr lang="en-US" sz="1800" err="1"/>
              <a:t>xnew</a:t>
            </a:r>
            <a:r>
              <a:rPr lang="en-US" sz="1800"/>
              <a:t>[</a:t>
            </a:r>
            <a:r>
              <a:rPr lang="en-US" sz="1800" err="1"/>
              <a:t>i</a:t>
            </a:r>
            <a:r>
              <a:rPr lang="en-US" sz="1800"/>
              <a:t>] = (b[</a:t>
            </a:r>
            <a:r>
              <a:rPr lang="en-US" sz="1800" err="1"/>
              <a:t>i</a:t>
            </a:r>
            <a:r>
              <a:rPr lang="en-US" sz="1800"/>
              <a:t>]-</a:t>
            </a:r>
            <a:r>
              <a:rPr lang="en-US" sz="1800" err="1"/>
              <a:t>xnew</a:t>
            </a:r>
            <a:r>
              <a:rPr lang="en-US" sz="1800"/>
              <a:t>[</a:t>
            </a:r>
            <a:r>
              <a:rPr lang="en-US" sz="1800" err="1"/>
              <a:t>i</a:t>
            </a:r>
            <a:r>
              <a:rPr lang="en-US" sz="1800"/>
              <a:t>])/A[</a:t>
            </a:r>
            <a:r>
              <a:rPr lang="en-US" sz="1800" err="1"/>
              <a:t>i</a:t>
            </a:r>
            <a:r>
              <a:rPr lang="en-US" sz="1800"/>
              <a:t>*</a:t>
            </a:r>
            <a:r>
              <a:rPr lang="en-US" sz="1800" err="1"/>
              <a:t>Ndim+i</a:t>
            </a:r>
            <a:r>
              <a:rPr lang="en-US" sz="1800"/>
              <a:t>];</a:t>
            </a:r>
          </a:p>
          <a:p>
            <a:pPr marL="0" indent="0">
              <a:buNone/>
            </a:pPr>
            <a:r>
              <a:rPr lang="en-US" sz="1800"/>
              <a:t>     }</a:t>
            </a:r>
          </a:p>
          <a:p>
            <a:pPr marL="0" indent="0">
              <a:buNone/>
            </a:pPr>
            <a:r>
              <a:rPr lang="en-US" sz="1800"/>
              <a:t>  </a:t>
            </a:r>
          </a:p>
        </p:txBody>
      </p:sp>
    </p:spTree>
    <p:extLst>
      <p:ext uri="{BB962C8B-B14F-4D97-AF65-F5344CB8AC3E}">
        <p14:creationId xmlns:p14="http://schemas.microsoft.com/office/powerpoint/2010/main" val="253779298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a:t>Jacobi Solver (Par </a:t>
            </a:r>
            <a:r>
              <a:rPr lang="en-US" err="1"/>
              <a:t>Targ</a:t>
            </a:r>
            <a:r>
              <a:rPr lang="en-US"/>
              <a:t>, 2/2)</a:t>
            </a:r>
          </a:p>
        </p:txBody>
      </p:sp>
      <p:sp>
        <p:nvSpPr>
          <p:cNvPr id="4" name="Content Placeholder 2"/>
          <p:cNvSpPr txBox="1">
            <a:spLocks/>
          </p:cNvSpPr>
          <p:nvPr/>
        </p:nvSpPr>
        <p:spPr>
          <a:xfrm>
            <a:off x="309563" y="726158"/>
            <a:ext cx="8834437" cy="555665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a:t>     //</a:t>
            </a:r>
          </a:p>
          <a:p>
            <a:pPr marL="0" indent="0">
              <a:buFont typeface="Arial" pitchFamily="34" charset="0"/>
              <a:buNone/>
            </a:pPr>
            <a:r>
              <a:rPr lang="en-US" sz="1800"/>
              <a:t>     // test convergence</a:t>
            </a:r>
          </a:p>
          <a:p>
            <a:pPr marL="0" indent="0">
              <a:buFont typeface="Arial" pitchFamily="34" charset="0"/>
              <a:buNone/>
            </a:pPr>
            <a:r>
              <a:rPr lang="en-US" sz="1800"/>
              <a:t>     //</a:t>
            </a:r>
          </a:p>
          <a:p>
            <a:pPr marL="0" indent="0">
              <a:buNone/>
            </a:pPr>
            <a:r>
              <a:rPr lang="en-US" sz="1800"/>
              <a:t>     conv = 0.0;</a:t>
            </a:r>
          </a:p>
          <a:p>
            <a:pPr marL="0" indent="0">
              <a:buNone/>
            </a:pPr>
            <a:r>
              <a:rPr lang="en-US" sz="1800" b="1">
                <a:solidFill>
                  <a:srgbClr val="800000"/>
                </a:solidFill>
              </a:rPr>
              <a:t> #pragma </a:t>
            </a:r>
            <a:r>
              <a:rPr lang="en-US" sz="1800" b="1" err="1">
                <a:solidFill>
                  <a:srgbClr val="800000"/>
                </a:solidFill>
              </a:rPr>
              <a:t>omp</a:t>
            </a:r>
            <a:r>
              <a:rPr lang="en-US" sz="1800" b="1">
                <a:solidFill>
                  <a:srgbClr val="800000"/>
                </a:solidFill>
              </a:rPr>
              <a:t> target map(</a:t>
            </a:r>
            <a:r>
              <a:rPr lang="en-US" sz="1800" b="1" err="1">
                <a:solidFill>
                  <a:srgbClr val="800000"/>
                </a:solidFill>
              </a:rPr>
              <a:t>to:xnew</a:t>
            </a:r>
            <a:r>
              <a:rPr lang="en-US" sz="1800" b="1">
                <a:solidFill>
                  <a:srgbClr val="800000"/>
                </a:solidFill>
              </a:rPr>
              <a:t>[0:Ndim],</a:t>
            </a:r>
            <a:r>
              <a:rPr lang="en-US" sz="1800" b="1" err="1">
                <a:solidFill>
                  <a:srgbClr val="800000"/>
                </a:solidFill>
              </a:rPr>
              <a:t>xold</a:t>
            </a:r>
            <a:r>
              <a:rPr lang="en-US" sz="1800" b="1">
                <a:solidFill>
                  <a:srgbClr val="800000"/>
                </a:solidFill>
              </a:rPr>
              <a:t>[0:Ndim])</a:t>
            </a:r>
          </a:p>
          <a:p>
            <a:pPr marL="0" indent="0">
              <a:buNone/>
            </a:pPr>
            <a:r>
              <a:rPr lang="da-DK" sz="1800"/>
              <a:t>for (i=0; i&lt;</a:t>
            </a:r>
            <a:r>
              <a:rPr lang="da-DK" sz="1800" err="1"/>
              <a:t>Ndim</a:t>
            </a:r>
            <a:r>
              <a:rPr lang="da-DK" sz="1800"/>
              <a:t>; i++){</a:t>
            </a:r>
          </a:p>
          <a:p>
            <a:pPr marL="0" indent="0">
              <a:buFont typeface="Arial" pitchFamily="34" charset="0"/>
              <a:buNone/>
            </a:pPr>
            <a:r>
              <a:rPr lang="en-US" sz="1800"/>
              <a:t>         </a:t>
            </a:r>
            <a:r>
              <a:rPr lang="en-US" sz="1800" err="1"/>
              <a:t>tmp</a:t>
            </a:r>
            <a:r>
              <a:rPr lang="en-US" sz="1800"/>
              <a:t>  = </a:t>
            </a:r>
            <a:r>
              <a:rPr lang="en-US" sz="1800" err="1"/>
              <a:t>xnew</a:t>
            </a:r>
            <a:r>
              <a:rPr lang="en-US" sz="1800"/>
              <a:t>[</a:t>
            </a:r>
            <a:r>
              <a:rPr lang="en-US" sz="1800" err="1"/>
              <a:t>i</a:t>
            </a:r>
            <a:r>
              <a:rPr lang="en-US" sz="1800"/>
              <a:t>]-</a:t>
            </a:r>
            <a:r>
              <a:rPr lang="en-US" sz="1800" err="1"/>
              <a:t>xold</a:t>
            </a:r>
            <a:r>
              <a:rPr lang="en-US" sz="1800"/>
              <a:t>[</a:t>
            </a:r>
            <a:r>
              <a:rPr lang="en-US" sz="1800" err="1"/>
              <a:t>i</a:t>
            </a:r>
            <a:r>
              <a:rPr lang="en-US" sz="1800"/>
              <a:t>];</a:t>
            </a:r>
          </a:p>
          <a:p>
            <a:pPr marL="0" indent="0">
              <a:buNone/>
            </a:pPr>
            <a:r>
              <a:rPr lang="en-US" sz="1800"/>
              <a:t>         conv += </a:t>
            </a:r>
            <a:r>
              <a:rPr lang="en-US" sz="1800" err="1"/>
              <a:t>tmp</a:t>
            </a:r>
            <a:r>
              <a:rPr lang="en-US" sz="1800"/>
              <a:t>*</a:t>
            </a:r>
            <a:r>
              <a:rPr lang="en-US" sz="1800" err="1"/>
              <a:t>tmp</a:t>
            </a:r>
            <a:r>
              <a:rPr lang="en-US" sz="1800"/>
              <a:t>;</a:t>
            </a:r>
          </a:p>
          <a:p>
            <a:pPr marL="0" indent="0">
              <a:buFont typeface="Arial" pitchFamily="34" charset="0"/>
              <a:buNone/>
            </a:pPr>
            <a:r>
              <a:rPr lang="en-US" sz="1800"/>
              <a:t>     }</a:t>
            </a:r>
          </a:p>
          <a:p>
            <a:pPr marL="0" indent="0">
              <a:buFont typeface="Arial" pitchFamily="34" charset="0"/>
              <a:buNone/>
            </a:pPr>
            <a:r>
              <a:rPr lang="en-US" sz="1800"/>
              <a:t>     conv = sqrt((double)conv);</a:t>
            </a:r>
          </a:p>
          <a:p>
            <a:pPr marL="0" indent="0">
              <a:buFont typeface="Arial" pitchFamily="34" charset="0"/>
              <a:buNone/>
            </a:pPr>
            <a:endParaRPr lang="en-US" sz="1800"/>
          </a:p>
          <a:p>
            <a:pPr marL="0" indent="0">
              <a:buNone/>
            </a:pPr>
            <a:r>
              <a:rPr lang="en-US" sz="1800"/>
              <a:t>    TYPE* </a:t>
            </a:r>
            <a:r>
              <a:rPr lang="en-US" sz="1800" err="1"/>
              <a:t>tmp</a:t>
            </a:r>
            <a:r>
              <a:rPr lang="en-US" sz="1800"/>
              <a:t> = </a:t>
            </a:r>
            <a:r>
              <a:rPr lang="en-US" sz="1800" err="1"/>
              <a:t>xold</a:t>
            </a:r>
            <a:r>
              <a:rPr lang="en-US" sz="1800"/>
              <a:t>;</a:t>
            </a:r>
          </a:p>
          <a:p>
            <a:pPr marL="0" indent="0">
              <a:buNone/>
            </a:pPr>
            <a:r>
              <a:rPr lang="en-US" sz="1800"/>
              <a:t>    </a:t>
            </a:r>
            <a:r>
              <a:rPr lang="en-US" sz="1800" err="1"/>
              <a:t>xold</a:t>
            </a:r>
            <a:r>
              <a:rPr lang="en-US" sz="1800"/>
              <a:t> = </a:t>
            </a:r>
            <a:r>
              <a:rPr lang="en-US" sz="1800" err="1"/>
              <a:t>xnew</a:t>
            </a:r>
            <a:r>
              <a:rPr lang="en-US" sz="1800"/>
              <a:t>;</a:t>
            </a:r>
          </a:p>
          <a:p>
            <a:pPr marL="0" indent="0">
              <a:buNone/>
            </a:pPr>
            <a:r>
              <a:rPr lang="en-US" sz="1800"/>
              <a:t>    </a:t>
            </a:r>
            <a:r>
              <a:rPr lang="en-US" sz="1800" err="1"/>
              <a:t>xnew</a:t>
            </a:r>
            <a:r>
              <a:rPr lang="en-US" sz="1800"/>
              <a:t> = </a:t>
            </a:r>
            <a:r>
              <a:rPr lang="en-US" sz="1800" err="1"/>
              <a:t>tmp</a:t>
            </a:r>
            <a:r>
              <a:rPr lang="en-US" sz="1800"/>
              <a:t>;</a:t>
            </a:r>
          </a:p>
          <a:p>
            <a:pPr marL="0" indent="0">
              <a:buFont typeface="Arial" pitchFamily="34" charset="0"/>
              <a:buNone/>
            </a:pPr>
            <a:endParaRPr lang="en-US" sz="1800"/>
          </a:p>
          <a:p>
            <a:pPr marL="0" indent="0">
              <a:buNone/>
            </a:pPr>
            <a:r>
              <a:rPr lang="en-US" sz="1800"/>
              <a:t>} // end while loop</a:t>
            </a:r>
          </a:p>
        </p:txBody>
      </p:sp>
    </p:spTree>
    <p:extLst>
      <p:ext uri="{BB962C8B-B14F-4D97-AF65-F5344CB8AC3E}">
        <p14:creationId xmlns:p14="http://schemas.microsoft.com/office/powerpoint/2010/main" val="424104194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a:t>Agenda</a:t>
            </a:r>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err="1"/>
              <a:t>OpenMP</a:t>
            </a:r>
            <a:r>
              <a:rPr lang="en-US"/>
              <a:t> overview</a:t>
            </a:r>
          </a:p>
          <a:p>
            <a:pPr eaLnBrk="1" fontAlgn="t" hangingPunct="1"/>
            <a:r>
              <a:rPr lang="en-US"/>
              <a:t>The device model in OpenMP</a:t>
            </a:r>
          </a:p>
          <a:p>
            <a:pPr eaLnBrk="1" fontAlgn="t" hangingPunct="1"/>
            <a:r>
              <a:rPr lang="en-US"/>
              <a:t>Understanding execution on the GPU with </a:t>
            </a:r>
            <a:r>
              <a:rPr lang="en-US" err="1"/>
              <a:t>nvprof</a:t>
            </a:r>
            <a:endParaRPr lang="en-US"/>
          </a:p>
          <a:p>
            <a:pPr eaLnBrk="1" fontAlgn="t" hangingPunct="1"/>
            <a:r>
              <a:rPr lang="en-US"/>
              <a:t>Moving memory to/from the device</a:t>
            </a:r>
          </a:p>
          <a:p>
            <a:pPr eaLnBrk="1" fontAlgn="t" hangingPunct="1"/>
            <a:r>
              <a:rPr lang="en-US"/>
              <a:t>Working with the target directive</a:t>
            </a:r>
          </a:p>
          <a:p>
            <a:pPr eaLnBrk="1" fontAlgn="t" hangingPunct="1"/>
            <a:r>
              <a:rPr lang="en-US"/>
              <a:t>Controlling memory movement</a:t>
            </a:r>
          </a:p>
          <a:p>
            <a:pPr eaLnBrk="1" fontAlgn="t" hangingPunct="1"/>
            <a:r>
              <a:rPr lang="en-US"/>
              <a:t>Optimizing GPU code</a:t>
            </a:r>
          </a:p>
          <a:p>
            <a:pPr eaLnBrk="1" fontAlgn="t" hangingPunct="1"/>
            <a:r>
              <a:rPr lang="en-US"/>
              <a:t>CPU/GPU portability</a:t>
            </a:r>
          </a:p>
          <a:p>
            <a:pPr eaLnBrk="1" fontAlgn="t" hangingPunct="1"/>
            <a:r>
              <a:rPr lang="en-US"/>
              <a:t>5-point stencil</a:t>
            </a:r>
          </a:p>
          <a:p>
            <a:pPr eaLnBrk="1" fontAlgn="t" hangingPunct="1"/>
            <a:r>
              <a:rPr lang="en-US"/>
              <a:t>OpenMP 5.0</a:t>
            </a:r>
          </a:p>
        </p:txBody>
      </p:sp>
      <p:sp>
        <p:nvSpPr>
          <p:cNvPr id="4" name="Right Arrow 3"/>
          <p:cNvSpPr/>
          <p:nvPr/>
        </p:nvSpPr>
        <p:spPr>
          <a:xfrm>
            <a:off x="236525" y="2644670"/>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17374687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87331" y="0"/>
            <a:ext cx="8956675" cy="486833"/>
          </a:xfrm>
        </p:spPr>
        <p:txBody>
          <a:bodyPr>
            <a:normAutofit fontScale="90000"/>
          </a:bodyPr>
          <a:lstStyle/>
          <a:p>
            <a:pPr eaLnBrk="1" hangingPunct="1"/>
            <a:r>
              <a:rPr lang="en-US" altLang="zh-CN" sz="3200" err="1">
                <a:ea typeface="SimSun" pitchFamily="2" charset="-122"/>
              </a:rPr>
              <a:t>OpenMP</a:t>
            </a:r>
            <a:r>
              <a:rPr lang="en-US" altLang="zh-CN" sz="3200">
                <a:ea typeface="SimSun" pitchFamily="2" charset="-122"/>
              </a:rPr>
              <a:t> device model: </a:t>
            </a:r>
            <a:r>
              <a:rPr lang="en-US" altLang="zh-CN" sz="2400">
                <a:ea typeface="SimSun" pitchFamily="2" charset="-122"/>
              </a:rPr>
              <a:t>Examples</a:t>
            </a:r>
          </a:p>
        </p:txBody>
      </p:sp>
      <p:sp>
        <p:nvSpPr>
          <p:cNvPr id="2" name="TextBox 1"/>
          <p:cNvSpPr txBox="1"/>
          <p:nvPr/>
        </p:nvSpPr>
        <p:spPr>
          <a:xfrm>
            <a:off x="421608" y="1183780"/>
            <a:ext cx="3462230" cy="1015663"/>
          </a:xfrm>
          <a:prstGeom prst="rect">
            <a:avLst/>
          </a:prstGeom>
          <a:solidFill>
            <a:srgbClr val="F5EBFE"/>
          </a:solidFill>
          <a:ln w="44450">
            <a:solidFill>
              <a:schemeClr val="tx1"/>
            </a:solidFill>
          </a:ln>
        </p:spPr>
        <p:txBody>
          <a:bodyPr wrap="square" rtlCol="0">
            <a:spAutoFit/>
          </a:bodyPr>
          <a:lstStyle/>
          <a:p>
            <a:pPr algn="ctr" fontAlgn="auto">
              <a:spcBef>
                <a:spcPts val="0"/>
              </a:spcBef>
              <a:spcAft>
                <a:spcPts val="0"/>
              </a:spcAft>
            </a:pPr>
            <a:r>
              <a:rPr lang="en-US" sz="2000">
                <a:solidFill>
                  <a:srgbClr val="000000"/>
                </a:solidFill>
              </a:rPr>
              <a:t>A couple key devices we considered when designing the device model in </a:t>
            </a:r>
            <a:r>
              <a:rPr lang="en-US" sz="2000" err="1">
                <a:solidFill>
                  <a:srgbClr val="000000"/>
                </a:solidFill>
              </a:rPr>
              <a:t>OpenMP</a:t>
            </a:r>
            <a:endParaRPr lang="en-US" sz="2000">
              <a:solidFill>
                <a:srgbClr val="000000"/>
              </a:solidFill>
              <a:latin typeface="+mn-lt"/>
              <a:ea typeface="+mn-ea"/>
            </a:endParaRPr>
          </a:p>
        </p:txBody>
      </p:sp>
      <p:pic>
        <p:nvPicPr>
          <p:cNvPr id="3" name="Picture 2" descr="Screen Shot 2015-07-31 at 6.17.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43" y="2687070"/>
            <a:ext cx="3681531" cy="2382167"/>
          </a:xfrm>
          <a:prstGeom prst="rect">
            <a:avLst/>
          </a:prstGeom>
          <a:ln w="34925">
            <a:solidFill>
              <a:schemeClr val="tx1"/>
            </a:solidFill>
          </a:ln>
        </p:spPr>
      </p:pic>
      <p:pic>
        <p:nvPicPr>
          <p:cNvPr id="4" name="Picture 3" descr="Screen Shot 2015-07-31 at 6.40.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084" y="623120"/>
            <a:ext cx="3429866" cy="2276636"/>
          </a:xfrm>
          <a:prstGeom prst="rect">
            <a:avLst/>
          </a:prstGeom>
        </p:spPr>
      </p:pic>
      <p:sp>
        <p:nvSpPr>
          <p:cNvPr id="6" name="TextBox 5"/>
          <p:cNvSpPr txBox="1"/>
          <p:nvPr/>
        </p:nvSpPr>
        <p:spPr>
          <a:xfrm>
            <a:off x="4390701" y="2896391"/>
            <a:ext cx="3994460" cy="646331"/>
          </a:xfrm>
          <a:prstGeom prst="rect">
            <a:avLst/>
          </a:prstGeom>
          <a:noFill/>
        </p:spPr>
        <p:txBody>
          <a:bodyPr wrap="square" rtlCol="0">
            <a:spAutoFit/>
          </a:bodyPr>
          <a:lstStyle/>
          <a:p>
            <a:pPr algn="ctr" fontAlgn="auto">
              <a:spcBef>
                <a:spcPts val="0"/>
              </a:spcBef>
              <a:spcAft>
                <a:spcPts val="0"/>
              </a:spcAft>
            </a:pPr>
            <a:r>
              <a:rPr lang="en-US" sz="1800">
                <a:solidFill>
                  <a:srgbClr val="000000"/>
                </a:solidFill>
                <a:latin typeface="+mn-lt"/>
                <a:ea typeface="+mn-ea"/>
              </a:rPr>
              <a:t>Target Device: Intel® Xeon Phi™ processor</a:t>
            </a:r>
          </a:p>
        </p:txBody>
      </p:sp>
      <p:sp>
        <p:nvSpPr>
          <p:cNvPr id="250" name="TextBox 249"/>
          <p:cNvSpPr txBox="1"/>
          <p:nvPr/>
        </p:nvSpPr>
        <p:spPr>
          <a:xfrm>
            <a:off x="281254" y="5176845"/>
            <a:ext cx="3994460" cy="369332"/>
          </a:xfrm>
          <a:prstGeom prst="rect">
            <a:avLst/>
          </a:prstGeom>
          <a:noFill/>
        </p:spPr>
        <p:txBody>
          <a:bodyPr wrap="square" rtlCol="0">
            <a:spAutoFit/>
          </a:bodyPr>
          <a:lstStyle/>
          <a:p>
            <a:pPr algn="ctr" fontAlgn="auto">
              <a:spcBef>
                <a:spcPts val="0"/>
              </a:spcBef>
              <a:spcAft>
                <a:spcPts val="0"/>
              </a:spcAft>
            </a:pPr>
            <a:r>
              <a:rPr lang="en-US" sz="1800">
                <a:solidFill>
                  <a:srgbClr val="000000"/>
                </a:solidFill>
                <a:latin typeface="+mn-lt"/>
                <a:ea typeface="+mn-ea"/>
              </a:rPr>
              <a:t>Host</a:t>
            </a:r>
          </a:p>
        </p:txBody>
      </p:sp>
      <p:pic>
        <p:nvPicPr>
          <p:cNvPr id="251" name="Picture 250" descr="fermi-block.png"/>
          <p:cNvPicPr>
            <a:picLocks noChangeAspect="1"/>
          </p:cNvPicPr>
          <p:nvPr/>
        </p:nvPicPr>
        <p:blipFill>
          <a:blip r:embed="rId5"/>
          <a:stretch>
            <a:fillRect/>
          </a:stretch>
        </p:blipFill>
        <p:spPr>
          <a:xfrm>
            <a:off x="5147739" y="4090221"/>
            <a:ext cx="2819400" cy="2391943"/>
          </a:xfrm>
          <a:prstGeom prst="rect">
            <a:avLst/>
          </a:prstGeom>
        </p:spPr>
      </p:pic>
      <p:sp>
        <p:nvSpPr>
          <p:cNvPr id="252" name="TextBox 251"/>
          <p:cNvSpPr txBox="1"/>
          <p:nvPr/>
        </p:nvSpPr>
        <p:spPr>
          <a:xfrm>
            <a:off x="4607050" y="6488668"/>
            <a:ext cx="3994460" cy="369332"/>
          </a:xfrm>
          <a:prstGeom prst="rect">
            <a:avLst/>
          </a:prstGeom>
          <a:noFill/>
        </p:spPr>
        <p:txBody>
          <a:bodyPr wrap="square" rtlCol="0">
            <a:spAutoFit/>
          </a:bodyPr>
          <a:lstStyle/>
          <a:p>
            <a:pPr algn="ctr" fontAlgn="auto">
              <a:spcBef>
                <a:spcPts val="0"/>
              </a:spcBef>
              <a:spcAft>
                <a:spcPts val="0"/>
              </a:spcAft>
            </a:pPr>
            <a:r>
              <a:rPr lang="en-US" sz="1800">
                <a:solidFill>
                  <a:srgbClr val="000000"/>
                </a:solidFill>
                <a:latin typeface="+mn-lt"/>
                <a:ea typeface="+mn-ea"/>
              </a:rPr>
              <a:t>Target Device: GPU</a:t>
            </a:r>
          </a:p>
        </p:txBody>
      </p:sp>
      <p:cxnSp>
        <p:nvCxnSpPr>
          <p:cNvPr id="8" name="Straight Connector 7"/>
          <p:cNvCxnSpPr/>
          <p:nvPr/>
        </p:nvCxnSpPr>
        <p:spPr bwMode="auto">
          <a:xfrm>
            <a:off x="4012868" y="3863213"/>
            <a:ext cx="378700" cy="3183"/>
          </a:xfrm>
          <a:prstGeom prst="line">
            <a:avLst/>
          </a:prstGeom>
          <a:noFill/>
          <a:ln w="44450" cap="flat" cmpd="sng" algn="ctr">
            <a:solidFill>
              <a:schemeClr val="tx1"/>
            </a:solidFill>
            <a:prstDash val="solid"/>
            <a:round/>
            <a:headEnd type="none" w="med" len="med"/>
            <a:tailEnd type="none" w="med" len="med"/>
          </a:ln>
          <a:effectLst/>
        </p:spPr>
      </p:cxnSp>
      <p:cxnSp>
        <p:nvCxnSpPr>
          <p:cNvPr id="253" name="Straight Connector 252"/>
          <p:cNvCxnSpPr/>
          <p:nvPr/>
        </p:nvCxnSpPr>
        <p:spPr bwMode="auto">
          <a:xfrm flipV="1">
            <a:off x="4394792" y="1784941"/>
            <a:ext cx="279732" cy="1475"/>
          </a:xfrm>
          <a:prstGeom prst="line">
            <a:avLst/>
          </a:prstGeom>
          <a:noFill/>
          <a:ln w="44450" cap="flat" cmpd="sng" algn="ctr">
            <a:solidFill>
              <a:schemeClr val="tx1"/>
            </a:solidFill>
            <a:prstDash val="solid"/>
            <a:round/>
            <a:headEnd type="none" w="med" len="med"/>
            <a:tailEnd type="none" w="med" len="med"/>
          </a:ln>
          <a:effectLst/>
        </p:spPr>
      </p:cxnSp>
      <p:cxnSp>
        <p:nvCxnSpPr>
          <p:cNvPr id="254" name="Straight Connector 253"/>
          <p:cNvCxnSpPr/>
          <p:nvPr/>
        </p:nvCxnSpPr>
        <p:spPr bwMode="auto">
          <a:xfrm flipV="1">
            <a:off x="4391572" y="5298443"/>
            <a:ext cx="761791" cy="5876"/>
          </a:xfrm>
          <a:prstGeom prst="line">
            <a:avLst/>
          </a:prstGeom>
          <a:noFill/>
          <a:ln w="44450" cap="flat" cmpd="sng" algn="ctr">
            <a:solidFill>
              <a:schemeClr val="tx1"/>
            </a:solidFill>
            <a:prstDash val="solid"/>
            <a:round/>
            <a:headEnd type="none" w="med" len="med"/>
            <a:tailEnd type="none" w="med" len="med"/>
          </a:ln>
          <a:effectLst/>
        </p:spPr>
      </p:cxnSp>
      <p:cxnSp>
        <p:nvCxnSpPr>
          <p:cNvPr id="255" name="Straight Connector 254"/>
          <p:cNvCxnSpPr/>
          <p:nvPr/>
        </p:nvCxnSpPr>
        <p:spPr bwMode="auto">
          <a:xfrm flipH="1">
            <a:off x="4406876" y="1795311"/>
            <a:ext cx="5101" cy="3519212"/>
          </a:xfrm>
          <a:prstGeom prst="line">
            <a:avLst/>
          </a:prstGeom>
          <a:noFill/>
          <a:ln w="444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440444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C1595C-3D69-D542-A634-9AC2E29726CD}"/>
              </a:ext>
            </a:extLst>
          </p:cNvPr>
          <p:cNvSpPr>
            <a:spLocks noGrp="1"/>
          </p:cNvSpPr>
          <p:nvPr>
            <p:ph type="title"/>
          </p:nvPr>
        </p:nvSpPr>
        <p:spPr>
          <a:xfrm>
            <a:off x="133658" y="245905"/>
            <a:ext cx="8237538" cy="889000"/>
          </a:xfrm>
        </p:spPr>
        <p:txBody>
          <a:bodyPr/>
          <a:lstStyle/>
          <a:p>
            <a:r>
              <a:rPr lang="en-US" err="1"/>
              <a:t>OpenMP</a:t>
            </a:r>
            <a:r>
              <a:rPr lang="en-US"/>
              <a:t> Device Model: another example</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5777" y="1154345"/>
            <a:ext cx="4072649" cy="3654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2900463" y="4915719"/>
            <a:ext cx="2383276" cy="369332"/>
          </a:xfrm>
          <a:prstGeom prst="rect">
            <a:avLst/>
          </a:prstGeom>
          <a:noFill/>
        </p:spPr>
        <p:txBody>
          <a:bodyPr wrap="square" rtlCol="0">
            <a:spAutoFit/>
          </a:bodyPr>
          <a:lstStyle/>
          <a:p>
            <a:r>
              <a:rPr lang="en-US"/>
              <a:t>Heterogeneous </a:t>
            </a:r>
            <a:r>
              <a:rPr lang="en-US" err="1"/>
              <a:t>SoC</a:t>
            </a:r>
            <a:endParaRPr lang="en-US"/>
          </a:p>
        </p:txBody>
      </p:sp>
    </p:spTree>
    <p:extLst>
      <p:ext uri="{BB962C8B-B14F-4D97-AF65-F5344CB8AC3E}">
        <p14:creationId xmlns:p14="http://schemas.microsoft.com/office/powerpoint/2010/main" val="422172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a:t>A Generic Host/Device Platform Model</a:t>
            </a:r>
          </a:p>
        </p:txBody>
      </p:sp>
      <p:sp>
        <p:nvSpPr>
          <p:cNvPr id="138" name="Content Placeholder 137"/>
          <p:cNvSpPr>
            <a:spLocks noGrp="1"/>
          </p:cNvSpPr>
          <p:nvPr>
            <p:ph idx="1"/>
          </p:nvPr>
        </p:nvSpPr>
        <p:spPr>
          <a:xfrm>
            <a:off x="0" y="4509120"/>
            <a:ext cx="9144000" cy="2348880"/>
          </a:xfrm>
        </p:spPr>
        <p:txBody>
          <a:bodyPr>
            <a:normAutofit/>
          </a:bodyPr>
          <a:lstStyle/>
          <a:p>
            <a:r>
              <a:rPr lang="en-GB"/>
              <a:t>One </a:t>
            </a:r>
            <a:r>
              <a:rPr lang="en-GB" b="1" i="1">
                <a:solidFill>
                  <a:srgbClr val="C00000"/>
                </a:solidFill>
              </a:rPr>
              <a:t>Host</a:t>
            </a:r>
            <a:r>
              <a:rPr lang="en-GB">
                <a:solidFill>
                  <a:srgbClr val="C00000"/>
                </a:solidFill>
              </a:rPr>
              <a:t> </a:t>
            </a:r>
            <a:r>
              <a:rPr lang="en-GB"/>
              <a:t>and one or more </a:t>
            </a:r>
            <a:r>
              <a:rPr lang="en-GB" b="1" i="1">
                <a:solidFill>
                  <a:srgbClr val="C00000"/>
                </a:solidFill>
              </a:rPr>
              <a:t>Devices</a:t>
            </a:r>
          </a:p>
          <a:p>
            <a:pPr marL="628650" lvl="1" indent="-266700"/>
            <a:r>
              <a:rPr lang="en-GB"/>
              <a:t>Each Device is composed of one or more </a:t>
            </a:r>
            <a:r>
              <a:rPr lang="en-GB" b="1" i="1">
                <a:solidFill>
                  <a:srgbClr val="C00000"/>
                </a:solidFill>
              </a:rPr>
              <a:t>Compute Units</a:t>
            </a:r>
          </a:p>
          <a:p>
            <a:pPr marL="733426" lvl="1" indent="-268288"/>
            <a:r>
              <a:rPr lang="en-GB" sz="2200"/>
              <a:t>Each Compute Unit is divided into one or more </a:t>
            </a:r>
            <a:r>
              <a:rPr lang="en-GB" sz="2200" b="1" i="1">
                <a:solidFill>
                  <a:srgbClr val="C00000"/>
                </a:solidFill>
              </a:rPr>
              <a:t>Processing Elements</a:t>
            </a:r>
          </a:p>
          <a:p>
            <a:r>
              <a:rPr lang="en-GB"/>
              <a:t>Memory divided into </a:t>
            </a:r>
            <a:r>
              <a:rPr lang="en-GB" b="1" i="1">
                <a:solidFill>
                  <a:srgbClr val="C00000"/>
                </a:solidFill>
              </a:rPr>
              <a:t>host memory </a:t>
            </a:r>
            <a:r>
              <a:rPr lang="en-GB"/>
              <a:t>and </a:t>
            </a:r>
            <a:r>
              <a:rPr lang="en-GB" b="1" i="1">
                <a:solidFill>
                  <a:srgbClr val="C00000"/>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a:solidFill>
                    <a:prstClr val="black"/>
                  </a:solidFill>
                  <a:latin typeface="Trebuchet MS"/>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a:solidFill>
                    <a:prstClr val="black"/>
                  </a:solidFill>
                  <a:latin typeface="Trebuchet MS"/>
                </a:rPr>
                <a:t>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algn="ctr" fontAlgn="auto">
                  <a:spcBef>
                    <a:spcPct val="50000"/>
                  </a:spcBef>
                  <a:spcAft>
                    <a:spcPts val="0"/>
                  </a:spcAft>
                  <a:defRPr/>
                </a:pPr>
                <a:r>
                  <a:rPr lang="en-US" b="1" kern="0">
                    <a:solidFill>
                      <a:prstClr val="black"/>
                    </a:solidFill>
                    <a:latin typeface="Trebuchet MS"/>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a:solidFill>
                    <a:prstClr val="black"/>
                  </a:solidFill>
                  <a:latin typeface="Trebuchet MS"/>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
        <p:nvSpPr>
          <p:cNvPr id="2" name="TextBox 1"/>
          <p:cNvSpPr txBox="1"/>
          <p:nvPr/>
        </p:nvSpPr>
        <p:spPr>
          <a:xfrm>
            <a:off x="1126890" y="6454869"/>
            <a:ext cx="6807200" cy="307777"/>
          </a:xfrm>
          <a:prstGeom prst="rect">
            <a:avLst/>
          </a:prstGeom>
          <a:noFill/>
        </p:spPr>
        <p:txBody>
          <a:bodyPr wrap="square" rtlCol="0">
            <a:spAutoFit/>
          </a:bodyPr>
          <a:lstStyle/>
          <a:p>
            <a:pPr algn="ctr"/>
            <a:r>
              <a:rPr lang="en-US" sz="1400"/>
              <a:t>Third party names are the property of their owners.</a:t>
            </a:r>
          </a:p>
        </p:txBody>
      </p:sp>
    </p:spTree>
    <p:extLst>
      <p:ext uri="{BB962C8B-B14F-4D97-AF65-F5344CB8AC3E}">
        <p14:creationId xmlns:p14="http://schemas.microsoft.com/office/powerpoint/2010/main" val="25853229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dirty="0"/>
              <a:t>Agenda … speaker plan</a:t>
            </a:r>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dirty="0"/>
              <a:t>Starting the tutorial</a:t>
            </a:r>
          </a:p>
          <a:p>
            <a:pPr eaLnBrk="1" fontAlgn="t" hangingPunct="1"/>
            <a:r>
              <a:rPr lang="en-US" dirty="0"/>
              <a:t>OpenMP overview</a:t>
            </a:r>
          </a:p>
          <a:p>
            <a:pPr eaLnBrk="1" fontAlgn="t" hangingPunct="1"/>
            <a:r>
              <a:rPr lang="en-US" dirty="0"/>
              <a:t>The device model in OpenMP</a:t>
            </a:r>
          </a:p>
          <a:p>
            <a:pPr eaLnBrk="1" fontAlgn="t" hangingPunct="1"/>
            <a:r>
              <a:rPr lang="en-US" dirty="0"/>
              <a:t>Understanding execution on the GPU with </a:t>
            </a:r>
            <a:r>
              <a:rPr lang="en-US" dirty="0" err="1"/>
              <a:t>nvprof</a:t>
            </a:r>
            <a:endParaRPr lang="en-US" dirty="0"/>
          </a:p>
          <a:p>
            <a:pPr eaLnBrk="1" fontAlgn="t" hangingPunct="1"/>
            <a:r>
              <a:rPr lang="en-US" dirty="0"/>
              <a:t>Moving memory to/from the device</a:t>
            </a:r>
          </a:p>
          <a:p>
            <a:pPr eaLnBrk="1" fontAlgn="t" hangingPunct="1"/>
            <a:r>
              <a:rPr lang="en-US" dirty="0"/>
              <a:t>Working with the target directive</a:t>
            </a:r>
          </a:p>
          <a:p>
            <a:pPr eaLnBrk="1" fontAlgn="t" hangingPunct="1"/>
            <a:r>
              <a:rPr lang="en-US" dirty="0"/>
              <a:t>Controlling memory movement</a:t>
            </a:r>
          </a:p>
          <a:p>
            <a:pPr eaLnBrk="1" fontAlgn="t" hangingPunct="1"/>
            <a:r>
              <a:rPr lang="en-US" dirty="0"/>
              <a:t>Optimizing GPU code</a:t>
            </a:r>
          </a:p>
          <a:p>
            <a:pPr eaLnBrk="1" fontAlgn="t" hangingPunct="1"/>
            <a:r>
              <a:rPr lang="en-US" dirty="0"/>
              <a:t>CPU/GPU portability</a:t>
            </a:r>
          </a:p>
          <a:p>
            <a:pPr eaLnBrk="1" fontAlgn="t" hangingPunct="1"/>
            <a:r>
              <a:rPr lang="en-US" dirty="0"/>
              <a:t>5-point stencil</a:t>
            </a:r>
          </a:p>
          <a:p>
            <a:pPr eaLnBrk="1" fontAlgn="t" hangingPunct="1"/>
            <a:r>
              <a:rPr lang="en-US" dirty="0"/>
              <a:t>OpenMP 5.0</a:t>
            </a:r>
          </a:p>
          <a:p>
            <a:pPr eaLnBrk="1" fontAlgn="t" hangingPunct="1"/>
            <a:r>
              <a:rPr lang="en-US" dirty="0"/>
              <a:t>Closing</a:t>
            </a:r>
          </a:p>
        </p:txBody>
      </p:sp>
      <p:sp>
        <p:nvSpPr>
          <p:cNvPr id="5" name="TextBox 4">
            <a:extLst>
              <a:ext uri="{FF2B5EF4-FFF2-40B4-BE49-F238E27FC236}">
                <a16:creationId xmlns:a16="http://schemas.microsoft.com/office/drawing/2014/main" id="{E90A31CD-0332-E646-BDB7-62E7BEB255BE}"/>
              </a:ext>
            </a:extLst>
          </p:cNvPr>
          <p:cNvSpPr txBox="1"/>
          <p:nvPr/>
        </p:nvSpPr>
        <p:spPr>
          <a:xfrm>
            <a:off x="5758502" y="2639962"/>
            <a:ext cx="501444" cy="307777"/>
          </a:xfrm>
          <a:prstGeom prst="rect">
            <a:avLst/>
          </a:prstGeom>
          <a:noFill/>
        </p:spPr>
        <p:txBody>
          <a:bodyPr wrap="square" rtlCol="0">
            <a:spAutoFit/>
          </a:bodyPr>
          <a:lstStyle/>
          <a:p>
            <a:r>
              <a:rPr lang="en-US" sz="1400" dirty="0">
                <a:solidFill>
                  <a:srgbClr val="0070C0"/>
                </a:solidFill>
              </a:rPr>
              <a:t>Tim</a:t>
            </a:r>
          </a:p>
        </p:txBody>
      </p:sp>
      <p:sp>
        <p:nvSpPr>
          <p:cNvPr id="6" name="TextBox 5">
            <a:extLst>
              <a:ext uri="{FF2B5EF4-FFF2-40B4-BE49-F238E27FC236}">
                <a16:creationId xmlns:a16="http://schemas.microsoft.com/office/drawing/2014/main" id="{518130E8-1171-2C40-850E-365119ABB40B}"/>
              </a:ext>
            </a:extLst>
          </p:cNvPr>
          <p:cNvSpPr txBox="1"/>
          <p:nvPr/>
        </p:nvSpPr>
        <p:spPr>
          <a:xfrm>
            <a:off x="3081621" y="4865678"/>
            <a:ext cx="535025" cy="318060"/>
          </a:xfrm>
          <a:prstGeom prst="rect">
            <a:avLst/>
          </a:prstGeom>
          <a:noFill/>
        </p:spPr>
        <p:txBody>
          <a:bodyPr wrap="square" rtlCol="0">
            <a:spAutoFit/>
          </a:bodyPr>
          <a:lstStyle/>
          <a:p>
            <a:r>
              <a:rPr lang="en-US" sz="1400" dirty="0">
                <a:solidFill>
                  <a:srgbClr val="C00000"/>
                </a:solidFill>
              </a:rPr>
              <a:t>Tom</a:t>
            </a:r>
          </a:p>
        </p:txBody>
      </p:sp>
      <p:sp>
        <p:nvSpPr>
          <p:cNvPr id="7" name="TextBox 6">
            <a:extLst>
              <a:ext uri="{FF2B5EF4-FFF2-40B4-BE49-F238E27FC236}">
                <a16:creationId xmlns:a16="http://schemas.microsoft.com/office/drawing/2014/main" id="{9469ACE1-3CDD-FD47-A1C8-A499B271B1FC}"/>
              </a:ext>
            </a:extLst>
          </p:cNvPr>
          <p:cNvSpPr txBox="1"/>
          <p:nvPr/>
        </p:nvSpPr>
        <p:spPr>
          <a:xfrm>
            <a:off x="3867369" y="4397408"/>
            <a:ext cx="789832" cy="307777"/>
          </a:xfrm>
          <a:prstGeom prst="rect">
            <a:avLst/>
          </a:prstGeom>
          <a:noFill/>
        </p:spPr>
        <p:txBody>
          <a:bodyPr wrap="square" rtlCol="0">
            <a:spAutoFit/>
          </a:bodyPr>
          <a:lstStyle/>
          <a:p>
            <a:r>
              <a:rPr lang="en-US" sz="1400" dirty="0">
                <a:solidFill>
                  <a:srgbClr val="C00000"/>
                </a:solidFill>
              </a:rPr>
              <a:t>Simon</a:t>
            </a:r>
          </a:p>
        </p:txBody>
      </p:sp>
      <p:sp>
        <p:nvSpPr>
          <p:cNvPr id="8" name="TextBox 7">
            <a:extLst>
              <a:ext uri="{FF2B5EF4-FFF2-40B4-BE49-F238E27FC236}">
                <a16:creationId xmlns:a16="http://schemas.microsoft.com/office/drawing/2014/main" id="{03A139F4-FC8A-E74C-97AE-80BE2912A916}"/>
              </a:ext>
            </a:extLst>
          </p:cNvPr>
          <p:cNvSpPr txBox="1"/>
          <p:nvPr/>
        </p:nvSpPr>
        <p:spPr>
          <a:xfrm>
            <a:off x="2826814" y="5319708"/>
            <a:ext cx="789832" cy="307777"/>
          </a:xfrm>
          <a:prstGeom prst="rect">
            <a:avLst/>
          </a:prstGeom>
          <a:noFill/>
        </p:spPr>
        <p:txBody>
          <a:bodyPr wrap="square" rtlCol="0">
            <a:spAutoFit/>
          </a:bodyPr>
          <a:lstStyle/>
          <a:p>
            <a:r>
              <a:rPr lang="en-US" sz="1400" dirty="0">
                <a:solidFill>
                  <a:srgbClr val="00B050"/>
                </a:solidFill>
              </a:rPr>
              <a:t>Eric</a:t>
            </a:r>
          </a:p>
        </p:txBody>
      </p:sp>
      <p:sp>
        <p:nvSpPr>
          <p:cNvPr id="9" name="TextBox 8">
            <a:extLst>
              <a:ext uri="{FF2B5EF4-FFF2-40B4-BE49-F238E27FC236}">
                <a16:creationId xmlns:a16="http://schemas.microsoft.com/office/drawing/2014/main" id="{99F01A12-D13C-E844-9A3D-C993365C89EE}"/>
              </a:ext>
            </a:extLst>
          </p:cNvPr>
          <p:cNvSpPr txBox="1"/>
          <p:nvPr/>
        </p:nvSpPr>
        <p:spPr>
          <a:xfrm>
            <a:off x="2122977" y="5720435"/>
            <a:ext cx="501444" cy="307777"/>
          </a:xfrm>
          <a:prstGeom prst="rect">
            <a:avLst/>
          </a:prstGeom>
          <a:noFill/>
        </p:spPr>
        <p:txBody>
          <a:bodyPr wrap="square" rtlCol="0">
            <a:spAutoFit/>
          </a:bodyPr>
          <a:lstStyle/>
          <a:p>
            <a:r>
              <a:rPr lang="en-US" sz="1400" dirty="0">
                <a:solidFill>
                  <a:srgbClr val="0070C0"/>
                </a:solidFill>
              </a:rPr>
              <a:t>Tim</a:t>
            </a:r>
          </a:p>
        </p:txBody>
      </p:sp>
      <p:sp>
        <p:nvSpPr>
          <p:cNvPr id="10" name="TextBox 9">
            <a:extLst>
              <a:ext uri="{FF2B5EF4-FFF2-40B4-BE49-F238E27FC236}">
                <a16:creationId xmlns:a16="http://schemas.microsoft.com/office/drawing/2014/main" id="{C6281D04-C69D-8646-9C14-759A46B89DC6}"/>
              </a:ext>
            </a:extLst>
          </p:cNvPr>
          <p:cNvSpPr txBox="1"/>
          <p:nvPr/>
        </p:nvSpPr>
        <p:spPr>
          <a:xfrm>
            <a:off x="3616646" y="1310968"/>
            <a:ext cx="501444" cy="307777"/>
          </a:xfrm>
          <a:prstGeom prst="rect">
            <a:avLst/>
          </a:prstGeom>
          <a:noFill/>
        </p:spPr>
        <p:txBody>
          <a:bodyPr wrap="square" rtlCol="0">
            <a:spAutoFit/>
          </a:bodyPr>
          <a:lstStyle/>
          <a:p>
            <a:r>
              <a:rPr lang="en-US" sz="1400" dirty="0">
                <a:solidFill>
                  <a:srgbClr val="0070C0"/>
                </a:solidFill>
              </a:rPr>
              <a:t>Tim</a:t>
            </a:r>
          </a:p>
        </p:txBody>
      </p:sp>
      <p:sp>
        <p:nvSpPr>
          <p:cNvPr id="11" name="TextBox 10">
            <a:extLst>
              <a:ext uri="{FF2B5EF4-FFF2-40B4-BE49-F238E27FC236}">
                <a16:creationId xmlns:a16="http://schemas.microsoft.com/office/drawing/2014/main" id="{B96DC68D-E66A-BC4E-B8A3-22844F39C585}"/>
              </a:ext>
            </a:extLst>
          </p:cNvPr>
          <p:cNvSpPr txBox="1"/>
          <p:nvPr/>
        </p:nvSpPr>
        <p:spPr>
          <a:xfrm>
            <a:off x="3760840" y="877448"/>
            <a:ext cx="501444" cy="307777"/>
          </a:xfrm>
          <a:prstGeom prst="rect">
            <a:avLst/>
          </a:prstGeom>
          <a:noFill/>
        </p:spPr>
        <p:txBody>
          <a:bodyPr wrap="square" rtlCol="0">
            <a:spAutoFit/>
          </a:bodyPr>
          <a:lstStyle/>
          <a:p>
            <a:r>
              <a:rPr lang="en-US" sz="1400" dirty="0">
                <a:solidFill>
                  <a:srgbClr val="0070C0"/>
                </a:solidFill>
              </a:rPr>
              <a:t>Tim</a:t>
            </a:r>
          </a:p>
        </p:txBody>
      </p:sp>
      <p:sp>
        <p:nvSpPr>
          <p:cNvPr id="12" name="TextBox 11">
            <a:extLst>
              <a:ext uri="{FF2B5EF4-FFF2-40B4-BE49-F238E27FC236}">
                <a16:creationId xmlns:a16="http://schemas.microsoft.com/office/drawing/2014/main" id="{E999591C-54EB-0342-8AF0-4F6F232FBE3E}"/>
              </a:ext>
            </a:extLst>
          </p:cNvPr>
          <p:cNvSpPr txBox="1"/>
          <p:nvPr/>
        </p:nvSpPr>
        <p:spPr>
          <a:xfrm>
            <a:off x="5111149" y="1773085"/>
            <a:ext cx="501444" cy="307777"/>
          </a:xfrm>
          <a:prstGeom prst="rect">
            <a:avLst/>
          </a:prstGeom>
          <a:noFill/>
        </p:spPr>
        <p:txBody>
          <a:bodyPr wrap="square" rtlCol="0">
            <a:spAutoFit/>
          </a:bodyPr>
          <a:lstStyle/>
          <a:p>
            <a:r>
              <a:rPr lang="en-US" sz="1400" dirty="0">
                <a:solidFill>
                  <a:srgbClr val="0070C0"/>
                </a:solidFill>
              </a:rPr>
              <a:t>Tim</a:t>
            </a:r>
          </a:p>
        </p:txBody>
      </p:sp>
      <p:sp>
        <p:nvSpPr>
          <p:cNvPr id="13" name="TextBox 12">
            <a:extLst>
              <a:ext uri="{FF2B5EF4-FFF2-40B4-BE49-F238E27FC236}">
                <a16:creationId xmlns:a16="http://schemas.microsoft.com/office/drawing/2014/main" id="{3B721873-3308-7545-9065-E901CFD8B463}"/>
              </a:ext>
            </a:extLst>
          </p:cNvPr>
          <p:cNvSpPr txBox="1"/>
          <p:nvPr/>
        </p:nvSpPr>
        <p:spPr>
          <a:xfrm>
            <a:off x="5873982" y="1775314"/>
            <a:ext cx="2960403" cy="307777"/>
          </a:xfrm>
          <a:prstGeom prst="rect">
            <a:avLst/>
          </a:prstGeom>
          <a:noFill/>
        </p:spPr>
        <p:txBody>
          <a:bodyPr wrap="square" rtlCol="0">
            <a:spAutoFit/>
          </a:bodyPr>
          <a:lstStyle/>
          <a:p>
            <a:r>
              <a:rPr lang="en-US" sz="1400" dirty="0">
                <a:solidFill>
                  <a:srgbClr val="C00000"/>
                </a:solidFill>
              </a:rPr>
              <a:t>Tom for Isambard content</a:t>
            </a:r>
          </a:p>
        </p:txBody>
      </p:sp>
      <p:sp>
        <p:nvSpPr>
          <p:cNvPr id="14" name="TextBox 13">
            <a:extLst>
              <a:ext uri="{FF2B5EF4-FFF2-40B4-BE49-F238E27FC236}">
                <a16:creationId xmlns:a16="http://schemas.microsoft.com/office/drawing/2014/main" id="{A4963C80-F0AB-8244-9230-3FDBD32D476D}"/>
              </a:ext>
            </a:extLst>
          </p:cNvPr>
          <p:cNvSpPr txBox="1"/>
          <p:nvPr/>
        </p:nvSpPr>
        <p:spPr>
          <a:xfrm>
            <a:off x="7776525" y="2202496"/>
            <a:ext cx="535025" cy="318060"/>
          </a:xfrm>
          <a:prstGeom prst="rect">
            <a:avLst/>
          </a:prstGeom>
          <a:noFill/>
        </p:spPr>
        <p:txBody>
          <a:bodyPr wrap="square" rtlCol="0">
            <a:spAutoFit/>
          </a:bodyPr>
          <a:lstStyle/>
          <a:p>
            <a:r>
              <a:rPr lang="en-US" sz="1400" dirty="0">
                <a:solidFill>
                  <a:srgbClr val="C00000"/>
                </a:solidFill>
              </a:rPr>
              <a:t>Tom</a:t>
            </a:r>
          </a:p>
        </p:txBody>
      </p:sp>
      <p:sp>
        <p:nvSpPr>
          <p:cNvPr id="15" name="TextBox 14">
            <a:extLst>
              <a:ext uri="{FF2B5EF4-FFF2-40B4-BE49-F238E27FC236}">
                <a16:creationId xmlns:a16="http://schemas.microsoft.com/office/drawing/2014/main" id="{8583A1B6-4DF4-0044-BA03-2B465C90AA25}"/>
              </a:ext>
            </a:extLst>
          </p:cNvPr>
          <p:cNvSpPr txBox="1"/>
          <p:nvPr/>
        </p:nvSpPr>
        <p:spPr>
          <a:xfrm>
            <a:off x="4162335" y="3963888"/>
            <a:ext cx="789832" cy="307777"/>
          </a:xfrm>
          <a:prstGeom prst="rect">
            <a:avLst/>
          </a:prstGeom>
          <a:noFill/>
        </p:spPr>
        <p:txBody>
          <a:bodyPr wrap="square" rtlCol="0">
            <a:spAutoFit/>
          </a:bodyPr>
          <a:lstStyle/>
          <a:p>
            <a:r>
              <a:rPr lang="en-US" sz="1400" dirty="0">
                <a:solidFill>
                  <a:srgbClr val="C00000"/>
                </a:solidFill>
              </a:rPr>
              <a:t>Simon</a:t>
            </a:r>
          </a:p>
        </p:txBody>
      </p:sp>
      <p:sp>
        <p:nvSpPr>
          <p:cNvPr id="17" name="TextBox 16">
            <a:extLst>
              <a:ext uri="{FF2B5EF4-FFF2-40B4-BE49-F238E27FC236}">
                <a16:creationId xmlns:a16="http://schemas.microsoft.com/office/drawing/2014/main" id="{5B01D13C-1BE1-8241-9E0F-CF0DA4824744}"/>
              </a:ext>
            </a:extLst>
          </p:cNvPr>
          <p:cNvSpPr txBox="1"/>
          <p:nvPr/>
        </p:nvSpPr>
        <p:spPr>
          <a:xfrm>
            <a:off x="5645381" y="3116270"/>
            <a:ext cx="789832" cy="307777"/>
          </a:xfrm>
          <a:prstGeom prst="rect">
            <a:avLst/>
          </a:prstGeom>
          <a:noFill/>
        </p:spPr>
        <p:txBody>
          <a:bodyPr wrap="square" rtlCol="0">
            <a:spAutoFit/>
          </a:bodyPr>
          <a:lstStyle/>
          <a:p>
            <a:r>
              <a:rPr lang="en-US" sz="1400" dirty="0">
                <a:solidFill>
                  <a:srgbClr val="00B050"/>
                </a:solidFill>
              </a:rPr>
              <a:t>Eric</a:t>
            </a:r>
          </a:p>
        </p:txBody>
      </p:sp>
      <p:sp>
        <p:nvSpPr>
          <p:cNvPr id="18" name="TextBox 17">
            <a:extLst>
              <a:ext uri="{FF2B5EF4-FFF2-40B4-BE49-F238E27FC236}">
                <a16:creationId xmlns:a16="http://schemas.microsoft.com/office/drawing/2014/main" id="{D5E3E04F-C2AA-FE4A-8B7A-A4D9A40D9118}"/>
              </a:ext>
            </a:extLst>
          </p:cNvPr>
          <p:cNvSpPr txBox="1"/>
          <p:nvPr/>
        </p:nvSpPr>
        <p:spPr>
          <a:xfrm>
            <a:off x="5361871" y="3514307"/>
            <a:ext cx="789832" cy="307777"/>
          </a:xfrm>
          <a:prstGeom prst="rect">
            <a:avLst/>
          </a:prstGeom>
          <a:noFill/>
        </p:spPr>
        <p:txBody>
          <a:bodyPr wrap="square" rtlCol="0">
            <a:spAutoFit/>
          </a:bodyPr>
          <a:lstStyle/>
          <a:p>
            <a:r>
              <a:rPr lang="en-US" sz="1400" dirty="0">
                <a:solidFill>
                  <a:srgbClr val="00B050"/>
                </a:solidFill>
              </a:rPr>
              <a:t>Eric</a:t>
            </a:r>
          </a:p>
        </p:txBody>
      </p:sp>
    </p:spTree>
    <p:extLst>
      <p:ext uri="{BB962C8B-B14F-4D97-AF65-F5344CB8AC3E}">
        <p14:creationId xmlns:p14="http://schemas.microsoft.com/office/powerpoint/2010/main" val="247883321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199" y="274638"/>
            <a:ext cx="8505979" cy="850106"/>
          </a:xfrm>
        </p:spPr>
        <p:txBody>
          <a:bodyPr>
            <a:normAutofit fontScale="90000"/>
          </a:bodyPr>
          <a:lstStyle/>
          <a:p>
            <a:r>
              <a:rPr lang="en-GB"/>
              <a:t>Our host/device Platform Model and </a:t>
            </a:r>
            <a:r>
              <a:rPr lang="en-GB" err="1"/>
              <a:t>OpenMP</a:t>
            </a:r>
            <a:endParaRPr lang="en-GB"/>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a:solidFill>
                    <a:prstClr val="black"/>
                  </a:solidFill>
                  <a:latin typeface="Trebuchet MS"/>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a:solidFill>
                    <a:prstClr val="black"/>
                  </a:solidFill>
                  <a:latin typeface="Trebuchet MS"/>
                </a:rPr>
                <a:t>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algn="ctr" fontAlgn="auto">
                  <a:spcBef>
                    <a:spcPct val="50000"/>
                  </a:spcBef>
                  <a:spcAft>
                    <a:spcPts val="0"/>
                  </a:spcAft>
                  <a:defRPr/>
                </a:pPr>
                <a:r>
                  <a:rPr lang="en-US" b="1" kern="0">
                    <a:solidFill>
                      <a:prstClr val="black"/>
                    </a:solidFill>
                    <a:latin typeface="Trebuchet MS"/>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a:solidFill>
                    <a:prstClr val="black"/>
                  </a:solidFill>
                  <a:latin typeface="Trebuchet MS"/>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
        <p:nvSpPr>
          <p:cNvPr id="3" name="TextBox 2"/>
          <p:cNvSpPr txBox="1"/>
          <p:nvPr/>
        </p:nvSpPr>
        <p:spPr>
          <a:xfrm>
            <a:off x="7109871" y="3504419"/>
            <a:ext cx="1853308" cy="1323439"/>
          </a:xfrm>
          <a:prstGeom prst="rect">
            <a:avLst/>
          </a:prstGeom>
          <a:noFill/>
        </p:spPr>
        <p:txBody>
          <a:bodyPr wrap="square" rtlCol="0">
            <a:spAutoFit/>
          </a:bodyPr>
          <a:lstStyle/>
          <a:p>
            <a:pPr algn="ctr"/>
            <a:r>
              <a:rPr lang="en-US" sz="2000" b="1">
                <a:solidFill>
                  <a:srgbClr val="C00000"/>
                </a:solidFill>
              </a:rPr>
              <a:t>Target</a:t>
            </a:r>
            <a:r>
              <a:rPr lang="en-US" sz="2000"/>
              <a:t> construct to get onto a device</a:t>
            </a:r>
          </a:p>
        </p:txBody>
      </p:sp>
      <p:sp>
        <p:nvSpPr>
          <p:cNvPr id="139" name="TextBox 138"/>
          <p:cNvSpPr txBox="1"/>
          <p:nvPr/>
        </p:nvSpPr>
        <p:spPr>
          <a:xfrm>
            <a:off x="2430049" y="4872549"/>
            <a:ext cx="4165701" cy="1938992"/>
          </a:xfrm>
          <a:prstGeom prst="rect">
            <a:avLst/>
          </a:prstGeom>
          <a:noFill/>
        </p:spPr>
        <p:txBody>
          <a:bodyPr wrap="square" rtlCol="0" anchor="t">
            <a:spAutoFit/>
          </a:bodyPr>
          <a:lstStyle/>
          <a:p>
            <a:pPr algn="ctr"/>
            <a:r>
              <a:rPr lang="en-US" sz="2000" b="1">
                <a:solidFill>
                  <a:srgbClr val="C00000"/>
                </a:solidFill>
              </a:rPr>
              <a:t>Teams</a:t>
            </a:r>
            <a:r>
              <a:rPr lang="en-US" sz="2000"/>
              <a:t> construct to create a league of teams with one team of threads on each compute unit.</a:t>
            </a:r>
          </a:p>
          <a:p>
            <a:pPr algn="ctr"/>
            <a:endParaRPr lang="en-US" sz="2000"/>
          </a:p>
          <a:p>
            <a:pPr algn="ctr"/>
            <a:r>
              <a:rPr lang="en-US" sz="2000" b="1">
                <a:solidFill>
                  <a:srgbClr val="C00000"/>
                </a:solidFill>
              </a:rPr>
              <a:t>Distribute</a:t>
            </a:r>
            <a:r>
              <a:rPr lang="en-US" sz="2000">
                <a:solidFill>
                  <a:srgbClr val="C00000"/>
                </a:solidFill>
              </a:rPr>
              <a:t> </a:t>
            </a:r>
            <a:r>
              <a:rPr lang="en-US" sz="2000"/>
              <a:t>construct to assign </a:t>
            </a:r>
            <a:br>
              <a:rPr lang="en-US" sz="2000"/>
            </a:br>
            <a:r>
              <a:rPr lang="en-US" sz="2000"/>
              <a:t>blocks of loop iterations to teams.</a:t>
            </a:r>
          </a:p>
        </p:txBody>
      </p:sp>
      <p:sp>
        <p:nvSpPr>
          <p:cNvPr id="140" name="TextBox 139"/>
          <p:cNvSpPr txBox="1"/>
          <p:nvPr/>
        </p:nvSpPr>
        <p:spPr>
          <a:xfrm>
            <a:off x="61454" y="4198169"/>
            <a:ext cx="2261990" cy="1631216"/>
          </a:xfrm>
          <a:prstGeom prst="rect">
            <a:avLst/>
          </a:prstGeom>
          <a:noFill/>
        </p:spPr>
        <p:txBody>
          <a:bodyPr wrap="square" rtlCol="0">
            <a:spAutoFit/>
          </a:bodyPr>
          <a:lstStyle/>
          <a:p>
            <a:pPr algn="ctr"/>
            <a:r>
              <a:rPr lang="en-US" sz="2000" b="1">
                <a:solidFill>
                  <a:srgbClr val="C00000"/>
                </a:solidFill>
              </a:rPr>
              <a:t>Parallel for </a:t>
            </a:r>
            <a:r>
              <a:rPr lang="en-US" sz="2000" b="1" err="1">
                <a:solidFill>
                  <a:srgbClr val="C00000"/>
                </a:solidFill>
              </a:rPr>
              <a:t>simd</a:t>
            </a:r>
            <a:r>
              <a:rPr lang="en-US" sz="2000" b="1">
                <a:solidFill>
                  <a:srgbClr val="C00000"/>
                </a:solidFill>
              </a:rPr>
              <a:t> </a:t>
            </a:r>
            <a:r>
              <a:rPr lang="en-US" sz="2000"/>
              <a:t>to run each block of loop iterations on the processing elements</a:t>
            </a:r>
          </a:p>
        </p:txBody>
      </p:sp>
      <p:sp>
        <p:nvSpPr>
          <p:cNvPr id="145" name="Curved Down Arrow 144"/>
          <p:cNvSpPr/>
          <p:nvPr/>
        </p:nvSpPr>
        <p:spPr>
          <a:xfrm rot="8710715">
            <a:off x="5867733" y="3644694"/>
            <a:ext cx="1590297"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6" name="Curved Down Arrow 145"/>
          <p:cNvSpPr/>
          <p:nvPr/>
        </p:nvSpPr>
        <p:spPr>
          <a:xfrm rot="10800000">
            <a:off x="3120994" y="4268390"/>
            <a:ext cx="2370628"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7" name="Curved Down Arrow 146"/>
          <p:cNvSpPr/>
          <p:nvPr/>
        </p:nvSpPr>
        <p:spPr>
          <a:xfrm rot="14710892">
            <a:off x="873292" y="3241260"/>
            <a:ext cx="1690297"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8016170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199" y="274638"/>
            <a:ext cx="8505979" cy="850106"/>
          </a:xfrm>
        </p:spPr>
        <p:txBody>
          <a:bodyPr>
            <a:normAutofit fontScale="90000"/>
          </a:bodyPr>
          <a:lstStyle/>
          <a:p>
            <a:r>
              <a:rPr lang="en-GB"/>
              <a:t>Our host/device Platform Model and </a:t>
            </a:r>
            <a:r>
              <a:rPr lang="en-GB" err="1"/>
              <a:t>OpenMP</a:t>
            </a:r>
            <a:endParaRPr lang="en-GB"/>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a:solidFill>
                    <a:prstClr val="black"/>
                  </a:solidFill>
                  <a:latin typeface="Trebuchet MS"/>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a:solidFill>
                    <a:prstClr val="black"/>
                  </a:solidFill>
                  <a:latin typeface="Trebuchet MS"/>
                </a:rPr>
                <a:t>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kern="0">
                        <a:solidFill>
                          <a:sysClr val="windowText" lastClr="000000"/>
                        </a:solidFill>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algn="ctr" fontAlgn="auto">
                  <a:spcBef>
                    <a:spcPct val="50000"/>
                  </a:spcBef>
                  <a:spcAft>
                    <a:spcPts val="0"/>
                  </a:spcAft>
                  <a:defRPr/>
                </a:pPr>
                <a:r>
                  <a:rPr lang="en-US" b="1" kern="0">
                    <a:solidFill>
                      <a:prstClr val="black"/>
                    </a:solidFill>
                    <a:latin typeface="Trebuchet MS"/>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algn="ctr" fontAlgn="auto">
                <a:spcBef>
                  <a:spcPct val="50000"/>
                </a:spcBef>
                <a:spcAft>
                  <a:spcPts val="0"/>
                </a:spcAft>
                <a:defRPr/>
              </a:pPr>
              <a:r>
                <a:rPr lang="en-US" sz="2000" b="1" kern="0">
                  <a:solidFill>
                    <a:prstClr val="black"/>
                  </a:solidFill>
                  <a:latin typeface="Trebuchet MS"/>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fontAlgn="auto">
                <a:spcBef>
                  <a:spcPts val="0"/>
                </a:spcBef>
                <a:spcAft>
                  <a:spcPts val="0"/>
                </a:spcAft>
                <a:defRPr/>
              </a:pPr>
              <a:endParaRPr lang="en-US" sz="1800" kern="0">
                <a:solidFill>
                  <a:sysClr val="windowText" lastClr="000000"/>
                </a:solidFill>
              </a:endParaRPr>
            </a:p>
          </p:txBody>
        </p:sp>
      </p:grpSp>
      <p:sp>
        <p:nvSpPr>
          <p:cNvPr id="3" name="TextBox 2"/>
          <p:cNvSpPr txBox="1"/>
          <p:nvPr/>
        </p:nvSpPr>
        <p:spPr>
          <a:xfrm>
            <a:off x="7109871" y="3504419"/>
            <a:ext cx="1853308" cy="1323439"/>
          </a:xfrm>
          <a:prstGeom prst="rect">
            <a:avLst/>
          </a:prstGeom>
          <a:noFill/>
        </p:spPr>
        <p:txBody>
          <a:bodyPr wrap="square" rtlCol="0">
            <a:spAutoFit/>
          </a:bodyPr>
          <a:lstStyle/>
          <a:p>
            <a:pPr algn="ctr"/>
            <a:r>
              <a:rPr lang="en-US" sz="2000" b="1">
                <a:solidFill>
                  <a:srgbClr val="C00000"/>
                </a:solidFill>
              </a:rPr>
              <a:t>Target</a:t>
            </a:r>
            <a:r>
              <a:rPr lang="en-US" sz="2000"/>
              <a:t> construct to get onto a device</a:t>
            </a:r>
          </a:p>
        </p:txBody>
      </p:sp>
      <p:sp>
        <p:nvSpPr>
          <p:cNvPr id="139" name="TextBox 138"/>
          <p:cNvSpPr txBox="1"/>
          <p:nvPr/>
        </p:nvSpPr>
        <p:spPr>
          <a:xfrm>
            <a:off x="2430049" y="4872549"/>
            <a:ext cx="4165701" cy="1938992"/>
          </a:xfrm>
          <a:prstGeom prst="rect">
            <a:avLst/>
          </a:prstGeom>
          <a:noFill/>
        </p:spPr>
        <p:txBody>
          <a:bodyPr wrap="square" rtlCol="0" anchor="t">
            <a:spAutoFit/>
          </a:bodyPr>
          <a:lstStyle/>
          <a:p>
            <a:pPr algn="ctr"/>
            <a:r>
              <a:rPr lang="en-US" sz="2000" b="1">
                <a:solidFill>
                  <a:srgbClr val="C00000"/>
                </a:solidFill>
              </a:rPr>
              <a:t>Teams</a:t>
            </a:r>
            <a:r>
              <a:rPr lang="en-US" sz="2000"/>
              <a:t> construct to create a league of teams with one team of threads on each compute unit.</a:t>
            </a:r>
          </a:p>
          <a:p>
            <a:pPr algn="ctr"/>
            <a:endParaRPr lang="en-US" sz="2000"/>
          </a:p>
          <a:p>
            <a:pPr algn="ctr"/>
            <a:r>
              <a:rPr lang="en-US" sz="2000" b="1">
                <a:solidFill>
                  <a:srgbClr val="C00000"/>
                </a:solidFill>
              </a:rPr>
              <a:t>Distribute</a:t>
            </a:r>
            <a:r>
              <a:rPr lang="en-US" sz="2000">
                <a:solidFill>
                  <a:srgbClr val="C00000"/>
                </a:solidFill>
              </a:rPr>
              <a:t> </a:t>
            </a:r>
            <a:r>
              <a:rPr lang="en-US" sz="2000"/>
              <a:t>construct to assign </a:t>
            </a:r>
            <a:br>
              <a:rPr lang="en-US" sz="2000"/>
            </a:br>
            <a:r>
              <a:rPr lang="en-US" sz="2000"/>
              <a:t>blocks of loop iterations to teams.</a:t>
            </a:r>
          </a:p>
        </p:txBody>
      </p:sp>
      <p:sp>
        <p:nvSpPr>
          <p:cNvPr id="140" name="TextBox 139"/>
          <p:cNvSpPr txBox="1"/>
          <p:nvPr/>
        </p:nvSpPr>
        <p:spPr>
          <a:xfrm>
            <a:off x="61454" y="4198169"/>
            <a:ext cx="2261990" cy="1631216"/>
          </a:xfrm>
          <a:prstGeom prst="rect">
            <a:avLst/>
          </a:prstGeom>
          <a:noFill/>
        </p:spPr>
        <p:txBody>
          <a:bodyPr wrap="square" rtlCol="0">
            <a:spAutoFit/>
          </a:bodyPr>
          <a:lstStyle/>
          <a:p>
            <a:pPr algn="ctr"/>
            <a:r>
              <a:rPr lang="en-US" sz="2000" b="1">
                <a:solidFill>
                  <a:srgbClr val="C00000"/>
                </a:solidFill>
              </a:rPr>
              <a:t>Parallel for </a:t>
            </a:r>
            <a:r>
              <a:rPr lang="en-US" sz="2000" b="1" err="1">
                <a:solidFill>
                  <a:srgbClr val="C00000"/>
                </a:solidFill>
              </a:rPr>
              <a:t>simd</a:t>
            </a:r>
            <a:r>
              <a:rPr lang="en-US" sz="2000" b="1">
                <a:solidFill>
                  <a:srgbClr val="C00000"/>
                </a:solidFill>
              </a:rPr>
              <a:t> </a:t>
            </a:r>
            <a:r>
              <a:rPr lang="en-US" sz="2000"/>
              <a:t>to run each block of loop iterations on the processing elements</a:t>
            </a:r>
          </a:p>
        </p:txBody>
      </p:sp>
      <p:sp>
        <p:nvSpPr>
          <p:cNvPr id="145" name="Curved Down Arrow 144"/>
          <p:cNvSpPr/>
          <p:nvPr/>
        </p:nvSpPr>
        <p:spPr>
          <a:xfrm rot="8710715">
            <a:off x="5867733" y="3644694"/>
            <a:ext cx="1590297"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6" name="Curved Down Arrow 145"/>
          <p:cNvSpPr/>
          <p:nvPr/>
        </p:nvSpPr>
        <p:spPr>
          <a:xfrm rot="10800000">
            <a:off x="3120994" y="4268390"/>
            <a:ext cx="2370628"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7" name="Curved Down Arrow 146"/>
          <p:cNvSpPr/>
          <p:nvPr/>
        </p:nvSpPr>
        <p:spPr>
          <a:xfrm rot="14710892">
            <a:off x="873292" y="3241260"/>
            <a:ext cx="1690297" cy="551442"/>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1" name="Content Placeholder 2"/>
          <p:cNvSpPr txBox="1">
            <a:spLocks/>
          </p:cNvSpPr>
          <p:nvPr/>
        </p:nvSpPr>
        <p:spPr bwMode="auto">
          <a:xfrm>
            <a:off x="1073685" y="868284"/>
            <a:ext cx="7117153" cy="409473"/>
          </a:xfrm>
          <a:prstGeom prst="rect">
            <a:avLst/>
          </a:prstGeom>
          <a:solidFill>
            <a:srgbClr val="FFDAC5"/>
          </a:solidFill>
          <a:ln w="9525">
            <a:solidFill>
              <a:srgbClr val="000000"/>
            </a:solid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None/>
            </a:pPr>
            <a:r>
              <a:rPr lang="en-US" sz="2000" kern="0"/>
              <a:t>Typical usage ... let the compiler do what’s best for the device:</a:t>
            </a:r>
          </a:p>
        </p:txBody>
      </p:sp>
      <p:sp>
        <p:nvSpPr>
          <p:cNvPr id="142" name="Content Placeholder 2"/>
          <p:cNvSpPr txBox="1">
            <a:spLocks/>
          </p:cNvSpPr>
          <p:nvPr/>
        </p:nvSpPr>
        <p:spPr bwMode="auto">
          <a:xfrm>
            <a:off x="6272889" y="1693937"/>
            <a:ext cx="2740494" cy="759762"/>
          </a:xfrm>
          <a:prstGeom prst="rect">
            <a:avLst/>
          </a:prstGeom>
          <a:solidFill>
            <a:srgbClr val="FFDAC5"/>
          </a:solidFill>
          <a:ln w="9525">
            <a:solidFill>
              <a:srgbClr val="000000"/>
            </a:solid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lgn="ctr">
              <a:buNone/>
            </a:pPr>
            <a:r>
              <a:rPr lang="en-US" sz="2000" b="1" kern="0"/>
              <a:t>#pragma </a:t>
            </a:r>
            <a:r>
              <a:rPr lang="en-US" sz="2000" b="1" kern="0" err="1"/>
              <a:t>omp</a:t>
            </a:r>
            <a:r>
              <a:rPr lang="en-US" sz="2000" b="1" kern="0"/>
              <a:t> target </a:t>
            </a:r>
          </a:p>
          <a:p>
            <a:pPr marL="0" indent="0" algn="ctr">
              <a:buNone/>
            </a:pPr>
            <a:r>
              <a:rPr lang="en-US" sz="2000" kern="0"/>
              <a:t> to get on the device</a:t>
            </a:r>
          </a:p>
        </p:txBody>
      </p:sp>
      <p:sp>
        <p:nvSpPr>
          <p:cNvPr id="148" name="Content Placeholder 2">
            <a:extLst>
              <a:ext uri="{FF2B5EF4-FFF2-40B4-BE49-F238E27FC236}">
                <a16:creationId xmlns:a16="http://schemas.microsoft.com/office/drawing/2014/main" id="{86C6DCF9-D3A2-B54C-A66D-D09C0E18DD8C}"/>
              </a:ext>
            </a:extLst>
          </p:cNvPr>
          <p:cNvSpPr txBox="1">
            <a:spLocks/>
          </p:cNvSpPr>
          <p:nvPr/>
        </p:nvSpPr>
        <p:spPr bwMode="auto">
          <a:xfrm>
            <a:off x="1186861" y="5280474"/>
            <a:ext cx="6301227" cy="783946"/>
          </a:xfrm>
          <a:prstGeom prst="rect">
            <a:avLst/>
          </a:prstGeom>
          <a:solidFill>
            <a:srgbClr val="FFDAC5"/>
          </a:solidFill>
          <a:ln w="9525">
            <a:solidFill>
              <a:srgbClr val="002060"/>
            </a:solid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lgn="ctr">
              <a:buNone/>
            </a:pPr>
            <a:r>
              <a:rPr lang="en-US" sz="2000" b="1" kern="0"/>
              <a:t>#pragma </a:t>
            </a:r>
            <a:r>
              <a:rPr lang="en-US" sz="2000" b="1" kern="0" err="1"/>
              <a:t>omp</a:t>
            </a:r>
            <a:r>
              <a:rPr lang="en-US" sz="2000" b="1" kern="0"/>
              <a:t> teams distribute parallel for </a:t>
            </a:r>
            <a:r>
              <a:rPr lang="en-US" sz="2000" b="1" kern="0" err="1"/>
              <a:t>simd</a:t>
            </a:r>
            <a:r>
              <a:rPr lang="en-US" sz="2000" b="1" kern="0"/>
              <a:t> </a:t>
            </a:r>
          </a:p>
          <a:p>
            <a:pPr marL="0" indent="0" algn="ctr">
              <a:buNone/>
            </a:pPr>
            <a:r>
              <a:rPr lang="en-US" sz="2000" kern="0"/>
              <a:t>to assign work to the device processing elements</a:t>
            </a:r>
          </a:p>
        </p:txBody>
      </p:sp>
    </p:spTree>
    <p:extLst>
      <p:ext uri="{BB962C8B-B14F-4D97-AF65-F5344CB8AC3E}">
        <p14:creationId xmlns:p14="http://schemas.microsoft.com/office/powerpoint/2010/main" val="248010152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533400" y="152400"/>
            <a:ext cx="6637338" cy="762000"/>
          </a:xfrm>
        </p:spPr>
        <p:txBody>
          <a:bodyPr/>
          <a:lstStyle/>
          <a:p>
            <a:pPr algn="l" eaLnBrk="1" hangingPunct="1"/>
            <a:r>
              <a:rPr lang="en-US" altLang="zh-CN" sz="3200">
                <a:ea typeface="SimSun" pitchFamily="2" charset="-122"/>
              </a:rPr>
              <a:t>Review: Loop </a:t>
            </a:r>
            <a:r>
              <a:rPr lang="en-US" altLang="zh-CN" sz="3200" err="1">
                <a:ea typeface="SimSun" pitchFamily="2" charset="-122"/>
              </a:rPr>
              <a:t>worksharing</a:t>
            </a:r>
            <a:endParaRPr lang="en-US" altLang="zh-CN" sz="2400">
              <a:ea typeface="SimSun" pitchFamily="2" charset="-122"/>
            </a:endParaRPr>
          </a:p>
        </p:txBody>
      </p:sp>
      <p:sp>
        <p:nvSpPr>
          <p:cNvPr id="101379" name="Rectangle 3"/>
          <p:cNvSpPr>
            <a:spLocks noChangeArrowheads="1"/>
          </p:cNvSpPr>
          <p:nvPr/>
        </p:nvSpPr>
        <p:spPr bwMode="auto">
          <a:xfrm>
            <a:off x="2362200" y="1295400"/>
            <a:ext cx="3405099" cy="338554"/>
          </a:xfrm>
          <a:prstGeom prst="rect">
            <a:avLst/>
          </a:prstGeom>
          <a:solidFill>
            <a:srgbClr val="CCFFCC"/>
          </a:solidFill>
          <a:ln w="9525">
            <a:solidFill>
              <a:schemeClr val="tx1"/>
            </a:solidFill>
            <a:miter lim="800000"/>
            <a:headEnd/>
            <a:tailEnd/>
          </a:ln>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zh-CN" sz="1600">
                <a:latin typeface="+mn-lt"/>
                <a:ea typeface="SimSun" pitchFamily="2" charset="-122"/>
                <a:cs typeface="Times New Roman" pitchFamily="18" charset="0"/>
              </a:rPr>
              <a:t>for(</a:t>
            </a:r>
            <a:r>
              <a:rPr lang="en-US" altLang="zh-CN" sz="1600" err="1">
                <a:latin typeface="+mn-lt"/>
                <a:ea typeface="SimSun" pitchFamily="2" charset="-122"/>
                <a:cs typeface="Times New Roman" pitchFamily="18" charset="0"/>
              </a:rPr>
              <a:t>i</a:t>
            </a:r>
            <a:r>
              <a:rPr lang="en-US" altLang="zh-CN" sz="1600">
                <a:latin typeface="+mn-lt"/>
                <a:ea typeface="SimSun" pitchFamily="2" charset="-122"/>
                <a:cs typeface="Times New Roman" pitchFamily="18" charset="0"/>
              </a:rPr>
              <a:t>=0;I&lt;</a:t>
            </a:r>
            <a:r>
              <a:rPr lang="en-US" altLang="zh-CN" sz="1600" err="1">
                <a:latin typeface="+mn-lt"/>
                <a:ea typeface="SimSun" pitchFamily="2" charset="-122"/>
                <a:cs typeface="Times New Roman" pitchFamily="18" charset="0"/>
              </a:rPr>
              <a:t>N;i</a:t>
            </a:r>
            <a:r>
              <a:rPr lang="en-US" altLang="zh-CN" sz="1600">
                <a:latin typeface="+mn-lt"/>
                <a:ea typeface="SimSun" pitchFamily="2" charset="-122"/>
                <a:cs typeface="Times New Roman" pitchFamily="18" charset="0"/>
              </a:rPr>
              <a:t>++) { a[</a:t>
            </a:r>
            <a:r>
              <a:rPr lang="en-US" altLang="zh-CN" sz="1600" err="1">
                <a:latin typeface="+mn-lt"/>
                <a:ea typeface="SimSun" pitchFamily="2" charset="-122"/>
                <a:cs typeface="Times New Roman" pitchFamily="18" charset="0"/>
              </a:rPr>
              <a:t>i</a:t>
            </a:r>
            <a:r>
              <a:rPr lang="en-US" altLang="zh-CN" sz="1600">
                <a:latin typeface="+mn-lt"/>
                <a:ea typeface="SimSun" pitchFamily="2" charset="-122"/>
                <a:cs typeface="Times New Roman" pitchFamily="18" charset="0"/>
              </a:rPr>
              <a:t>] = a[</a:t>
            </a:r>
            <a:r>
              <a:rPr lang="en-US" altLang="zh-CN" sz="1600" err="1">
                <a:latin typeface="+mn-lt"/>
                <a:ea typeface="SimSun" pitchFamily="2" charset="-122"/>
                <a:cs typeface="Times New Roman" pitchFamily="18" charset="0"/>
              </a:rPr>
              <a:t>i</a:t>
            </a:r>
            <a:r>
              <a:rPr lang="en-US" altLang="zh-CN" sz="1600">
                <a:latin typeface="+mn-lt"/>
                <a:ea typeface="SimSun" pitchFamily="2" charset="-122"/>
                <a:cs typeface="Times New Roman" pitchFamily="18" charset="0"/>
              </a:rPr>
              <a:t>] + b[</a:t>
            </a:r>
            <a:r>
              <a:rPr lang="en-US" altLang="zh-CN" sz="1600" err="1">
                <a:latin typeface="+mn-lt"/>
                <a:ea typeface="SimSun" pitchFamily="2" charset="-122"/>
                <a:cs typeface="Times New Roman" pitchFamily="18" charset="0"/>
              </a:rPr>
              <a:t>i</a:t>
            </a:r>
            <a:r>
              <a:rPr lang="en-US" altLang="zh-CN" sz="1600">
                <a:latin typeface="+mn-lt"/>
                <a:ea typeface="SimSun" pitchFamily="2" charset="-122"/>
                <a:cs typeface="Times New Roman" pitchFamily="18" charset="0"/>
              </a:rPr>
              <a:t>];}</a:t>
            </a:r>
          </a:p>
        </p:txBody>
      </p:sp>
      <p:sp>
        <p:nvSpPr>
          <p:cNvPr id="101380" name="Rectangle 4"/>
          <p:cNvSpPr>
            <a:spLocks noChangeArrowheads="1"/>
          </p:cNvSpPr>
          <p:nvPr/>
        </p:nvSpPr>
        <p:spPr bwMode="auto">
          <a:xfrm>
            <a:off x="2362200" y="1787525"/>
            <a:ext cx="6172200" cy="2622550"/>
          </a:xfrm>
          <a:prstGeom prst="rect">
            <a:avLst/>
          </a:prstGeom>
          <a:solidFill>
            <a:srgbClr val="CCFFCC"/>
          </a:solidFill>
          <a:ln w="9525">
            <a:solidFill>
              <a:schemeClr val="tx1"/>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lnSpc>
                <a:spcPct val="70000"/>
              </a:lnSpc>
              <a:spcBef>
                <a:spcPct val="50000"/>
              </a:spcBef>
            </a:pPr>
            <a:r>
              <a:rPr lang="en-US" altLang="zh-CN" sz="1600">
                <a:latin typeface="+mn-ea"/>
                <a:cs typeface="Times New Roman" pitchFamily="18" charset="0"/>
              </a:rPr>
              <a:t>#</a:t>
            </a:r>
            <a:r>
              <a:rPr lang="en-US" altLang="zh-CN" sz="1600">
                <a:solidFill>
                  <a:srgbClr val="FF0000"/>
                </a:solidFill>
                <a:latin typeface="+mn-ea"/>
                <a:cs typeface="Times New Roman" pitchFamily="18" charset="0"/>
              </a:rPr>
              <a:t>pragma </a:t>
            </a:r>
            <a:r>
              <a:rPr lang="en-US" altLang="zh-CN" sz="1600" err="1">
                <a:solidFill>
                  <a:srgbClr val="FF0000"/>
                </a:solidFill>
                <a:latin typeface="+mn-ea"/>
                <a:cs typeface="Times New Roman" pitchFamily="18" charset="0"/>
              </a:rPr>
              <a:t>omp</a:t>
            </a:r>
            <a:r>
              <a:rPr lang="en-US" altLang="zh-CN" sz="1600">
                <a:solidFill>
                  <a:srgbClr val="FF0000"/>
                </a:solidFill>
                <a:latin typeface="+mn-ea"/>
                <a:cs typeface="Times New Roman" pitchFamily="18" charset="0"/>
              </a:rPr>
              <a:t> parallel</a:t>
            </a:r>
          </a:p>
          <a:p>
            <a:pPr eaLnBrk="1" hangingPunct="1">
              <a:lnSpc>
                <a:spcPct val="70000"/>
              </a:lnSpc>
              <a:spcBef>
                <a:spcPct val="50000"/>
              </a:spcBef>
            </a:pPr>
            <a:r>
              <a:rPr lang="en-US" altLang="zh-CN" sz="1600">
                <a:latin typeface="+mn-ea"/>
                <a:cs typeface="Times New Roman" pitchFamily="18" charset="0"/>
              </a:rPr>
              <a:t>{</a:t>
            </a:r>
          </a:p>
          <a:p>
            <a:pPr eaLnBrk="1" hangingPunct="1">
              <a:lnSpc>
                <a:spcPct val="70000"/>
              </a:lnSpc>
              <a:spcBef>
                <a:spcPct val="50000"/>
              </a:spcBef>
            </a:pPr>
            <a:r>
              <a:rPr lang="en-US" altLang="zh-CN" sz="1600">
                <a:latin typeface="+mn-ea"/>
                <a:cs typeface="Times New Roman" pitchFamily="18" charset="0"/>
              </a:rPr>
              <a:t>    </a:t>
            </a:r>
            <a:r>
              <a:rPr lang="en-US" altLang="zh-CN" sz="1600" err="1">
                <a:latin typeface="+mn-ea"/>
                <a:cs typeface="Times New Roman" pitchFamily="18" charset="0"/>
              </a:rPr>
              <a:t>int</a:t>
            </a:r>
            <a:r>
              <a:rPr lang="en-US" altLang="zh-CN" sz="1600">
                <a:latin typeface="+mn-ea"/>
                <a:cs typeface="Times New Roman" pitchFamily="18" charset="0"/>
              </a:rPr>
              <a:t> id, </a:t>
            </a:r>
            <a:r>
              <a:rPr lang="en-US" altLang="zh-CN" sz="1600" err="1">
                <a:latin typeface="+mn-ea"/>
                <a:cs typeface="Times New Roman" pitchFamily="18" charset="0"/>
              </a:rPr>
              <a:t>i</a:t>
            </a:r>
            <a:r>
              <a:rPr lang="en-US" altLang="zh-CN" sz="1600">
                <a:latin typeface="+mn-ea"/>
                <a:cs typeface="Times New Roman" pitchFamily="18" charset="0"/>
              </a:rPr>
              <a:t>, </a:t>
            </a:r>
            <a:r>
              <a:rPr lang="en-US" altLang="zh-CN" sz="1600" err="1">
                <a:latin typeface="+mn-ea"/>
                <a:cs typeface="Times New Roman" pitchFamily="18" charset="0"/>
              </a:rPr>
              <a:t>Nthrds</a:t>
            </a:r>
            <a:r>
              <a:rPr lang="en-US" altLang="zh-CN" sz="1600">
                <a:latin typeface="+mn-ea"/>
                <a:cs typeface="Times New Roman" pitchFamily="18" charset="0"/>
              </a:rPr>
              <a:t>, </a:t>
            </a:r>
            <a:r>
              <a:rPr lang="en-US" altLang="zh-CN" sz="1600" err="1">
                <a:latin typeface="+mn-ea"/>
                <a:cs typeface="Times New Roman" pitchFamily="18" charset="0"/>
              </a:rPr>
              <a:t>istart</a:t>
            </a:r>
            <a:r>
              <a:rPr lang="en-US" altLang="zh-CN" sz="1600">
                <a:latin typeface="+mn-ea"/>
                <a:cs typeface="Times New Roman" pitchFamily="18" charset="0"/>
              </a:rPr>
              <a:t>, </a:t>
            </a:r>
            <a:r>
              <a:rPr lang="en-US" altLang="zh-CN" sz="1600" err="1">
                <a:latin typeface="+mn-ea"/>
                <a:cs typeface="Times New Roman" pitchFamily="18" charset="0"/>
              </a:rPr>
              <a:t>iend</a:t>
            </a:r>
            <a:r>
              <a:rPr lang="en-US" altLang="zh-CN" sz="1600">
                <a:latin typeface="+mn-ea"/>
                <a:cs typeface="Times New Roman" pitchFamily="18" charset="0"/>
              </a:rPr>
              <a:t>;</a:t>
            </a:r>
          </a:p>
          <a:p>
            <a:pPr eaLnBrk="1" hangingPunct="1">
              <a:lnSpc>
                <a:spcPct val="70000"/>
              </a:lnSpc>
              <a:spcBef>
                <a:spcPct val="50000"/>
              </a:spcBef>
            </a:pPr>
            <a:r>
              <a:rPr lang="en-US" altLang="zh-CN" sz="1600">
                <a:latin typeface="+mn-ea"/>
                <a:cs typeface="Times New Roman" pitchFamily="18" charset="0"/>
              </a:rPr>
              <a:t>    id = </a:t>
            </a:r>
            <a:r>
              <a:rPr lang="en-US" altLang="zh-CN" sz="1600" err="1">
                <a:latin typeface="+mn-ea"/>
                <a:cs typeface="Times New Roman" pitchFamily="18" charset="0"/>
              </a:rPr>
              <a:t>omp_get_thread_num</a:t>
            </a:r>
            <a:r>
              <a:rPr lang="en-US" altLang="zh-CN" sz="1600">
                <a:latin typeface="+mn-ea"/>
                <a:cs typeface="Times New Roman" pitchFamily="18" charset="0"/>
              </a:rPr>
              <a:t>();</a:t>
            </a:r>
          </a:p>
          <a:p>
            <a:pPr eaLnBrk="1" hangingPunct="1">
              <a:lnSpc>
                <a:spcPct val="70000"/>
              </a:lnSpc>
              <a:spcBef>
                <a:spcPct val="50000"/>
              </a:spcBef>
            </a:pPr>
            <a:r>
              <a:rPr lang="en-US" altLang="zh-CN" sz="1600">
                <a:latin typeface="+mn-ea"/>
                <a:cs typeface="Times New Roman" pitchFamily="18" charset="0"/>
              </a:rPr>
              <a:t>    </a:t>
            </a:r>
            <a:r>
              <a:rPr lang="en-US" altLang="zh-CN" sz="1600" err="1">
                <a:latin typeface="+mn-ea"/>
                <a:cs typeface="Times New Roman" pitchFamily="18" charset="0"/>
              </a:rPr>
              <a:t>Nthrds</a:t>
            </a:r>
            <a:r>
              <a:rPr lang="en-US" altLang="zh-CN" sz="1600">
                <a:latin typeface="+mn-ea"/>
                <a:cs typeface="Times New Roman" pitchFamily="18" charset="0"/>
              </a:rPr>
              <a:t> = </a:t>
            </a:r>
            <a:r>
              <a:rPr lang="en-US" altLang="zh-CN" sz="1600" err="1">
                <a:latin typeface="+mn-ea"/>
                <a:cs typeface="Times New Roman" pitchFamily="18" charset="0"/>
              </a:rPr>
              <a:t>omp_get_num_threads</a:t>
            </a:r>
            <a:r>
              <a:rPr lang="en-US" altLang="zh-CN" sz="1600">
                <a:latin typeface="+mn-ea"/>
                <a:cs typeface="Times New Roman" pitchFamily="18" charset="0"/>
              </a:rPr>
              <a:t>();</a:t>
            </a:r>
          </a:p>
          <a:p>
            <a:pPr eaLnBrk="1" hangingPunct="1">
              <a:lnSpc>
                <a:spcPct val="70000"/>
              </a:lnSpc>
              <a:spcBef>
                <a:spcPct val="50000"/>
              </a:spcBef>
            </a:pPr>
            <a:r>
              <a:rPr lang="en-US" altLang="zh-CN" sz="1600">
                <a:latin typeface="+mn-ea"/>
                <a:cs typeface="Times New Roman" pitchFamily="18" charset="0"/>
              </a:rPr>
              <a:t>    </a:t>
            </a:r>
            <a:r>
              <a:rPr lang="en-US" altLang="zh-CN" sz="1600" err="1">
                <a:latin typeface="+mn-ea"/>
                <a:cs typeface="Times New Roman" pitchFamily="18" charset="0"/>
              </a:rPr>
              <a:t>istart</a:t>
            </a:r>
            <a:r>
              <a:rPr lang="en-US" altLang="zh-CN" sz="1600">
                <a:latin typeface="+mn-ea"/>
                <a:cs typeface="Times New Roman" pitchFamily="18" charset="0"/>
              </a:rPr>
              <a:t> = id * N / </a:t>
            </a:r>
            <a:r>
              <a:rPr lang="en-US" altLang="zh-CN" sz="1600" err="1">
                <a:latin typeface="+mn-ea"/>
                <a:cs typeface="Times New Roman" pitchFamily="18" charset="0"/>
              </a:rPr>
              <a:t>Nthrds</a:t>
            </a:r>
            <a:r>
              <a:rPr lang="en-US" altLang="zh-CN" sz="1600">
                <a:latin typeface="+mn-ea"/>
                <a:cs typeface="Times New Roman" pitchFamily="18" charset="0"/>
              </a:rPr>
              <a:t>;</a:t>
            </a:r>
          </a:p>
          <a:p>
            <a:pPr eaLnBrk="1" hangingPunct="1">
              <a:lnSpc>
                <a:spcPct val="70000"/>
              </a:lnSpc>
              <a:spcBef>
                <a:spcPct val="50000"/>
              </a:spcBef>
            </a:pPr>
            <a:r>
              <a:rPr lang="en-US" altLang="zh-CN" sz="1600">
                <a:latin typeface="+mn-ea"/>
                <a:cs typeface="Times New Roman" pitchFamily="18" charset="0"/>
              </a:rPr>
              <a:t>    </a:t>
            </a:r>
            <a:r>
              <a:rPr lang="en-US" altLang="zh-CN" sz="1600" err="1">
                <a:latin typeface="+mn-ea"/>
                <a:cs typeface="Times New Roman" pitchFamily="18" charset="0"/>
              </a:rPr>
              <a:t>iend</a:t>
            </a:r>
            <a:r>
              <a:rPr lang="en-US" altLang="zh-CN" sz="1600">
                <a:latin typeface="+mn-ea"/>
                <a:cs typeface="Times New Roman" pitchFamily="18" charset="0"/>
              </a:rPr>
              <a:t> = (id+1) * N / </a:t>
            </a:r>
            <a:r>
              <a:rPr lang="en-US" altLang="zh-CN" sz="1600" err="1">
                <a:latin typeface="+mn-ea"/>
                <a:cs typeface="Times New Roman" pitchFamily="18" charset="0"/>
              </a:rPr>
              <a:t>Nthrds</a:t>
            </a:r>
            <a:r>
              <a:rPr lang="en-US" altLang="zh-CN" sz="1600">
                <a:latin typeface="+mn-ea"/>
                <a:cs typeface="Times New Roman" pitchFamily="18" charset="0"/>
              </a:rPr>
              <a:t>;</a:t>
            </a:r>
          </a:p>
          <a:p>
            <a:pPr eaLnBrk="1" hangingPunct="1">
              <a:lnSpc>
                <a:spcPct val="70000"/>
              </a:lnSpc>
              <a:spcBef>
                <a:spcPct val="50000"/>
              </a:spcBef>
            </a:pPr>
            <a:r>
              <a:rPr lang="en-US" altLang="zh-CN" sz="1600">
                <a:latin typeface="+mn-ea"/>
                <a:cs typeface="Times New Roman" pitchFamily="18" charset="0"/>
              </a:rPr>
              <a:t>    for(</a:t>
            </a:r>
            <a:r>
              <a:rPr lang="en-US" altLang="zh-CN" sz="1600" err="1">
                <a:latin typeface="+mn-ea"/>
                <a:cs typeface="Times New Roman" pitchFamily="18" charset="0"/>
              </a:rPr>
              <a:t>i</a:t>
            </a:r>
            <a:r>
              <a:rPr lang="en-US" altLang="zh-CN" sz="1600">
                <a:latin typeface="+mn-ea"/>
                <a:cs typeface="Times New Roman" pitchFamily="18" charset="0"/>
              </a:rPr>
              <a:t>=</a:t>
            </a:r>
            <a:r>
              <a:rPr lang="en-US" altLang="zh-CN" sz="1600" err="1">
                <a:latin typeface="+mn-ea"/>
                <a:cs typeface="Times New Roman" pitchFamily="18" charset="0"/>
              </a:rPr>
              <a:t>istart;I</a:t>
            </a:r>
            <a:r>
              <a:rPr lang="en-US" altLang="zh-CN" sz="1600">
                <a:latin typeface="+mn-ea"/>
                <a:cs typeface="Times New Roman" pitchFamily="18" charset="0"/>
              </a:rPr>
              <a:t>&lt;</a:t>
            </a:r>
            <a:r>
              <a:rPr lang="en-US" altLang="zh-CN" sz="1600" err="1">
                <a:latin typeface="+mn-ea"/>
                <a:cs typeface="Times New Roman" pitchFamily="18" charset="0"/>
              </a:rPr>
              <a:t>iend;i</a:t>
            </a:r>
            <a:r>
              <a:rPr lang="en-US" altLang="zh-CN" sz="1600">
                <a:latin typeface="+mn-ea"/>
                <a:cs typeface="Times New Roman" pitchFamily="18" charset="0"/>
              </a:rPr>
              <a:t>++) {a[</a:t>
            </a:r>
            <a:r>
              <a:rPr lang="en-US" altLang="zh-CN" sz="1600" err="1">
                <a:latin typeface="+mn-ea"/>
                <a:cs typeface="Times New Roman" pitchFamily="18" charset="0"/>
              </a:rPr>
              <a:t>i</a:t>
            </a:r>
            <a:r>
              <a:rPr lang="en-US" altLang="zh-CN" sz="1600">
                <a:latin typeface="+mn-ea"/>
                <a:cs typeface="Times New Roman" pitchFamily="18" charset="0"/>
              </a:rPr>
              <a:t>]=a[</a:t>
            </a:r>
            <a:r>
              <a:rPr lang="en-US" altLang="zh-CN" sz="1600" err="1">
                <a:latin typeface="+mn-ea"/>
                <a:cs typeface="Times New Roman" pitchFamily="18" charset="0"/>
              </a:rPr>
              <a:t>i</a:t>
            </a:r>
            <a:r>
              <a:rPr lang="en-US" altLang="zh-CN" sz="1600">
                <a:latin typeface="+mn-ea"/>
                <a:cs typeface="Times New Roman" pitchFamily="18" charset="0"/>
              </a:rPr>
              <a:t>]+b[</a:t>
            </a:r>
            <a:r>
              <a:rPr lang="en-US" altLang="zh-CN" sz="1600" err="1">
                <a:latin typeface="+mn-ea"/>
                <a:cs typeface="Times New Roman" pitchFamily="18" charset="0"/>
              </a:rPr>
              <a:t>i</a:t>
            </a:r>
            <a:r>
              <a:rPr lang="en-US" altLang="zh-CN" sz="1600">
                <a:latin typeface="+mn-ea"/>
                <a:cs typeface="Times New Roman" pitchFamily="18" charset="0"/>
              </a:rPr>
              <a:t>];}</a:t>
            </a:r>
          </a:p>
          <a:p>
            <a:pPr eaLnBrk="1" hangingPunct="1">
              <a:lnSpc>
                <a:spcPct val="70000"/>
              </a:lnSpc>
              <a:spcBef>
                <a:spcPct val="50000"/>
              </a:spcBef>
            </a:pPr>
            <a:r>
              <a:rPr lang="en-US" altLang="zh-CN" sz="1600">
                <a:latin typeface="+mn-ea"/>
                <a:cs typeface="Times New Roman" pitchFamily="18" charset="0"/>
              </a:rPr>
              <a:t>}</a:t>
            </a:r>
          </a:p>
        </p:txBody>
      </p:sp>
      <p:sp>
        <p:nvSpPr>
          <p:cNvPr id="101381" name="Rectangle 5"/>
          <p:cNvSpPr>
            <a:spLocks noChangeArrowheads="1"/>
          </p:cNvSpPr>
          <p:nvPr/>
        </p:nvSpPr>
        <p:spPr bwMode="auto">
          <a:xfrm>
            <a:off x="2362200" y="4589463"/>
            <a:ext cx="6172200" cy="1815882"/>
          </a:xfrm>
          <a:prstGeom prst="rect">
            <a:avLst/>
          </a:prstGeom>
          <a:solidFill>
            <a:srgbClr val="CCFFCC"/>
          </a:solidFill>
          <a:ln w="9525">
            <a:solidFill>
              <a:schemeClr val="tx1"/>
            </a:solidFill>
            <a:miter lim="800000"/>
            <a:headEnd/>
            <a:tailEnd/>
          </a:ln>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sz="1600">
                <a:latin typeface="+mn-ea"/>
                <a:cs typeface="Times New Roman" pitchFamily="18" charset="0"/>
              </a:rPr>
              <a:t>#</a:t>
            </a:r>
            <a:r>
              <a:rPr lang="en-US" altLang="zh-CN" sz="1600">
                <a:solidFill>
                  <a:srgbClr val="FF0000"/>
                </a:solidFill>
                <a:latin typeface="+mn-ea"/>
                <a:cs typeface="Times New Roman" pitchFamily="18" charset="0"/>
              </a:rPr>
              <a:t>pragma </a:t>
            </a:r>
            <a:r>
              <a:rPr lang="en-US" altLang="zh-CN" sz="1600" err="1">
                <a:solidFill>
                  <a:srgbClr val="FF0000"/>
                </a:solidFill>
                <a:latin typeface="+mn-ea"/>
                <a:cs typeface="Times New Roman" pitchFamily="18" charset="0"/>
              </a:rPr>
              <a:t>omp</a:t>
            </a:r>
            <a:r>
              <a:rPr lang="en-US" altLang="zh-CN" sz="1600">
                <a:solidFill>
                  <a:srgbClr val="FF0000"/>
                </a:solidFill>
                <a:latin typeface="+mn-ea"/>
                <a:cs typeface="Times New Roman" pitchFamily="18" charset="0"/>
              </a:rPr>
              <a:t> parallel</a:t>
            </a:r>
          </a:p>
          <a:p>
            <a:pPr eaLnBrk="1" hangingPunct="1">
              <a:spcBef>
                <a:spcPct val="50000"/>
              </a:spcBef>
            </a:pPr>
            <a:r>
              <a:rPr lang="en-US" altLang="zh-CN" sz="1600">
                <a:latin typeface="+mn-ea"/>
                <a:cs typeface="Times New Roman" pitchFamily="18" charset="0"/>
              </a:rPr>
              <a:t>#</a:t>
            </a:r>
            <a:r>
              <a:rPr lang="en-US" altLang="zh-CN" sz="1600">
                <a:solidFill>
                  <a:srgbClr val="FF0000"/>
                </a:solidFill>
                <a:latin typeface="+mn-ea"/>
                <a:cs typeface="Times New Roman" pitchFamily="18" charset="0"/>
              </a:rPr>
              <a:t>pragma </a:t>
            </a:r>
            <a:r>
              <a:rPr lang="en-US" altLang="zh-CN" sz="1600" err="1">
                <a:solidFill>
                  <a:srgbClr val="FF0000"/>
                </a:solidFill>
                <a:latin typeface="+mn-ea"/>
                <a:cs typeface="Times New Roman" pitchFamily="18" charset="0"/>
              </a:rPr>
              <a:t>omp</a:t>
            </a:r>
            <a:r>
              <a:rPr lang="en-US" altLang="zh-CN" sz="1600">
                <a:solidFill>
                  <a:srgbClr val="FF0000"/>
                </a:solidFill>
                <a:latin typeface="+mn-ea"/>
                <a:cs typeface="Times New Roman" pitchFamily="18" charset="0"/>
              </a:rPr>
              <a:t> for schedule(static)</a:t>
            </a:r>
          </a:p>
          <a:p>
            <a:pPr eaLnBrk="1" hangingPunct="1">
              <a:spcBef>
                <a:spcPct val="50000"/>
              </a:spcBef>
            </a:pPr>
            <a:r>
              <a:rPr lang="en-US" altLang="zh-CN" sz="1600">
                <a:latin typeface="+mn-ea"/>
                <a:cs typeface="Times New Roman" pitchFamily="18" charset="0"/>
              </a:rPr>
              <a:t>for(</a:t>
            </a:r>
            <a:r>
              <a:rPr lang="en-US" altLang="zh-CN" sz="1600" err="1">
                <a:latin typeface="+mn-ea"/>
                <a:cs typeface="Times New Roman" pitchFamily="18" charset="0"/>
              </a:rPr>
              <a:t>i</a:t>
            </a:r>
            <a:r>
              <a:rPr lang="en-US" altLang="zh-CN" sz="1600">
                <a:latin typeface="+mn-ea"/>
                <a:cs typeface="Times New Roman" pitchFamily="18" charset="0"/>
              </a:rPr>
              <a:t>=0;I&lt;</a:t>
            </a:r>
            <a:r>
              <a:rPr lang="en-US" altLang="zh-CN" sz="1600" err="1">
                <a:latin typeface="+mn-ea"/>
                <a:cs typeface="Times New Roman" pitchFamily="18" charset="0"/>
              </a:rPr>
              <a:t>N;i</a:t>
            </a:r>
            <a:r>
              <a:rPr lang="en-US" altLang="zh-CN" sz="1600">
                <a:latin typeface="+mn-ea"/>
                <a:cs typeface="Times New Roman" pitchFamily="18" charset="0"/>
              </a:rPr>
              <a:t>++) { </a:t>
            </a:r>
          </a:p>
          <a:p>
            <a:pPr eaLnBrk="1" hangingPunct="1">
              <a:spcBef>
                <a:spcPct val="50000"/>
              </a:spcBef>
            </a:pPr>
            <a:r>
              <a:rPr lang="en-US" altLang="zh-CN" sz="1600">
                <a:latin typeface="+mn-ea"/>
                <a:cs typeface="Times New Roman" pitchFamily="18" charset="0"/>
              </a:rPr>
              <a:t>  a[</a:t>
            </a:r>
            <a:r>
              <a:rPr lang="en-US" altLang="zh-CN" sz="1600" err="1">
                <a:latin typeface="+mn-ea"/>
                <a:cs typeface="Times New Roman" pitchFamily="18" charset="0"/>
              </a:rPr>
              <a:t>i</a:t>
            </a:r>
            <a:r>
              <a:rPr lang="en-US" altLang="zh-CN" sz="1600">
                <a:latin typeface="+mn-ea"/>
                <a:cs typeface="Times New Roman" pitchFamily="18" charset="0"/>
              </a:rPr>
              <a:t>]=a[</a:t>
            </a:r>
            <a:r>
              <a:rPr lang="en-US" altLang="zh-CN" sz="1600" err="1">
                <a:latin typeface="+mn-ea"/>
                <a:cs typeface="Times New Roman" pitchFamily="18" charset="0"/>
              </a:rPr>
              <a:t>i</a:t>
            </a:r>
            <a:r>
              <a:rPr lang="en-US" altLang="zh-CN" sz="1600">
                <a:latin typeface="+mn-ea"/>
                <a:cs typeface="Times New Roman" pitchFamily="18" charset="0"/>
              </a:rPr>
              <a:t>]+b[</a:t>
            </a:r>
            <a:r>
              <a:rPr lang="en-US" altLang="zh-CN" sz="1600" err="1">
                <a:latin typeface="+mn-ea"/>
                <a:cs typeface="Times New Roman" pitchFamily="18" charset="0"/>
              </a:rPr>
              <a:t>i</a:t>
            </a:r>
            <a:r>
              <a:rPr lang="en-US" altLang="zh-CN" sz="1600">
                <a:latin typeface="+mn-ea"/>
                <a:cs typeface="Times New Roman" pitchFamily="18" charset="0"/>
              </a:rPr>
              <a:t>];</a:t>
            </a:r>
          </a:p>
          <a:p>
            <a:pPr eaLnBrk="1" hangingPunct="1">
              <a:spcBef>
                <a:spcPct val="50000"/>
              </a:spcBef>
            </a:pPr>
            <a:r>
              <a:rPr lang="en-US" altLang="zh-CN" sz="1600">
                <a:latin typeface="+mn-ea"/>
                <a:cs typeface="Times New Roman" pitchFamily="18" charset="0"/>
              </a:rPr>
              <a:t>}</a:t>
            </a:r>
          </a:p>
        </p:txBody>
      </p:sp>
      <p:sp>
        <p:nvSpPr>
          <p:cNvPr id="101382" name="Text Box 6"/>
          <p:cNvSpPr txBox="1">
            <a:spLocks noChangeArrowheads="1"/>
          </p:cNvSpPr>
          <p:nvPr/>
        </p:nvSpPr>
        <p:spPr bwMode="auto">
          <a:xfrm>
            <a:off x="152400" y="1254125"/>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a:latin typeface="Times New Roman" pitchFamily="18" charset="0"/>
                <a:ea typeface="SimSun" pitchFamily="2" charset="-122"/>
                <a:cs typeface="Times New Roman" pitchFamily="18" charset="0"/>
              </a:rPr>
              <a:t>Sequential code</a:t>
            </a:r>
          </a:p>
        </p:txBody>
      </p:sp>
      <p:sp>
        <p:nvSpPr>
          <p:cNvPr id="101383" name="Text Box 7"/>
          <p:cNvSpPr txBox="1">
            <a:spLocks noChangeArrowheads="1"/>
          </p:cNvSpPr>
          <p:nvPr/>
        </p:nvSpPr>
        <p:spPr bwMode="auto">
          <a:xfrm>
            <a:off x="152400" y="2625725"/>
            <a:ext cx="2209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a:latin typeface="Times New Roman" pitchFamily="18" charset="0"/>
                <a:ea typeface="SimSun" pitchFamily="2" charset="-122"/>
                <a:cs typeface="Times New Roman" pitchFamily="18" charset="0"/>
              </a:rPr>
              <a:t>OpenMP Parallel Region</a:t>
            </a:r>
          </a:p>
        </p:txBody>
      </p:sp>
      <p:sp>
        <p:nvSpPr>
          <p:cNvPr id="101384" name="Text Box 8"/>
          <p:cNvSpPr txBox="1">
            <a:spLocks noChangeArrowheads="1"/>
          </p:cNvSpPr>
          <p:nvPr/>
        </p:nvSpPr>
        <p:spPr bwMode="auto">
          <a:xfrm>
            <a:off x="152400" y="4589463"/>
            <a:ext cx="22098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zh-CN">
                <a:latin typeface="Times New Roman" pitchFamily="18" charset="0"/>
                <a:ea typeface="SimSun" pitchFamily="2" charset="-122"/>
                <a:cs typeface="Times New Roman" pitchFamily="18" charset="0"/>
              </a:rPr>
              <a:t>OpenMP Parallel Region and a work-sharing for construct</a:t>
            </a:r>
          </a:p>
        </p:txBody>
      </p:sp>
    </p:spTree>
    <p:extLst>
      <p:ext uri="{BB962C8B-B14F-4D97-AF65-F5344CB8AC3E}">
        <p14:creationId xmlns:p14="http://schemas.microsoft.com/office/powerpoint/2010/main" val="422795071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algn="l" eaLnBrk="1" hangingPunct="1"/>
            <a:r>
              <a:rPr lang="en-US" altLang="en-US" sz="3600"/>
              <a:t>Review: Loop </a:t>
            </a:r>
            <a:r>
              <a:rPr lang="en-US" altLang="en-US" sz="3600" err="1"/>
              <a:t>worksharing</a:t>
            </a:r>
            <a:endParaRPr lang="en-US" altLang="en-US" sz="3600"/>
          </a:p>
        </p:txBody>
      </p:sp>
      <p:sp>
        <p:nvSpPr>
          <p:cNvPr id="103427" name="Rectangle 3"/>
          <p:cNvSpPr>
            <a:spLocks noGrp="1" noChangeArrowheads="1"/>
          </p:cNvSpPr>
          <p:nvPr>
            <p:ph type="body" idx="1"/>
          </p:nvPr>
        </p:nvSpPr>
        <p:spPr>
          <a:xfrm>
            <a:off x="376238" y="5337175"/>
            <a:ext cx="8234362" cy="420688"/>
          </a:xfrm>
        </p:spPr>
        <p:txBody>
          <a:bodyPr/>
          <a:lstStyle/>
          <a:p>
            <a:pPr eaLnBrk="1" hangingPunct="1">
              <a:lnSpc>
                <a:spcPct val="80000"/>
              </a:lnSpc>
            </a:pPr>
            <a:r>
              <a:rPr lang="en-US" altLang="en-US" sz="1800"/>
              <a:t>A single copy of x[] and c[] is shared by all the threads</a:t>
            </a:r>
          </a:p>
        </p:txBody>
      </p:sp>
      <p:grpSp>
        <p:nvGrpSpPr>
          <p:cNvPr id="103428" name="Group 4"/>
          <p:cNvGrpSpPr>
            <a:grpSpLocks/>
          </p:cNvGrpSpPr>
          <p:nvPr/>
        </p:nvGrpSpPr>
        <p:grpSpPr bwMode="auto">
          <a:xfrm>
            <a:off x="152400" y="1524000"/>
            <a:ext cx="8807450" cy="3440113"/>
            <a:chOff x="96" y="720"/>
            <a:chExt cx="5548" cy="2167"/>
          </a:xfrm>
        </p:grpSpPr>
        <p:sp>
          <p:nvSpPr>
            <p:cNvPr id="103430" name="Text Box 5"/>
            <p:cNvSpPr txBox="1">
              <a:spLocks noChangeArrowheads="1"/>
            </p:cNvSpPr>
            <p:nvPr/>
          </p:nvSpPr>
          <p:spPr bwMode="auto">
            <a:xfrm>
              <a:off x="734" y="720"/>
              <a:ext cx="3993" cy="582"/>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altLang="en-US" b="0">
                  <a:latin typeface="Courier New" pitchFamily="49" charset="0"/>
                </a:rPr>
                <a:t>#pragma </a:t>
              </a:r>
              <a:r>
                <a:rPr lang="en-US" altLang="en-US" b="0" err="1">
                  <a:latin typeface="Courier New" pitchFamily="49" charset="0"/>
                </a:rPr>
                <a:t>omp</a:t>
              </a:r>
              <a:r>
                <a:rPr lang="en-US" altLang="en-US" b="0">
                  <a:latin typeface="Courier New" pitchFamily="49" charset="0"/>
                </a:rPr>
                <a:t> parallel for reduction(+:s)</a:t>
              </a:r>
            </a:p>
            <a:p>
              <a:r>
                <a:rPr lang="en-US" altLang="en-US" b="0">
                  <a:latin typeface="Courier New" pitchFamily="49" charset="0"/>
                </a:rPr>
                <a:t>    for (</a:t>
              </a:r>
              <a:r>
                <a:rPr lang="en-US" altLang="en-US" b="0" err="1">
                  <a:latin typeface="Courier New" pitchFamily="49" charset="0"/>
                </a:rPr>
                <a:t>int</a:t>
              </a:r>
              <a:r>
                <a:rPr lang="en-US" altLang="en-US" b="0">
                  <a:latin typeface="Courier New" pitchFamily="49" charset="0"/>
                </a:rPr>
                <a:t> </a:t>
              </a:r>
              <a:r>
                <a:rPr lang="en-US" altLang="en-US" b="0" err="1">
                  <a:latin typeface="Courier New" pitchFamily="49" charset="0"/>
                </a:rPr>
                <a:t>i</a:t>
              </a:r>
              <a:r>
                <a:rPr lang="en-US" altLang="en-US" b="0">
                  <a:latin typeface="Courier New" pitchFamily="49" charset="0"/>
                </a:rPr>
                <a:t>=0; </a:t>
              </a:r>
              <a:r>
                <a:rPr lang="en-US" altLang="en-US" b="0" err="1">
                  <a:latin typeface="Courier New" pitchFamily="49" charset="0"/>
                </a:rPr>
                <a:t>i</a:t>
              </a:r>
              <a:r>
                <a:rPr lang="en-US" altLang="en-US" b="0">
                  <a:latin typeface="Courier New" pitchFamily="49" charset="0"/>
                </a:rPr>
                <a:t>&lt;N; </a:t>
              </a:r>
              <a:r>
                <a:rPr lang="en-US" altLang="en-US" b="0" err="1">
                  <a:latin typeface="Courier New" pitchFamily="49" charset="0"/>
                </a:rPr>
                <a:t>i</a:t>
              </a:r>
              <a:r>
                <a:rPr lang="en-US" altLang="en-US" b="0">
                  <a:latin typeface="Courier New" pitchFamily="49" charset="0"/>
                </a:rPr>
                <a:t>++)</a:t>
              </a:r>
            </a:p>
            <a:p>
              <a:r>
                <a:rPr lang="en-US" altLang="en-US" b="0">
                  <a:latin typeface="Courier New" pitchFamily="49" charset="0"/>
                </a:rPr>
                <a:t>        s += x[</a:t>
              </a:r>
              <a:r>
                <a:rPr lang="en-US" altLang="en-US" b="0" err="1">
                  <a:latin typeface="Courier New" pitchFamily="49" charset="0"/>
                </a:rPr>
                <a:t>i</a:t>
              </a:r>
              <a:r>
                <a:rPr lang="en-US" altLang="en-US" b="0">
                  <a:latin typeface="Courier New" pitchFamily="49" charset="0"/>
                </a:rPr>
                <a:t>] * c[</a:t>
              </a:r>
              <a:r>
                <a:rPr lang="en-US" altLang="en-US" b="0" err="1">
                  <a:latin typeface="Courier New" pitchFamily="49" charset="0"/>
                </a:rPr>
                <a:t>i</a:t>
              </a:r>
              <a:r>
                <a:rPr lang="en-US" altLang="en-US" b="0">
                  <a:latin typeface="Courier New" pitchFamily="49" charset="0"/>
                </a:rPr>
                <a:t>];</a:t>
              </a:r>
            </a:p>
          </p:txBody>
        </p:sp>
        <p:sp>
          <p:nvSpPr>
            <p:cNvPr id="103431" name="Text Box 6"/>
            <p:cNvSpPr txBox="1">
              <a:spLocks noChangeArrowheads="1"/>
            </p:cNvSpPr>
            <p:nvPr/>
          </p:nvSpPr>
          <p:spPr bwMode="auto">
            <a:xfrm>
              <a:off x="96" y="1632"/>
              <a:ext cx="1276" cy="354"/>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altLang="en-US" sz="1000" b="0">
                  <a:latin typeface="Courier New" pitchFamily="49" charset="0"/>
                </a:rPr>
                <a:t>B1=0; E2=N/4; s1=0;</a:t>
              </a:r>
            </a:p>
            <a:p>
              <a:r>
                <a:rPr lang="en-US" altLang="en-US" sz="1000" b="0">
                  <a:latin typeface="Courier New" pitchFamily="49" charset="0"/>
                </a:rPr>
                <a:t>for (i1=B1; i1&lt;E1; i1++)</a:t>
              </a:r>
            </a:p>
            <a:p>
              <a:r>
                <a:rPr lang="en-US" altLang="en-US" sz="1000" b="0">
                  <a:latin typeface="Courier New" pitchFamily="49" charset="0"/>
                </a:rPr>
                <a:t>    s1 += x[i1]*c[i1];</a:t>
              </a:r>
            </a:p>
          </p:txBody>
        </p:sp>
        <p:sp>
          <p:nvSpPr>
            <p:cNvPr id="103432" name="Text Box 7"/>
            <p:cNvSpPr txBox="1">
              <a:spLocks noChangeArrowheads="1"/>
            </p:cNvSpPr>
            <p:nvPr/>
          </p:nvSpPr>
          <p:spPr bwMode="auto">
            <a:xfrm>
              <a:off x="1488" y="1632"/>
              <a:ext cx="1276" cy="354"/>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altLang="en-US" sz="1000" b="0">
                  <a:latin typeface="Courier New" pitchFamily="49" charset="0"/>
                </a:rPr>
                <a:t>B2=N/4; E2=N/2; s2=0;</a:t>
              </a:r>
            </a:p>
            <a:p>
              <a:r>
                <a:rPr lang="en-US" altLang="en-US" sz="1000" b="0">
                  <a:latin typeface="Courier New" pitchFamily="49" charset="0"/>
                </a:rPr>
                <a:t>for (i2=B2; i2&lt;E2; i2++)</a:t>
              </a:r>
            </a:p>
            <a:p>
              <a:r>
                <a:rPr lang="en-US" altLang="en-US" sz="1000" b="0">
                  <a:latin typeface="Courier New" pitchFamily="49" charset="0"/>
                </a:rPr>
                <a:t>    s2 += x[i2]*c[i2];</a:t>
              </a:r>
            </a:p>
          </p:txBody>
        </p:sp>
        <p:sp>
          <p:nvSpPr>
            <p:cNvPr id="103433" name="Text Box 8"/>
            <p:cNvSpPr txBox="1">
              <a:spLocks noChangeArrowheads="1"/>
            </p:cNvSpPr>
            <p:nvPr/>
          </p:nvSpPr>
          <p:spPr bwMode="auto">
            <a:xfrm>
              <a:off x="2928" y="1632"/>
              <a:ext cx="1276" cy="354"/>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altLang="en-US" sz="1000" b="0">
                  <a:latin typeface="Courier New" pitchFamily="49" charset="0"/>
                </a:rPr>
                <a:t>B3=N/2; E3=3*N/4; s3=0;</a:t>
              </a:r>
            </a:p>
            <a:p>
              <a:r>
                <a:rPr lang="en-US" altLang="en-US" sz="1000" b="0">
                  <a:latin typeface="Courier New" pitchFamily="49" charset="0"/>
                </a:rPr>
                <a:t>for (i3=B3; i3&lt;E3; i3++)</a:t>
              </a:r>
            </a:p>
            <a:p>
              <a:r>
                <a:rPr lang="en-US" altLang="en-US" sz="1000" b="0">
                  <a:latin typeface="Courier New" pitchFamily="49" charset="0"/>
                </a:rPr>
                <a:t>    s3 += x[i3]*c[i3];</a:t>
              </a:r>
            </a:p>
          </p:txBody>
        </p:sp>
        <p:sp>
          <p:nvSpPr>
            <p:cNvPr id="103434" name="Text Box 9"/>
            <p:cNvSpPr txBox="1">
              <a:spLocks noChangeArrowheads="1"/>
            </p:cNvSpPr>
            <p:nvPr/>
          </p:nvSpPr>
          <p:spPr bwMode="auto">
            <a:xfrm>
              <a:off x="4368" y="1632"/>
              <a:ext cx="1276" cy="354"/>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altLang="en-US" sz="1000" b="0">
                  <a:latin typeface="Courier New" pitchFamily="49" charset="0"/>
                </a:rPr>
                <a:t>B4=3*N/4; E4=N; s4=0;</a:t>
              </a:r>
            </a:p>
            <a:p>
              <a:r>
                <a:rPr lang="en-US" altLang="en-US" sz="1000" b="0">
                  <a:latin typeface="Courier New" pitchFamily="49" charset="0"/>
                </a:rPr>
                <a:t>for (i4=B4; i4&lt;E4; i4++)</a:t>
              </a:r>
            </a:p>
            <a:p>
              <a:r>
                <a:rPr lang="en-US" altLang="en-US" sz="1000" b="0">
                  <a:latin typeface="Courier New" pitchFamily="49" charset="0"/>
                </a:rPr>
                <a:t>    s4 += x[i4]*c[i4];</a:t>
              </a:r>
            </a:p>
          </p:txBody>
        </p:sp>
        <p:sp>
          <p:nvSpPr>
            <p:cNvPr id="103435" name="Text Box 10"/>
            <p:cNvSpPr txBox="1">
              <a:spLocks noChangeArrowheads="1"/>
            </p:cNvSpPr>
            <p:nvPr/>
          </p:nvSpPr>
          <p:spPr bwMode="auto">
            <a:xfrm>
              <a:off x="2125" y="2352"/>
              <a:ext cx="1506" cy="233"/>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altLang="en-US" b="0">
                  <a:latin typeface="Courier New" pitchFamily="49" charset="0"/>
                </a:rPr>
                <a:t>s = s1+s2+s3+s4;</a:t>
              </a:r>
            </a:p>
          </p:txBody>
        </p:sp>
        <p:cxnSp>
          <p:nvCxnSpPr>
            <p:cNvPr id="103436" name="AutoShape 11"/>
            <p:cNvCxnSpPr>
              <a:cxnSpLocks noChangeShapeType="1"/>
              <a:stCxn id="103430" idx="2"/>
              <a:endCxn id="103431" idx="0"/>
            </p:cNvCxnSpPr>
            <p:nvPr/>
          </p:nvCxnSpPr>
          <p:spPr bwMode="auto">
            <a:xfrm rot="5400000">
              <a:off x="1567" y="469"/>
              <a:ext cx="330" cy="1997"/>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3437" name="AutoShape 12"/>
            <p:cNvCxnSpPr>
              <a:cxnSpLocks noChangeShapeType="1"/>
              <a:stCxn id="103430" idx="2"/>
              <a:endCxn id="103434" idx="0"/>
            </p:cNvCxnSpPr>
            <p:nvPr/>
          </p:nvCxnSpPr>
          <p:spPr bwMode="auto">
            <a:xfrm rot="16200000" flipH="1">
              <a:off x="3703" y="329"/>
              <a:ext cx="330" cy="2275"/>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3438" name="AutoShape 13"/>
            <p:cNvCxnSpPr>
              <a:cxnSpLocks noChangeShapeType="1"/>
              <a:stCxn id="103430" idx="2"/>
              <a:endCxn id="103432" idx="0"/>
            </p:cNvCxnSpPr>
            <p:nvPr/>
          </p:nvCxnSpPr>
          <p:spPr bwMode="auto">
            <a:xfrm rot="5400000">
              <a:off x="2263" y="1165"/>
              <a:ext cx="330" cy="605"/>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3439" name="AutoShape 14"/>
            <p:cNvCxnSpPr>
              <a:cxnSpLocks noChangeShapeType="1"/>
              <a:stCxn id="103430" idx="2"/>
              <a:endCxn id="103433" idx="0"/>
            </p:cNvCxnSpPr>
            <p:nvPr/>
          </p:nvCxnSpPr>
          <p:spPr bwMode="auto">
            <a:xfrm rot="16200000" flipH="1">
              <a:off x="2983" y="1049"/>
              <a:ext cx="330" cy="835"/>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3440" name="AutoShape 15"/>
            <p:cNvCxnSpPr>
              <a:cxnSpLocks noChangeShapeType="1"/>
              <a:stCxn id="103431" idx="2"/>
              <a:endCxn id="103435" idx="0"/>
            </p:cNvCxnSpPr>
            <p:nvPr/>
          </p:nvCxnSpPr>
          <p:spPr bwMode="auto">
            <a:xfrm rot="16200000" flipH="1">
              <a:off x="1623" y="1097"/>
              <a:ext cx="366" cy="2144"/>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3441" name="AutoShape 16"/>
            <p:cNvCxnSpPr>
              <a:cxnSpLocks noChangeShapeType="1"/>
              <a:stCxn id="103434" idx="2"/>
              <a:endCxn id="103435" idx="0"/>
            </p:cNvCxnSpPr>
            <p:nvPr/>
          </p:nvCxnSpPr>
          <p:spPr bwMode="auto">
            <a:xfrm rot="5400000">
              <a:off x="3759" y="1105"/>
              <a:ext cx="366" cy="2128"/>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3442" name="AutoShape 17"/>
            <p:cNvCxnSpPr>
              <a:cxnSpLocks noChangeShapeType="1"/>
              <a:stCxn id="103432" idx="2"/>
              <a:endCxn id="103435" idx="0"/>
            </p:cNvCxnSpPr>
            <p:nvPr/>
          </p:nvCxnSpPr>
          <p:spPr bwMode="auto">
            <a:xfrm rot="16200000" flipH="1">
              <a:off x="2319" y="1793"/>
              <a:ext cx="366" cy="752"/>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3443" name="AutoShape 18"/>
            <p:cNvCxnSpPr>
              <a:cxnSpLocks noChangeShapeType="1"/>
              <a:stCxn id="103433" idx="2"/>
              <a:endCxn id="103435" idx="0"/>
            </p:cNvCxnSpPr>
            <p:nvPr/>
          </p:nvCxnSpPr>
          <p:spPr bwMode="auto">
            <a:xfrm rot="5400000">
              <a:off x="3039" y="1825"/>
              <a:ext cx="366" cy="688"/>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03444" name="Line 19"/>
            <p:cNvSpPr>
              <a:spLocks noChangeShapeType="1"/>
            </p:cNvSpPr>
            <p:nvPr/>
          </p:nvSpPr>
          <p:spPr bwMode="auto">
            <a:xfrm>
              <a:off x="2859" y="2551"/>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03429" name="Line 20"/>
          <p:cNvSpPr>
            <a:spLocks noChangeShapeType="1"/>
          </p:cNvSpPr>
          <p:nvPr/>
        </p:nvSpPr>
        <p:spPr bwMode="auto">
          <a:xfrm>
            <a:off x="4334668" y="990600"/>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64291073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Consider the familiar VADD example</a:t>
            </a:r>
          </a:p>
        </p:txBody>
      </p:sp>
      <p:sp>
        <p:nvSpPr>
          <p:cNvPr id="4" name="Textfeld 4">
            <a:extLst>
              <a:ext uri="{FF2B5EF4-FFF2-40B4-BE49-F238E27FC236}">
                <a16:creationId xmlns:a16="http://schemas.microsoft.com/office/drawing/2014/main" id="{E31E02AF-2288-B44E-8D9C-4E5255D8FE81}"/>
              </a:ext>
            </a:extLst>
          </p:cNvPr>
          <p:cNvSpPr txBox="1"/>
          <p:nvPr/>
        </p:nvSpPr>
        <p:spPr>
          <a:xfrm>
            <a:off x="166689" y="843784"/>
            <a:ext cx="3918928" cy="3621212"/>
          </a:xfrm>
          <a:prstGeom prst="rect">
            <a:avLst/>
          </a:prstGeom>
          <a:solidFill>
            <a:schemeClr val="bg1">
              <a:lumMod val="95000"/>
            </a:schemeClr>
          </a:solidFill>
        </p:spPr>
        <p:txBody>
          <a:bodyPr wrap="square" lIns="0" tIns="36000" rIns="0" bIns="36000" rtlCol="0">
            <a:noAutofit/>
          </a:bodyPr>
          <a:lstStyle/>
          <a:p>
            <a:r>
              <a:rPr lang="en-US" sz="1400" b="1">
                <a:cs typeface="Courier New" panose="02070309020205020404" pitchFamily="49" charset="0"/>
              </a:rPr>
              <a:t>#include &lt;</a:t>
            </a:r>
            <a:r>
              <a:rPr lang="en-US" sz="1400" b="1" err="1">
                <a:cs typeface="Courier New" panose="02070309020205020404" pitchFamily="49" charset="0"/>
              </a:rPr>
              <a:t>omp.h</a:t>
            </a:r>
            <a:r>
              <a:rPr lang="en-US" sz="1400" b="1">
                <a:cs typeface="Courier New" panose="02070309020205020404" pitchFamily="49" charset="0"/>
              </a:rPr>
              <a:t>&gt;</a:t>
            </a:r>
          </a:p>
          <a:p>
            <a:r>
              <a:rPr lang="en-US" sz="1400" b="1">
                <a:cs typeface="Courier New" panose="02070309020205020404" pitchFamily="49" charset="0"/>
              </a:rPr>
              <a:t>#include &lt;</a:t>
            </a:r>
            <a:r>
              <a:rPr lang="en-US" sz="1400" b="1" err="1">
                <a:cs typeface="Courier New" panose="02070309020205020404" pitchFamily="49" charset="0"/>
              </a:rPr>
              <a:t>stdio.h</a:t>
            </a:r>
            <a:r>
              <a:rPr lang="en-US" sz="1400" b="1">
                <a:cs typeface="Courier New" panose="02070309020205020404" pitchFamily="49" charset="0"/>
              </a:rPr>
              <a:t>&gt;</a:t>
            </a:r>
          </a:p>
          <a:p>
            <a:r>
              <a:rPr lang="en-US" sz="1400" b="1">
                <a:cs typeface="Courier New" panose="02070309020205020404" pitchFamily="49" charset="0"/>
              </a:rPr>
              <a:t>#define N  1024</a:t>
            </a:r>
          </a:p>
          <a:p>
            <a:endParaRPr lang="en-US" sz="1400" b="1">
              <a:cs typeface="Courier New" panose="02070309020205020404" pitchFamily="49" charset="0"/>
            </a:endParaRPr>
          </a:p>
          <a:p>
            <a:r>
              <a:rPr lang="en-US" sz="1400" b="1" err="1">
                <a:cs typeface="Courier New" panose="02070309020205020404" pitchFamily="49" charset="0"/>
              </a:rPr>
              <a:t>int</a:t>
            </a:r>
            <a:r>
              <a:rPr lang="en-US" sz="1400" b="1">
                <a:cs typeface="Courier New" panose="02070309020205020404" pitchFamily="49" charset="0"/>
              </a:rPr>
              <a:t> main()</a:t>
            </a:r>
          </a:p>
          <a:p>
            <a:r>
              <a:rPr lang="en-US" sz="1400" b="1">
                <a:cs typeface="Courier New" panose="02070309020205020404" pitchFamily="49" charset="0"/>
              </a:rPr>
              <a:t>{</a:t>
            </a:r>
          </a:p>
          <a:p>
            <a:r>
              <a:rPr lang="en-US" sz="1400" b="1">
                <a:cs typeface="Courier New" panose="02070309020205020404" pitchFamily="49" charset="0"/>
              </a:rPr>
              <a:t>   float a[N], b[N], c[N];</a:t>
            </a:r>
          </a:p>
          <a:p>
            <a:r>
              <a:rPr lang="en-US" sz="1400" b="1">
                <a:cs typeface="Courier New" panose="02070309020205020404" pitchFamily="49" charset="0"/>
              </a:rPr>
              <a:t>   </a:t>
            </a:r>
            <a:r>
              <a:rPr lang="en-US" sz="1400" b="1" err="1">
                <a:cs typeface="Courier New" panose="02070309020205020404" pitchFamily="49" charset="0"/>
              </a:rPr>
              <a:t>int</a:t>
            </a:r>
            <a:r>
              <a:rPr lang="en-US" sz="1400" b="1">
                <a:cs typeface="Courier New" panose="02070309020205020404" pitchFamily="49" charset="0"/>
              </a:rPr>
              <a:t> </a:t>
            </a:r>
            <a:r>
              <a:rPr lang="en-US" sz="1400" b="1" err="1">
                <a:cs typeface="Courier New" panose="02070309020205020404" pitchFamily="49" charset="0"/>
              </a:rPr>
              <a:t>i</a:t>
            </a:r>
            <a:r>
              <a:rPr lang="en-US" sz="1400" b="1">
                <a:cs typeface="Courier New" panose="02070309020205020404" pitchFamily="49" charset="0"/>
              </a:rPr>
              <a:t>;</a:t>
            </a:r>
          </a:p>
          <a:p>
            <a:endParaRPr lang="en-US" sz="1400" b="1">
              <a:cs typeface="Courier New" panose="02070309020205020404" pitchFamily="49" charset="0"/>
            </a:endParaRPr>
          </a:p>
          <a:p>
            <a:r>
              <a:rPr lang="en-US" sz="1400" b="1">
                <a:cs typeface="Courier New" panose="02070309020205020404" pitchFamily="49" charset="0"/>
              </a:rPr>
              <a:t>// initialize a, b and c ….  </a:t>
            </a:r>
          </a:p>
          <a:p>
            <a:endParaRPr lang="en-US" sz="1400" b="1">
              <a:cs typeface="Courier New" panose="02070309020205020404" pitchFamily="49" charset="0"/>
            </a:endParaRPr>
          </a:p>
          <a:p>
            <a:r>
              <a:rPr lang="en-US" sz="1400" b="1">
                <a:cs typeface="Courier New" panose="02070309020205020404" pitchFamily="49" charset="0"/>
              </a:rPr>
              <a:t>   for(</a:t>
            </a:r>
            <a:r>
              <a:rPr lang="en-US" sz="1400" b="1" err="1">
                <a:cs typeface="Courier New" panose="02070309020205020404" pitchFamily="49" charset="0"/>
              </a:rPr>
              <a:t>i</a:t>
            </a:r>
            <a:r>
              <a:rPr lang="en-US" sz="1400" b="1">
                <a:cs typeface="Courier New" panose="02070309020205020404" pitchFamily="49" charset="0"/>
              </a:rPr>
              <a:t>=0;i&lt;</a:t>
            </a:r>
            <a:r>
              <a:rPr lang="en-US" sz="1400" b="1" err="1">
                <a:cs typeface="Courier New" panose="02070309020205020404" pitchFamily="49" charset="0"/>
              </a:rPr>
              <a:t>N;i</a:t>
            </a:r>
            <a:r>
              <a:rPr lang="en-US" sz="1400" b="1">
                <a:cs typeface="Courier New" panose="02070309020205020404" pitchFamily="49" charset="0"/>
              </a:rPr>
              <a:t>++)</a:t>
            </a:r>
          </a:p>
          <a:p>
            <a:r>
              <a:rPr lang="en-US" sz="1400" b="1">
                <a:cs typeface="Courier New" panose="02070309020205020404" pitchFamily="49" charset="0"/>
              </a:rPr>
              <a:t>      c[</a:t>
            </a:r>
            <a:r>
              <a:rPr lang="en-US" sz="1400" b="1" err="1">
                <a:cs typeface="Courier New" panose="02070309020205020404" pitchFamily="49" charset="0"/>
              </a:rPr>
              <a:t>i</a:t>
            </a:r>
            <a:r>
              <a:rPr lang="en-US" sz="1400" b="1">
                <a:cs typeface="Courier New" panose="02070309020205020404" pitchFamily="49" charset="0"/>
              </a:rPr>
              <a:t>] += a[</a:t>
            </a:r>
            <a:r>
              <a:rPr lang="en-US" sz="1400" b="1" err="1">
                <a:cs typeface="Courier New" panose="02070309020205020404" pitchFamily="49" charset="0"/>
              </a:rPr>
              <a:t>i</a:t>
            </a:r>
            <a:r>
              <a:rPr lang="en-US" sz="1400" b="1">
                <a:cs typeface="Courier New" panose="02070309020205020404" pitchFamily="49" charset="0"/>
              </a:rPr>
              <a:t>] + b[</a:t>
            </a:r>
            <a:r>
              <a:rPr lang="en-US" sz="1400" b="1" err="1">
                <a:cs typeface="Courier New" panose="02070309020205020404" pitchFamily="49" charset="0"/>
              </a:rPr>
              <a:t>i</a:t>
            </a:r>
            <a:r>
              <a:rPr lang="en-US" sz="1400" b="1">
                <a:cs typeface="Courier New" panose="02070309020205020404" pitchFamily="49" charset="0"/>
              </a:rPr>
              <a:t>];</a:t>
            </a:r>
          </a:p>
          <a:p>
            <a:endParaRPr lang="en-US" sz="1400" b="1">
              <a:cs typeface="Courier New" panose="02070309020205020404" pitchFamily="49" charset="0"/>
            </a:endParaRPr>
          </a:p>
          <a:p>
            <a:r>
              <a:rPr lang="en-US" sz="1400" b="1">
                <a:cs typeface="Courier New" panose="02070309020205020404" pitchFamily="49" charset="0"/>
              </a:rPr>
              <a:t>// Test results, report results …</a:t>
            </a:r>
          </a:p>
          <a:p>
            <a:r>
              <a:rPr lang="en-US" sz="1400" b="1">
                <a:cs typeface="Courier New" panose="02070309020205020404" pitchFamily="49" charset="0"/>
              </a:rPr>
              <a:t>}</a:t>
            </a:r>
          </a:p>
        </p:txBody>
      </p:sp>
      <p:sp>
        <p:nvSpPr>
          <p:cNvPr id="8" name="Text Placeholder 1">
            <a:extLst>
              <a:ext uri="{FF2B5EF4-FFF2-40B4-BE49-F238E27FC236}">
                <a16:creationId xmlns:a16="http://schemas.microsoft.com/office/drawing/2014/main" id="{DB03CC91-2BAD-0E41-BE4B-A2574F059664}"/>
              </a:ext>
            </a:extLst>
          </p:cNvPr>
          <p:cNvSpPr txBox="1">
            <a:spLocks/>
          </p:cNvSpPr>
          <p:nvPr/>
        </p:nvSpPr>
        <p:spPr>
          <a:xfrm>
            <a:off x="303538" y="4610911"/>
            <a:ext cx="8467725" cy="2033081"/>
          </a:xfrm>
          <a:prstGeom prst="rect">
            <a:avLst/>
          </a:prstGeom>
        </p:spPr>
        <p:txBody>
          <a:bodyPr>
            <a:noAutofit/>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800" kern="0"/>
              <a:t>The strategy:</a:t>
            </a:r>
          </a:p>
          <a:p>
            <a:pPr lvl="1"/>
            <a:r>
              <a:rPr lang="en-US" sz="1600" kern="0"/>
              <a:t>Chunk loop level 1:  distribute big chunks of loop iterations to teams running on compute units (thread blocks, coherency domains, card, etc...) </a:t>
            </a:r>
          </a:p>
          <a:p>
            <a:pPr lvl="1"/>
            <a:r>
              <a:rPr lang="en-US" sz="1600" kern="0"/>
              <a:t>Chunk loop level 2: loop workshare the iterations in a distributed chunk across threads in a team.</a:t>
            </a:r>
          </a:p>
          <a:p>
            <a:pPr lvl="1"/>
            <a:r>
              <a:rPr lang="en-US" sz="1600" kern="0"/>
              <a:t>Chunk loop level 3: Use </a:t>
            </a:r>
            <a:r>
              <a:rPr lang="en-US" sz="1600" kern="0" err="1"/>
              <a:t>simd</a:t>
            </a:r>
            <a:r>
              <a:rPr lang="en-US" sz="1600" kern="0"/>
              <a:t> level parallelism inside each thread.</a:t>
            </a:r>
          </a:p>
        </p:txBody>
      </p:sp>
      <p:sp>
        <p:nvSpPr>
          <p:cNvPr id="9" name="Text Placeholder 1">
            <a:extLst>
              <a:ext uri="{FF2B5EF4-FFF2-40B4-BE49-F238E27FC236}">
                <a16:creationId xmlns:a16="http://schemas.microsoft.com/office/drawing/2014/main" id="{674506A4-CCBF-D74B-95B7-A81BD9ADAFC9}"/>
              </a:ext>
            </a:extLst>
          </p:cNvPr>
          <p:cNvSpPr txBox="1">
            <a:spLocks/>
          </p:cNvSpPr>
          <p:nvPr/>
        </p:nvSpPr>
        <p:spPr>
          <a:xfrm>
            <a:off x="4153711" y="2527930"/>
            <a:ext cx="4805464" cy="1282733"/>
          </a:xfrm>
          <a:prstGeom prst="rect">
            <a:avLst/>
          </a:prstGeom>
        </p:spPr>
        <p:txBody>
          <a:bodyPr>
            <a:noAutofit/>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None/>
            </a:pPr>
            <a:r>
              <a:rPr lang="en-US" sz="2800" kern="0"/>
              <a:t>The challenge:</a:t>
            </a:r>
          </a:p>
          <a:p>
            <a:pPr lvl="1"/>
            <a:r>
              <a:rPr lang="en-US" sz="1600" kern="0"/>
              <a:t>How to workshare the VADD loop across the hierarchy of compute units and processing elements</a:t>
            </a:r>
          </a:p>
        </p:txBody>
      </p:sp>
    </p:spTree>
    <p:extLst>
      <p:ext uri="{BB962C8B-B14F-4D97-AF65-F5344CB8AC3E}">
        <p14:creationId xmlns:p14="http://schemas.microsoft.com/office/powerpoint/2010/main" val="78597938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t>Accelerated </a:t>
            </a:r>
            <a:r>
              <a:rPr lang="en-US" err="1"/>
              <a:t>Worksharing</a:t>
            </a:r>
            <a:endParaRPr lang="en-US"/>
          </a:p>
        </p:txBody>
      </p:sp>
      <p:graphicFrame>
        <p:nvGraphicFramePr>
          <p:cNvPr id="3" name="Table 2"/>
          <p:cNvGraphicFramePr>
            <a:graphicFrameLocks noGrp="1"/>
          </p:cNvGraphicFramePr>
          <p:nvPr>
            <p:extLst/>
          </p:nvPr>
        </p:nvGraphicFramePr>
        <p:xfrm>
          <a:off x="228600" y="2362200"/>
          <a:ext cx="8553152" cy="228600"/>
        </p:xfrm>
        <a:graphic>
          <a:graphicData uri="http://schemas.openxmlformats.org/drawingml/2006/table">
            <a:tbl>
              <a:tblPr>
                <a:tableStyleId>{5C22544A-7EE6-4342-B048-85BDC9FD1C3A}</a:tableStyleId>
              </a:tblPr>
              <a:tblGrid>
                <a:gridCol w="133643">
                  <a:extLst>
                    <a:ext uri="{9D8B030D-6E8A-4147-A177-3AD203B41FA5}">
                      <a16:colId xmlns:a16="http://schemas.microsoft.com/office/drawing/2014/main" val="20000"/>
                    </a:ext>
                  </a:extLst>
                </a:gridCol>
                <a:gridCol w="133643">
                  <a:extLst>
                    <a:ext uri="{9D8B030D-6E8A-4147-A177-3AD203B41FA5}">
                      <a16:colId xmlns:a16="http://schemas.microsoft.com/office/drawing/2014/main" val="20001"/>
                    </a:ext>
                  </a:extLst>
                </a:gridCol>
                <a:gridCol w="133643">
                  <a:extLst>
                    <a:ext uri="{9D8B030D-6E8A-4147-A177-3AD203B41FA5}">
                      <a16:colId xmlns:a16="http://schemas.microsoft.com/office/drawing/2014/main" val="20002"/>
                    </a:ext>
                  </a:extLst>
                </a:gridCol>
                <a:gridCol w="133643">
                  <a:extLst>
                    <a:ext uri="{9D8B030D-6E8A-4147-A177-3AD203B41FA5}">
                      <a16:colId xmlns:a16="http://schemas.microsoft.com/office/drawing/2014/main" val="20003"/>
                    </a:ext>
                  </a:extLst>
                </a:gridCol>
                <a:gridCol w="133643">
                  <a:extLst>
                    <a:ext uri="{9D8B030D-6E8A-4147-A177-3AD203B41FA5}">
                      <a16:colId xmlns:a16="http://schemas.microsoft.com/office/drawing/2014/main" val="20004"/>
                    </a:ext>
                  </a:extLst>
                </a:gridCol>
                <a:gridCol w="133643">
                  <a:extLst>
                    <a:ext uri="{9D8B030D-6E8A-4147-A177-3AD203B41FA5}">
                      <a16:colId xmlns:a16="http://schemas.microsoft.com/office/drawing/2014/main" val="20005"/>
                    </a:ext>
                  </a:extLst>
                </a:gridCol>
                <a:gridCol w="133643">
                  <a:extLst>
                    <a:ext uri="{9D8B030D-6E8A-4147-A177-3AD203B41FA5}">
                      <a16:colId xmlns:a16="http://schemas.microsoft.com/office/drawing/2014/main" val="20006"/>
                    </a:ext>
                  </a:extLst>
                </a:gridCol>
                <a:gridCol w="133643">
                  <a:extLst>
                    <a:ext uri="{9D8B030D-6E8A-4147-A177-3AD203B41FA5}">
                      <a16:colId xmlns:a16="http://schemas.microsoft.com/office/drawing/2014/main" val="20007"/>
                    </a:ext>
                  </a:extLst>
                </a:gridCol>
                <a:gridCol w="133643">
                  <a:extLst>
                    <a:ext uri="{9D8B030D-6E8A-4147-A177-3AD203B41FA5}">
                      <a16:colId xmlns:a16="http://schemas.microsoft.com/office/drawing/2014/main" val="20008"/>
                    </a:ext>
                  </a:extLst>
                </a:gridCol>
                <a:gridCol w="133643">
                  <a:extLst>
                    <a:ext uri="{9D8B030D-6E8A-4147-A177-3AD203B41FA5}">
                      <a16:colId xmlns:a16="http://schemas.microsoft.com/office/drawing/2014/main" val="20009"/>
                    </a:ext>
                  </a:extLst>
                </a:gridCol>
                <a:gridCol w="133643">
                  <a:extLst>
                    <a:ext uri="{9D8B030D-6E8A-4147-A177-3AD203B41FA5}">
                      <a16:colId xmlns:a16="http://schemas.microsoft.com/office/drawing/2014/main" val="20010"/>
                    </a:ext>
                  </a:extLst>
                </a:gridCol>
                <a:gridCol w="133643">
                  <a:extLst>
                    <a:ext uri="{9D8B030D-6E8A-4147-A177-3AD203B41FA5}">
                      <a16:colId xmlns:a16="http://schemas.microsoft.com/office/drawing/2014/main" val="20011"/>
                    </a:ext>
                  </a:extLst>
                </a:gridCol>
                <a:gridCol w="133643">
                  <a:extLst>
                    <a:ext uri="{9D8B030D-6E8A-4147-A177-3AD203B41FA5}">
                      <a16:colId xmlns:a16="http://schemas.microsoft.com/office/drawing/2014/main" val="20012"/>
                    </a:ext>
                  </a:extLst>
                </a:gridCol>
                <a:gridCol w="133643">
                  <a:extLst>
                    <a:ext uri="{9D8B030D-6E8A-4147-A177-3AD203B41FA5}">
                      <a16:colId xmlns:a16="http://schemas.microsoft.com/office/drawing/2014/main" val="20013"/>
                    </a:ext>
                  </a:extLst>
                </a:gridCol>
                <a:gridCol w="133643">
                  <a:extLst>
                    <a:ext uri="{9D8B030D-6E8A-4147-A177-3AD203B41FA5}">
                      <a16:colId xmlns:a16="http://schemas.microsoft.com/office/drawing/2014/main" val="20014"/>
                    </a:ext>
                  </a:extLst>
                </a:gridCol>
                <a:gridCol w="133643">
                  <a:extLst>
                    <a:ext uri="{9D8B030D-6E8A-4147-A177-3AD203B41FA5}">
                      <a16:colId xmlns:a16="http://schemas.microsoft.com/office/drawing/2014/main" val="20015"/>
                    </a:ext>
                  </a:extLst>
                </a:gridCol>
                <a:gridCol w="133643">
                  <a:extLst>
                    <a:ext uri="{9D8B030D-6E8A-4147-A177-3AD203B41FA5}">
                      <a16:colId xmlns:a16="http://schemas.microsoft.com/office/drawing/2014/main" val="20016"/>
                    </a:ext>
                  </a:extLst>
                </a:gridCol>
                <a:gridCol w="133643">
                  <a:extLst>
                    <a:ext uri="{9D8B030D-6E8A-4147-A177-3AD203B41FA5}">
                      <a16:colId xmlns:a16="http://schemas.microsoft.com/office/drawing/2014/main" val="20017"/>
                    </a:ext>
                  </a:extLst>
                </a:gridCol>
                <a:gridCol w="133643">
                  <a:extLst>
                    <a:ext uri="{9D8B030D-6E8A-4147-A177-3AD203B41FA5}">
                      <a16:colId xmlns:a16="http://schemas.microsoft.com/office/drawing/2014/main" val="20018"/>
                    </a:ext>
                  </a:extLst>
                </a:gridCol>
                <a:gridCol w="133643">
                  <a:extLst>
                    <a:ext uri="{9D8B030D-6E8A-4147-A177-3AD203B41FA5}">
                      <a16:colId xmlns:a16="http://schemas.microsoft.com/office/drawing/2014/main" val="20019"/>
                    </a:ext>
                  </a:extLst>
                </a:gridCol>
                <a:gridCol w="133643">
                  <a:extLst>
                    <a:ext uri="{9D8B030D-6E8A-4147-A177-3AD203B41FA5}">
                      <a16:colId xmlns:a16="http://schemas.microsoft.com/office/drawing/2014/main" val="20020"/>
                    </a:ext>
                  </a:extLst>
                </a:gridCol>
                <a:gridCol w="133643">
                  <a:extLst>
                    <a:ext uri="{9D8B030D-6E8A-4147-A177-3AD203B41FA5}">
                      <a16:colId xmlns:a16="http://schemas.microsoft.com/office/drawing/2014/main" val="20021"/>
                    </a:ext>
                  </a:extLst>
                </a:gridCol>
                <a:gridCol w="133643">
                  <a:extLst>
                    <a:ext uri="{9D8B030D-6E8A-4147-A177-3AD203B41FA5}">
                      <a16:colId xmlns:a16="http://schemas.microsoft.com/office/drawing/2014/main" val="20022"/>
                    </a:ext>
                  </a:extLst>
                </a:gridCol>
                <a:gridCol w="133643">
                  <a:extLst>
                    <a:ext uri="{9D8B030D-6E8A-4147-A177-3AD203B41FA5}">
                      <a16:colId xmlns:a16="http://schemas.microsoft.com/office/drawing/2014/main" val="20023"/>
                    </a:ext>
                  </a:extLst>
                </a:gridCol>
                <a:gridCol w="133643">
                  <a:extLst>
                    <a:ext uri="{9D8B030D-6E8A-4147-A177-3AD203B41FA5}">
                      <a16:colId xmlns:a16="http://schemas.microsoft.com/office/drawing/2014/main" val="20024"/>
                    </a:ext>
                  </a:extLst>
                </a:gridCol>
                <a:gridCol w="133643">
                  <a:extLst>
                    <a:ext uri="{9D8B030D-6E8A-4147-A177-3AD203B41FA5}">
                      <a16:colId xmlns:a16="http://schemas.microsoft.com/office/drawing/2014/main" val="20025"/>
                    </a:ext>
                  </a:extLst>
                </a:gridCol>
                <a:gridCol w="133643">
                  <a:extLst>
                    <a:ext uri="{9D8B030D-6E8A-4147-A177-3AD203B41FA5}">
                      <a16:colId xmlns:a16="http://schemas.microsoft.com/office/drawing/2014/main" val="20026"/>
                    </a:ext>
                  </a:extLst>
                </a:gridCol>
                <a:gridCol w="133643">
                  <a:extLst>
                    <a:ext uri="{9D8B030D-6E8A-4147-A177-3AD203B41FA5}">
                      <a16:colId xmlns:a16="http://schemas.microsoft.com/office/drawing/2014/main" val="20027"/>
                    </a:ext>
                  </a:extLst>
                </a:gridCol>
                <a:gridCol w="133643">
                  <a:extLst>
                    <a:ext uri="{9D8B030D-6E8A-4147-A177-3AD203B41FA5}">
                      <a16:colId xmlns:a16="http://schemas.microsoft.com/office/drawing/2014/main" val="20028"/>
                    </a:ext>
                  </a:extLst>
                </a:gridCol>
                <a:gridCol w="133643">
                  <a:extLst>
                    <a:ext uri="{9D8B030D-6E8A-4147-A177-3AD203B41FA5}">
                      <a16:colId xmlns:a16="http://schemas.microsoft.com/office/drawing/2014/main" val="20029"/>
                    </a:ext>
                  </a:extLst>
                </a:gridCol>
                <a:gridCol w="133643">
                  <a:extLst>
                    <a:ext uri="{9D8B030D-6E8A-4147-A177-3AD203B41FA5}">
                      <a16:colId xmlns:a16="http://schemas.microsoft.com/office/drawing/2014/main" val="20030"/>
                    </a:ext>
                  </a:extLst>
                </a:gridCol>
                <a:gridCol w="133643">
                  <a:extLst>
                    <a:ext uri="{9D8B030D-6E8A-4147-A177-3AD203B41FA5}">
                      <a16:colId xmlns:a16="http://schemas.microsoft.com/office/drawing/2014/main" val="20031"/>
                    </a:ext>
                  </a:extLst>
                </a:gridCol>
                <a:gridCol w="133643">
                  <a:extLst>
                    <a:ext uri="{9D8B030D-6E8A-4147-A177-3AD203B41FA5}">
                      <a16:colId xmlns:a16="http://schemas.microsoft.com/office/drawing/2014/main" val="20032"/>
                    </a:ext>
                  </a:extLst>
                </a:gridCol>
                <a:gridCol w="133643">
                  <a:extLst>
                    <a:ext uri="{9D8B030D-6E8A-4147-A177-3AD203B41FA5}">
                      <a16:colId xmlns:a16="http://schemas.microsoft.com/office/drawing/2014/main" val="20033"/>
                    </a:ext>
                  </a:extLst>
                </a:gridCol>
                <a:gridCol w="133643">
                  <a:extLst>
                    <a:ext uri="{9D8B030D-6E8A-4147-A177-3AD203B41FA5}">
                      <a16:colId xmlns:a16="http://schemas.microsoft.com/office/drawing/2014/main" val="20034"/>
                    </a:ext>
                  </a:extLst>
                </a:gridCol>
                <a:gridCol w="133643">
                  <a:extLst>
                    <a:ext uri="{9D8B030D-6E8A-4147-A177-3AD203B41FA5}">
                      <a16:colId xmlns:a16="http://schemas.microsoft.com/office/drawing/2014/main" val="20035"/>
                    </a:ext>
                  </a:extLst>
                </a:gridCol>
                <a:gridCol w="133643">
                  <a:extLst>
                    <a:ext uri="{9D8B030D-6E8A-4147-A177-3AD203B41FA5}">
                      <a16:colId xmlns:a16="http://schemas.microsoft.com/office/drawing/2014/main" val="20036"/>
                    </a:ext>
                  </a:extLst>
                </a:gridCol>
                <a:gridCol w="133643">
                  <a:extLst>
                    <a:ext uri="{9D8B030D-6E8A-4147-A177-3AD203B41FA5}">
                      <a16:colId xmlns:a16="http://schemas.microsoft.com/office/drawing/2014/main" val="20037"/>
                    </a:ext>
                  </a:extLst>
                </a:gridCol>
                <a:gridCol w="133643">
                  <a:extLst>
                    <a:ext uri="{9D8B030D-6E8A-4147-A177-3AD203B41FA5}">
                      <a16:colId xmlns:a16="http://schemas.microsoft.com/office/drawing/2014/main" val="20038"/>
                    </a:ext>
                  </a:extLst>
                </a:gridCol>
                <a:gridCol w="133643">
                  <a:extLst>
                    <a:ext uri="{9D8B030D-6E8A-4147-A177-3AD203B41FA5}">
                      <a16:colId xmlns:a16="http://schemas.microsoft.com/office/drawing/2014/main" val="20039"/>
                    </a:ext>
                  </a:extLst>
                </a:gridCol>
                <a:gridCol w="133643">
                  <a:extLst>
                    <a:ext uri="{9D8B030D-6E8A-4147-A177-3AD203B41FA5}">
                      <a16:colId xmlns:a16="http://schemas.microsoft.com/office/drawing/2014/main" val="20040"/>
                    </a:ext>
                  </a:extLst>
                </a:gridCol>
                <a:gridCol w="133643">
                  <a:extLst>
                    <a:ext uri="{9D8B030D-6E8A-4147-A177-3AD203B41FA5}">
                      <a16:colId xmlns:a16="http://schemas.microsoft.com/office/drawing/2014/main" val="20041"/>
                    </a:ext>
                  </a:extLst>
                </a:gridCol>
                <a:gridCol w="133643">
                  <a:extLst>
                    <a:ext uri="{9D8B030D-6E8A-4147-A177-3AD203B41FA5}">
                      <a16:colId xmlns:a16="http://schemas.microsoft.com/office/drawing/2014/main" val="20042"/>
                    </a:ext>
                  </a:extLst>
                </a:gridCol>
                <a:gridCol w="133643">
                  <a:extLst>
                    <a:ext uri="{9D8B030D-6E8A-4147-A177-3AD203B41FA5}">
                      <a16:colId xmlns:a16="http://schemas.microsoft.com/office/drawing/2014/main" val="20043"/>
                    </a:ext>
                  </a:extLst>
                </a:gridCol>
                <a:gridCol w="133643">
                  <a:extLst>
                    <a:ext uri="{9D8B030D-6E8A-4147-A177-3AD203B41FA5}">
                      <a16:colId xmlns:a16="http://schemas.microsoft.com/office/drawing/2014/main" val="20044"/>
                    </a:ext>
                  </a:extLst>
                </a:gridCol>
                <a:gridCol w="133643">
                  <a:extLst>
                    <a:ext uri="{9D8B030D-6E8A-4147-A177-3AD203B41FA5}">
                      <a16:colId xmlns:a16="http://schemas.microsoft.com/office/drawing/2014/main" val="20045"/>
                    </a:ext>
                  </a:extLst>
                </a:gridCol>
                <a:gridCol w="133643">
                  <a:extLst>
                    <a:ext uri="{9D8B030D-6E8A-4147-A177-3AD203B41FA5}">
                      <a16:colId xmlns:a16="http://schemas.microsoft.com/office/drawing/2014/main" val="20046"/>
                    </a:ext>
                  </a:extLst>
                </a:gridCol>
                <a:gridCol w="133643">
                  <a:extLst>
                    <a:ext uri="{9D8B030D-6E8A-4147-A177-3AD203B41FA5}">
                      <a16:colId xmlns:a16="http://schemas.microsoft.com/office/drawing/2014/main" val="20047"/>
                    </a:ext>
                  </a:extLst>
                </a:gridCol>
                <a:gridCol w="133643">
                  <a:extLst>
                    <a:ext uri="{9D8B030D-6E8A-4147-A177-3AD203B41FA5}">
                      <a16:colId xmlns:a16="http://schemas.microsoft.com/office/drawing/2014/main" val="20048"/>
                    </a:ext>
                  </a:extLst>
                </a:gridCol>
                <a:gridCol w="133643">
                  <a:extLst>
                    <a:ext uri="{9D8B030D-6E8A-4147-A177-3AD203B41FA5}">
                      <a16:colId xmlns:a16="http://schemas.microsoft.com/office/drawing/2014/main" val="20049"/>
                    </a:ext>
                  </a:extLst>
                </a:gridCol>
                <a:gridCol w="133643">
                  <a:extLst>
                    <a:ext uri="{9D8B030D-6E8A-4147-A177-3AD203B41FA5}">
                      <a16:colId xmlns:a16="http://schemas.microsoft.com/office/drawing/2014/main" val="20050"/>
                    </a:ext>
                  </a:extLst>
                </a:gridCol>
                <a:gridCol w="133643">
                  <a:extLst>
                    <a:ext uri="{9D8B030D-6E8A-4147-A177-3AD203B41FA5}">
                      <a16:colId xmlns:a16="http://schemas.microsoft.com/office/drawing/2014/main" val="20051"/>
                    </a:ext>
                  </a:extLst>
                </a:gridCol>
                <a:gridCol w="133643">
                  <a:extLst>
                    <a:ext uri="{9D8B030D-6E8A-4147-A177-3AD203B41FA5}">
                      <a16:colId xmlns:a16="http://schemas.microsoft.com/office/drawing/2014/main" val="20052"/>
                    </a:ext>
                  </a:extLst>
                </a:gridCol>
                <a:gridCol w="133643">
                  <a:extLst>
                    <a:ext uri="{9D8B030D-6E8A-4147-A177-3AD203B41FA5}">
                      <a16:colId xmlns:a16="http://schemas.microsoft.com/office/drawing/2014/main" val="20053"/>
                    </a:ext>
                  </a:extLst>
                </a:gridCol>
                <a:gridCol w="133643">
                  <a:extLst>
                    <a:ext uri="{9D8B030D-6E8A-4147-A177-3AD203B41FA5}">
                      <a16:colId xmlns:a16="http://schemas.microsoft.com/office/drawing/2014/main" val="20054"/>
                    </a:ext>
                  </a:extLst>
                </a:gridCol>
                <a:gridCol w="133643">
                  <a:extLst>
                    <a:ext uri="{9D8B030D-6E8A-4147-A177-3AD203B41FA5}">
                      <a16:colId xmlns:a16="http://schemas.microsoft.com/office/drawing/2014/main" val="20055"/>
                    </a:ext>
                  </a:extLst>
                </a:gridCol>
                <a:gridCol w="133643">
                  <a:extLst>
                    <a:ext uri="{9D8B030D-6E8A-4147-A177-3AD203B41FA5}">
                      <a16:colId xmlns:a16="http://schemas.microsoft.com/office/drawing/2014/main" val="20056"/>
                    </a:ext>
                  </a:extLst>
                </a:gridCol>
                <a:gridCol w="133643">
                  <a:extLst>
                    <a:ext uri="{9D8B030D-6E8A-4147-A177-3AD203B41FA5}">
                      <a16:colId xmlns:a16="http://schemas.microsoft.com/office/drawing/2014/main" val="20057"/>
                    </a:ext>
                  </a:extLst>
                </a:gridCol>
                <a:gridCol w="133643">
                  <a:extLst>
                    <a:ext uri="{9D8B030D-6E8A-4147-A177-3AD203B41FA5}">
                      <a16:colId xmlns:a16="http://schemas.microsoft.com/office/drawing/2014/main" val="20058"/>
                    </a:ext>
                  </a:extLst>
                </a:gridCol>
                <a:gridCol w="133643">
                  <a:extLst>
                    <a:ext uri="{9D8B030D-6E8A-4147-A177-3AD203B41FA5}">
                      <a16:colId xmlns:a16="http://schemas.microsoft.com/office/drawing/2014/main" val="20059"/>
                    </a:ext>
                  </a:extLst>
                </a:gridCol>
                <a:gridCol w="133643">
                  <a:extLst>
                    <a:ext uri="{9D8B030D-6E8A-4147-A177-3AD203B41FA5}">
                      <a16:colId xmlns:a16="http://schemas.microsoft.com/office/drawing/2014/main" val="20060"/>
                    </a:ext>
                  </a:extLst>
                </a:gridCol>
                <a:gridCol w="133643">
                  <a:extLst>
                    <a:ext uri="{9D8B030D-6E8A-4147-A177-3AD203B41FA5}">
                      <a16:colId xmlns:a16="http://schemas.microsoft.com/office/drawing/2014/main" val="20061"/>
                    </a:ext>
                  </a:extLst>
                </a:gridCol>
                <a:gridCol w="133643">
                  <a:extLst>
                    <a:ext uri="{9D8B030D-6E8A-4147-A177-3AD203B41FA5}">
                      <a16:colId xmlns:a16="http://schemas.microsoft.com/office/drawing/2014/main" val="20062"/>
                    </a:ext>
                  </a:extLst>
                </a:gridCol>
                <a:gridCol w="133643">
                  <a:extLst>
                    <a:ext uri="{9D8B030D-6E8A-4147-A177-3AD203B41FA5}">
                      <a16:colId xmlns:a16="http://schemas.microsoft.com/office/drawing/2014/main" val="20063"/>
                    </a:ext>
                  </a:extLst>
                </a:gridCol>
              </a:tblGrid>
              <a:tr h="228600">
                <a:tc>
                  <a:txBody>
                    <a:bodyPr/>
                    <a:lstStyle/>
                    <a:p>
                      <a:pPr algn="ctr"/>
                      <a:r>
                        <a:rPr lang="en-US" sz="800" kern="100" spc="-100" baseline="0">
                          <a:latin typeface="Courier New" panose="02070309020205020404" pitchFamily="49"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23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32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33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35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36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37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39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42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47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48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49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51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52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53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54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56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57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59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61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62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algn="ctr"/>
                      <a:r>
                        <a:rPr lang="en-US" sz="800" kern="100" spc="-100" baseline="0">
                          <a:latin typeface="Courier New" panose="02070309020205020404" pitchFamily="49" charset="0"/>
                        </a:rPr>
                        <a:t>63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nvPr>
        </p:nvGraphicFramePr>
        <p:xfrm>
          <a:off x="152400" y="3886200"/>
          <a:ext cx="4276576" cy="228600"/>
        </p:xfrm>
        <a:graphic>
          <a:graphicData uri="http://schemas.openxmlformats.org/drawingml/2006/table">
            <a:tbl>
              <a:tblPr>
                <a:tableStyleId>{5C22544A-7EE6-4342-B048-85BDC9FD1C3A}</a:tableStyleId>
              </a:tblPr>
              <a:tblGrid>
                <a:gridCol w="133643">
                  <a:extLst>
                    <a:ext uri="{9D8B030D-6E8A-4147-A177-3AD203B41FA5}">
                      <a16:colId xmlns:a16="http://schemas.microsoft.com/office/drawing/2014/main" val="20000"/>
                    </a:ext>
                  </a:extLst>
                </a:gridCol>
                <a:gridCol w="133643">
                  <a:extLst>
                    <a:ext uri="{9D8B030D-6E8A-4147-A177-3AD203B41FA5}">
                      <a16:colId xmlns:a16="http://schemas.microsoft.com/office/drawing/2014/main" val="20001"/>
                    </a:ext>
                  </a:extLst>
                </a:gridCol>
                <a:gridCol w="133643">
                  <a:extLst>
                    <a:ext uri="{9D8B030D-6E8A-4147-A177-3AD203B41FA5}">
                      <a16:colId xmlns:a16="http://schemas.microsoft.com/office/drawing/2014/main" val="20002"/>
                    </a:ext>
                  </a:extLst>
                </a:gridCol>
                <a:gridCol w="133643">
                  <a:extLst>
                    <a:ext uri="{9D8B030D-6E8A-4147-A177-3AD203B41FA5}">
                      <a16:colId xmlns:a16="http://schemas.microsoft.com/office/drawing/2014/main" val="20003"/>
                    </a:ext>
                  </a:extLst>
                </a:gridCol>
                <a:gridCol w="133643">
                  <a:extLst>
                    <a:ext uri="{9D8B030D-6E8A-4147-A177-3AD203B41FA5}">
                      <a16:colId xmlns:a16="http://schemas.microsoft.com/office/drawing/2014/main" val="20004"/>
                    </a:ext>
                  </a:extLst>
                </a:gridCol>
                <a:gridCol w="133643">
                  <a:extLst>
                    <a:ext uri="{9D8B030D-6E8A-4147-A177-3AD203B41FA5}">
                      <a16:colId xmlns:a16="http://schemas.microsoft.com/office/drawing/2014/main" val="20005"/>
                    </a:ext>
                  </a:extLst>
                </a:gridCol>
                <a:gridCol w="133643">
                  <a:extLst>
                    <a:ext uri="{9D8B030D-6E8A-4147-A177-3AD203B41FA5}">
                      <a16:colId xmlns:a16="http://schemas.microsoft.com/office/drawing/2014/main" val="20006"/>
                    </a:ext>
                  </a:extLst>
                </a:gridCol>
                <a:gridCol w="133643">
                  <a:extLst>
                    <a:ext uri="{9D8B030D-6E8A-4147-A177-3AD203B41FA5}">
                      <a16:colId xmlns:a16="http://schemas.microsoft.com/office/drawing/2014/main" val="20007"/>
                    </a:ext>
                  </a:extLst>
                </a:gridCol>
                <a:gridCol w="133643">
                  <a:extLst>
                    <a:ext uri="{9D8B030D-6E8A-4147-A177-3AD203B41FA5}">
                      <a16:colId xmlns:a16="http://schemas.microsoft.com/office/drawing/2014/main" val="20008"/>
                    </a:ext>
                  </a:extLst>
                </a:gridCol>
                <a:gridCol w="133643">
                  <a:extLst>
                    <a:ext uri="{9D8B030D-6E8A-4147-A177-3AD203B41FA5}">
                      <a16:colId xmlns:a16="http://schemas.microsoft.com/office/drawing/2014/main" val="20009"/>
                    </a:ext>
                  </a:extLst>
                </a:gridCol>
                <a:gridCol w="133643">
                  <a:extLst>
                    <a:ext uri="{9D8B030D-6E8A-4147-A177-3AD203B41FA5}">
                      <a16:colId xmlns:a16="http://schemas.microsoft.com/office/drawing/2014/main" val="20010"/>
                    </a:ext>
                  </a:extLst>
                </a:gridCol>
                <a:gridCol w="133643">
                  <a:extLst>
                    <a:ext uri="{9D8B030D-6E8A-4147-A177-3AD203B41FA5}">
                      <a16:colId xmlns:a16="http://schemas.microsoft.com/office/drawing/2014/main" val="20011"/>
                    </a:ext>
                  </a:extLst>
                </a:gridCol>
                <a:gridCol w="133643">
                  <a:extLst>
                    <a:ext uri="{9D8B030D-6E8A-4147-A177-3AD203B41FA5}">
                      <a16:colId xmlns:a16="http://schemas.microsoft.com/office/drawing/2014/main" val="20012"/>
                    </a:ext>
                  </a:extLst>
                </a:gridCol>
                <a:gridCol w="133643">
                  <a:extLst>
                    <a:ext uri="{9D8B030D-6E8A-4147-A177-3AD203B41FA5}">
                      <a16:colId xmlns:a16="http://schemas.microsoft.com/office/drawing/2014/main" val="20013"/>
                    </a:ext>
                  </a:extLst>
                </a:gridCol>
                <a:gridCol w="133643">
                  <a:extLst>
                    <a:ext uri="{9D8B030D-6E8A-4147-A177-3AD203B41FA5}">
                      <a16:colId xmlns:a16="http://schemas.microsoft.com/office/drawing/2014/main" val="20014"/>
                    </a:ext>
                  </a:extLst>
                </a:gridCol>
                <a:gridCol w="133643">
                  <a:extLst>
                    <a:ext uri="{9D8B030D-6E8A-4147-A177-3AD203B41FA5}">
                      <a16:colId xmlns:a16="http://schemas.microsoft.com/office/drawing/2014/main" val="20015"/>
                    </a:ext>
                  </a:extLst>
                </a:gridCol>
                <a:gridCol w="133643">
                  <a:extLst>
                    <a:ext uri="{9D8B030D-6E8A-4147-A177-3AD203B41FA5}">
                      <a16:colId xmlns:a16="http://schemas.microsoft.com/office/drawing/2014/main" val="20016"/>
                    </a:ext>
                  </a:extLst>
                </a:gridCol>
                <a:gridCol w="133643">
                  <a:extLst>
                    <a:ext uri="{9D8B030D-6E8A-4147-A177-3AD203B41FA5}">
                      <a16:colId xmlns:a16="http://schemas.microsoft.com/office/drawing/2014/main" val="20017"/>
                    </a:ext>
                  </a:extLst>
                </a:gridCol>
                <a:gridCol w="133643">
                  <a:extLst>
                    <a:ext uri="{9D8B030D-6E8A-4147-A177-3AD203B41FA5}">
                      <a16:colId xmlns:a16="http://schemas.microsoft.com/office/drawing/2014/main" val="20018"/>
                    </a:ext>
                  </a:extLst>
                </a:gridCol>
                <a:gridCol w="133643">
                  <a:extLst>
                    <a:ext uri="{9D8B030D-6E8A-4147-A177-3AD203B41FA5}">
                      <a16:colId xmlns:a16="http://schemas.microsoft.com/office/drawing/2014/main" val="20019"/>
                    </a:ext>
                  </a:extLst>
                </a:gridCol>
                <a:gridCol w="133643">
                  <a:extLst>
                    <a:ext uri="{9D8B030D-6E8A-4147-A177-3AD203B41FA5}">
                      <a16:colId xmlns:a16="http://schemas.microsoft.com/office/drawing/2014/main" val="20020"/>
                    </a:ext>
                  </a:extLst>
                </a:gridCol>
                <a:gridCol w="133643">
                  <a:extLst>
                    <a:ext uri="{9D8B030D-6E8A-4147-A177-3AD203B41FA5}">
                      <a16:colId xmlns:a16="http://schemas.microsoft.com/office/drawing/2014/main" val="20021"/>
                    </a:ext>
                  </a:extLst>
                </a:gridCol>
                <a:gridCol w="133643">
                  <a:extLst>
                    <a:ext uri="{9D8B030D-6E8A-4147-A177-3AD203B41FA5}">
                      <a16:colId xmlns:a16="http://schemas.microsoft.com/office/drawing/2014/main" val="20022"/>
                    </a:ext>
                  </a:extLst>
                </a:gridCol>
                <a:gridCol w="133643">
                  <a:extLst>
                    <a:ext uri="{9D8B030D-6E8A-4147-A177-3AD203B41FA5}">
                      <a16:colId xmlns:a16="http://schemas.microsoft.com/office/drawing/2014/main" val="20023"/>
                    </a:ext>
                  </a:extLst>
                </a:gridCol>
                <a:gridCol w="133643">
                  <a:extLst>
                    <a:ext uri="{9D8B030D-6E8A-4147-A177-3AD203B41FA5}">
                      <a16:colId xmlns:a16="http://schemas.microsoft.com/office/drawing/2014/main" val="20024"/>
                    </a:ext>
                  </a:extLst>
                </a:gridCol>
                <a:gridCol w="133643">
                  <a:extLst>
                    <a:ext uri="{9D8B030D-6E8A-4147-A177-3AD203B41FA5}">
                      <a16:colId xmlns:a16="http://schemas.microsoft.com/office/drawing/2014/main" val="20025"/>
                    </a:ext>
                  </a:extLst>
                </a:gridCol>
                <a:gridCol w="133643">
                  <a:extLst>
                    <a:ext uri="{9D8B030D-6E8A-4147-A177-3AD203B41FA5}">
                      <a16:colId xmlns:a16="http://schemas.microsoft.com/office/drawing/2014/main" val="20026"/>
                    </a:ext>
                  </a:extLst>
                </a:gridCol>
                <a:gridCol w="133643">
                  <a:extLst>
                    <a:ext uri="{9D8B030D-6E8A-4147-A177-3AD203B41FA5}">
                      <a16:colId xmlns:a16="http://schemas.microsoft.com/office/drawing/2014/main" val="20027"/>
                    </a:ext>
                  </a:extLst>
                </a:gridCol>
                <a:gridCol w="133643">
                  <a:extLst>
                    <a:ext uri="{9D8B030D-6E8A-4147-A177-3AD203B41FA5}">
                      <a16:colId xmlns:a16="http://schemas.microsoft.com/office/drawing/2014/main" val="20028"/>
                    </a:ext>
                  </a:extLst>
                </a:gridCol>
                <a:gridCol w="133643">
                  <a:extLst>
                    <a:ext uri="{9D8B030D-6E8A-4147-A177-3AD203B41FA5}">
                      <a16:colId xmlns:a16="http://schemas.microsoft.com/office/drawing/2014/main" val="20029"/>
                    </a:ext>
                  </a:extLst>
                </a:gridCol>
                <a:gridCol w="133643">
                  <a:extLst>
                    <a:ext uri="{9D8B030D-6E8A-4147-A177-3AD203B41FA5}">
                      <a16:colId xmlns:a16="http://schemas.microsoft.com/office/drawing/2014/main" val="20030"/>
                    </a:ext>
                  </a:extLst>
                </a:gridCol>
                <a:gridCol w="133643">
                  <a:extLst>
                    <a:ext uri="{9D8B030D-6E8A-4147-A177-3AD203B41FA5}">
                      <a16:colId xmlns:a16="http://schemas.microsoft.com/office/drawing/2014/main" val="20031"/>
                    </a:ext>
                  </a:extLst>
                </a:gridCol>
              </a:tblGrid>
              <a:tr h="228600">
                <a:tc>
                  <a:txBody>
                    <a:bodyPr/>
                    <a:lstStyle/>
                    <a:p>
                      <a:pPr algn="ctr"/>
                      <a:r>
                        <a:rPr lang="en-US" sz="800" kern="100" spc="-100" baseline="0">
                          <a:latin typeface="Courier New" panose="02070309020205020404" pitchFamily="49"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99"/>
                    </a:solidFill>
                  </a:tcPr>
                </a:tc>
                <a:tc>
                  <a:txBody>
                    <a:bodyPr/>
                    <a:lstStyle/>
                    <a:p>
                      <a:pPr algn="ctr"/>
                      <a:r>
                        <a:rPr lang="en-US" sz="800" kern="100" spc="-100" baseline="0">
                          <a:latin typeface="Courier New" panose="02070309020205020404" pitchFamily="49" charset="0"/>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99"/>
                    </a:solidFill>
                  </a:tcPr>
                </a:tc>
                <a:tc>
                  <a:txBody>
                    <a:bodyPr/>
                    <a:lstStyle/>
                    <a:p>
                      <a:pPr algn="ctr"/>
                      <a:r>
                        <a:rPr lang="en-US" sz="800" kern="100" spc="-100" baseline="0">
                          <a:latin typeface="Courier New" panose="02070309020205020404" pitchFamily="49" charset="0"/>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99"/>
                    </a:solidFill>
                  </a:tcPr>
                </a:tc>
                <a:tc>
                  <a:txBody>
                    <a:bodyPr/>
                    <a:lstStyle/>
                    <a:p>
                      <a:pPr algn="ctr"/>
                      <a:r>
                        <a:rPr lang="en-US" sz="800" kern="100" spc="-100" baseline="0">
                          <a:latin typeface="Courier New" panose="02070309020205020404" pitchFamily="49" charset="0"/>
                        </a:rPr>
                        <a:t>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99"/>
                    </a:solidFill>
                  </a:tcPr>
                </a:tc>
                <a:tc>
                  <a:txBody>
                    <a:bodyPr/>
                    <a:lstStyle/>
                    <a:p>
                      <a:pPr algn="ctr"/>
                      <a:r>
                        <a:rPr lang="en-US" sz="800" kern="100" spc="-100" baseline="0">
                          <a:latin typeface="Courier New" panose="02070309020205020404" pitchFamily="49" charset="0"/>
                        </a:rPr>
                        <a:t>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99"/>
                    </a:solidFill>
                  </a:tcPr>
                </a:tc>
                <a:tc>
                  <a:txBody>
                    <a:bodyPr/>
                    <a:lstStyle/>
                    <a:p>
                      <a:pPr algn="ctr"/>
                      <a:r>
                        <a:rPr lang="en-US" sz="800" kern="100" spc="-100" baseline="0">
                          <a:latin typeface="Courier New" panose="02070309020205020404" pitchFamily="49" charset="0"/>
                        </a:rPr>
                        <a:t>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99"/>
                    </a:solidFill>
                  </a:tcPr>
                </a:tc>
                <a:tc>
                  <a:txBody>
                    <a:bodyPr/>
                    <a:lstStyle/>
                    <a:p>
                      <a:pPr algn="ctr"/>
                      <a:r>
                        <a:rPr lang="en-US" sz="800" kern="100" spc="-100" baseline="0">
                          <a:latin typeface="Courier New" panose="02070309020205020404" pitchFamily="49" charset="0"/>
                        </a:rPr>
                        <a:t>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99"/>
                    </a:solidFill>
                  </a:tcPr>
                </a:tc>
                <a:tc>
                  <a:txBody>
                    <a:bodyPr/>
                    <a:lstStyle/>
                    <a:p>
                      <a:pPr algn="ctr"/>
                      <a:r>
                        <a:rPr lang="en-US" sz="800" kern="100" spc="-100" baseline="0">
                          <a:latin typeface="Courier New" panose="02070309020205020404" pitchFamily="49" charset="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99"/>
                    </a:solidFill>
                  </a:tcPr>
                </a:tc>
                <a:tc>
                  <a:txBody>
                    <a:bodyPr/>
                    <a:lstStyle/>
                    <a:p>
                      <a:pPr algn="ctr"/>
                      <a:r>
                        <a:rPr lang="en-US" sz="800" kern="100" spc="-100" baseline="0">
                          <a:latin typeface="Courier New" panose="02070309020205020404" pitchFamily="49" charset="0"/>
                        </a:rPr>
                        <a:t>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pPr algn="ctr"/>
                      <a:r>
                        <a:rPr lang="en-US" sz="800" kern="100" spc="-100" baseline="0">
                          <a:latin typeface="Courier New" panose="02070309020205020404" pitchFamily="49" charset="0"/>
                        </a:rPr>
                        <a:t>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pPr algn="ctr"/>
                      <a:r>
                        <a:rPr lang="en-US" sz="800" kern="100" spc="-100" baseline="0">
                          <a:latin typeface="Courier New" panose="02070309020205020404" pitchFamily="49" charset="0"/>
                        </a:rPr>
                        <a:t>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pPr algn="ctr"/>
                      <a:r>
                        <a:rPr lang="en-US" sz="800" kern="100" spc="-100" baseline="0">
                          <a:latin typeface="Courier New" panose="02070309020205020404" pitchFamily="49" charset="0"/>
                        </a:rPr>
                        <a:t>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pPr algn="ctr"/>
                      <a:r>
                        <a:rPr lang="en-US" sz="800" kern="100" spc="-100" baseline="0">
                          <a:latin typeface="Courier New" panose="02070309020205020404" pitchFamily="49" charset="0"/>
                        </a:rPr>
                        <a:t>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pPr algn="ctr"/>
                      <a:r>
                        <a:rPr lang="en-US" sz="800" kern="100" spc="-100" baseline="0">
                          <a:latin typeface="Courier New" panose="02070309020205020404" pitchFamily="49" charset="0"/>
                        </a:rPr>
                        <a:t>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pPr algn="ctr"/>
                      <a:r>
                        <a:rPr lang="en-US" sz="800" kern="100" spc="-100" baseline="0">
                          <a:latin typeface="Courier New" panose="02070309020205020404" pitchFamily="49" charset="0"/>
                        </a:rPr>
                        <a:t>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pPr algn="ctr"/>
                      <a:r>
                        <a:rPr lang="en-US" sz="800" kern="100" spc="-100" baseline="0">
                          <a:latin typeface="Courier New" panose="02070309020205020404" pitchFamily="49" charset="0"/>
                        </a:rPr>
                        <a:t>23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pPr algn="ctr"/>
                      <a:r>
                        <a:rPr lang="en-US" sz="800" kern="100" spc="-100" baseline="0">
                          <a:latin typeface="Courier New" panose="02070309020205020404" pitchFamily="49" charset="0"/>
                        </a:rPr>
                        <a:t>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nvPr>
        </p:nvGraphicFramePr>
        <p:xfrm>
          <a:off x="39256" y="5257800"/>
          <a:ext cx="1069144" cy="228600"/>
        </p:xfrm>
        <a:graphic>
          <a:graphicData uri="http://schemas.openxmlformats.org/drawingml/2006/table">
            <a:tbl>
              <a:tblPr>
                <a:tableStyleId>{5C22544A-7EE6-4342-B048-85BDC9FD1C3A}</a:tableStyleId>
              </a:tblPr>
              <a:tblGrid>
                <a:gridCol w="133643">
                  <a:extLst>
                    <a:ext uri="{9D8B030D-6E8A-4147-A177-3AD203B41FA5}">
                      <a16:colId xmlns:a16="http://schemas.microsoft.com/office/drawing/2014/main" val="20000"/>
                    </a:ext>
                  </a:extLst>
                </a:gridCol>
                <a:gridCol w="133643">
                  <a:extLst>
                    <a:ext uri="{9D8B030D-6E8A-4147-A177-3AD203B41FA5}">
                      <a16:colId xmlns:a16="http://schemas.microsoft.com/office/drawing/2014/main" val="20001"/>
                    </a:ext>
                  </a:extLst>
                </a:gridCol>
                <a:gridCol w="133643">
                  <a:extLst>
                    <a:ext uri="{9D8B030D-6E8A-4147-A177-3AD203B41FA5}">
                      <a16:colId xmlns:a16="http://schemas.microsoft.com/office/drawing/2014/main" val="20002"/>
                    </a:ext>
                  </a:extLst>
                </a:gridCol>
                <a:gridCol w="133643">
                  <a:extLst>
                    <a:ext uri="{9D8B030D-6E8A-4147-A177-3AD203B41FA5}">
                      <a16:colId xmlns:a16="http://schemas.microsoft.com/office/drawing/2014/main" val="20003"/>
                    </a:ext>
                  </a:extLst>
                </a:gridCol>
                <a:gridCol w="133643">
                  <a:extLst>
                    <a:ext uri="{9D8B030D-6E8A-4147-A177-3AD203B41FA5}">
                      <a16:colId xmlns:a16="http://schemas.microsoft.com/office/drawing/2014/main" val="20004"/>
                    </a:ext>
                  </a:extLst>
                </a:gridCol>
                <a:gridCol w="133643">
                  <a:extLst>
                    <a:ext uri="{9D8B030D-6E8A-4147-A177-3AD203B41FA5}">
                      <a16:colId xmlns:a16="http://schemas.microsoft.com/office/drawing/2014/main" val="20005"/>
                    </a:ext>
                  </a:extLst>
                </a:gridCol>
                <a:gridCol w="133643">
                  <a:extLst>
                    <a:ext uri="{9D8B030D-6E8A-4147-A177-3AD203B41FA5}">
                      <a16:colId xmlns:a16="http://schemas.microsoft.com/office/drawing/2014/main" val="20006"/>
                    </a:ext>
                  </a:extLst>
                </a:gridCol>
                <a:gridCol w="133643">
                  <a:extLst>
                    <a:ext uri="{9D8B030D-6E8A-4147-A177-3AD203B41FA5}">
                      <a16:colId xmlns:a16="http://schemas.microsoft.com/office/drawing/2014/main" val="20007"/>
                    </a:ext>
                  </a:extLst>
                </a:gridCol>
              </a:tblGrid>
              <a:tr h="228600">
                <a:tc>
                  <a:txBody>
                    <a:bodyPr/>
                    <a:lstStyle/>
                    <a:p>
                      <a:pPr algn="ctr"/>
                      <a:r>
                        <a:rPr lang="en-US" sz="800" kern="100" spc="-100" baseline="0">
                          <a:latin typeface="Courier New" panose="02070309020205020404" pitchFamily="49"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FF"/>
                    </a:solidFill>
                  </a:tcPr>
                </a:tc>
                <a:tc>
                  <a:txBody>
                    <a:bodyPr/>
                    <a:lstStyle/>
                    <a:p>
                      <a:pPr algn="ctr"/>
                      <a:r>
                        <a:rPr lang="en-US" sz="800" kern="100" spc="-100" baseline="0">
                          <a:latin typeface="Courier New" panose="02070309020205020404" pitchFamily="49"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FF"/>
                    </a:solidFill>
                  </a:tcPr>
                </a:tc>
                <a:tc>
                  <a:txBody>
                    <a:bodyPr/>
                    <a:lstStyle/>
                    <a:p>
                      <a:pPr algn="ctr"/>
                      <a:r>
                        <a:rPr lang="en-US" sz="800" kern="100" spc="-100" baseline="0">
                          <a:latin typeface="Courier New" panose="02070309020205020404" pitchFamily="49"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US" sz="800" kern="100" spc="-100" baseline="0">
                          <a:latin typeface="Courier New" panose="02070309020205020404" pitchFamily="49"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US" sz="800" kern="100" spc="-100" baseline="0">
                          <a:latin typeface="Courier New" panose="02070309020205020404" pitchFamily="49"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sz="800" kern="100" spc="-100" baseline="0">
                          <a:latin typeface="Courier New" panose="02070309020205020404" pitchFamily="49" charset="0"/>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sz="800" kern="100" spc="-100" baseline="0">
                          <a:latin typeface="Courier New" panose="02070309020205020404" pitchFamily="49" charset="0"/>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extLst/>
          </p:nvPr>
        </p:nvGraphicFramePr>
        <p:xfrm>
          <a:off x="4724400" y="3886200"/>
          <a:ext cx="4276576" cy="228600"/>
        </p:xfrm>
        <a:graphic>
          <a:graphicData uri="http://schemas.openxmlformats.org/drawingml/2006/table">
            <a:tbl>
              <a:tblPr>
                <a:tableStyleId>{5C22544A-7EE6-4342-B048-85BDC9FD1C3A}</a:tableStyleId>
              </a:tblPr>
              <a:tblGrid>
                <a:gridCol w="133643">
                  <a:extLst>
                    <a:ext uri="{9D8B030D-6E8A-4147-A177-3AD203B41FA5}">
                      <a16:colId xmlns:a16="http://schemas.microsoft.com/office/drawing/2014/main" val="20000"/>
                    </a:ext>
                  </a:extLst>
                </a:gridCol>
                <a:gridCol w="133643">
                  <a:extLst>
                    <a:ext uri="{9D8B030D-6E8A-4147-A177-3AD203B41FA5}">
                      <a16:colId xmlns:a16="http://schemas.microsoft.com/office/drawing/2014/main" val="20001"/>
                    </a:ext>
                  </a:extLst>
                </a:gridCol>
                <a:gridCol w="133643">
                  <a:extLst>
                    <a:ext uri="{9D8B030D-6E8A-4147-A177-3AD203B41FA5}">
                      <a16:colId xmlns:a16="http://schemas.microsoft.com/office/drawing/2014/main" val="20002"/>
                    </a:ext>
                  </a:extLst>
                </a:gridCol>
                <a:gridCol w="133643">
                  <a:extLst>
                    <a:ext uri="{9D8B030D-6E8A-4147-A177-3AD203B41FA5}">
                      <a16:colId xmlns:a16="http://schemas.microsoft.com/office/drawing/2014/main" val="20003"/>
                    </a:ext>
                  </a:extLst>
                </a:gridCol>
                <a:gridCol w="133643">
                  <a:extLst>
                    <a:ext uri="{9D8B030D-6E8A-4147-A177-3AD203B41FA5}">
                      <a16:colId xmlns:a16="http://schemas.microsoft.com/office/drawing/2014/main" val="20004"/>
                    </a:ext>
                  </a:extLst>
                </a:gridCol>
                <a:gridCol w="133643">
                  <a:extLst>
                    <a:ext uri="{9D8B030D-6E8A-4147-A177-3AD203B41FA5}">
                      <a16:colId xmlns:a16="http://schemas.microsoft.com/office/drawing/2014/main" val="20005"/>
                    </a:ext>
                  </a:extLst>
                </a:gridCol>
                <a:gridCol w="133643">
                  <a:extLst>
                    <a:ext uri="{9D8B030D-6E8A-4147-A177-3AD203B41FA5}">
                      <a16:colId xmlns:a16="http://schemas.microsoft.com/office/drawing/2014/main" val="20006"/>
                    </a:ext>
                  </a:extLst>
                </a:gridCol>
                <a:gridCol w="133643">
                  <a:extLst>
                    <a:ext uri="{9D8B030D-6E8A-4147-A177-3AD203B41FA5}">
                      <a16:colId xmlns:a16="http://schemas.microsoft.com/office/drawing/2014/main" val="20007"/>
                    </a:ext>
                  </a:extLst>
                </a:gridCol>
                <a:gridCol w="133643">
                  <a:extLst>
                    <a:ext uri="{9D8B030D-6E8A-4147-A177-3AD203B41FA5}">
                      <a16:colId xmlns:a16="http://schemas.microsoft.com/office/drawing/2014/main" val="20008"/>
                    </a:ext>
                  </a:extLst>
                </a:gridCol>
                <a:gridCol w="133643">
                  <a:extLst>
                    <a:ext uri="{9D8B030D-6E8A-4147-A177-3AD203B41FA5}">
                      <a16:colId xmlns:a16="http://schemas.microsoft.com/office/drawing/2014/main" val="20009"/>
                    </a:ext>
                  </a:extLst>
                </a:gridCol>
                <a:gridCol w="133643">
                  <a:extLst>
                    <a:ext uri="{9D8B030D-6E8A-4147-A177-3AD203B41FA5}">
                      <a16:colId xmlns:a16="http://schemas.microsoft.com/office/drawing/2014/main" val="20010"/>
                    </a:ext>
                  </a:extLst>
                </a:gridCol>
                <a:gridCol w="133643">
                  <a:extLst>
                    <a:ext uri="{9D8B030D-6E8A-4147-A177-3AD203B41FA5}">
                      <a16:colId xmlns:a16="http://schemas.microsoft.com/office/drawing/2014/main" val="20011"/>
                    </a:ext>
                  </a:extLst>
                </a:gridCol>
                <a:gridCol w="133643">
                  <a:extLst>
                    <a:ext uri="{9D8B030D-6E8A-4147-A177-3AD203B41FA5}">
                      <a16:colId xmlns:a16="http://schemas.microsoft.com/office/drawing/2014/main" val="20012"/>
                    </a:ext>
                  </a:extLst>
                </a:gridCol>
                <a:gridCol w="133643">
                  <a:extLst>
                    <a:ext uri="{9D8B030D-6E8A-4147-A177-3AD203B41FA5}">
                      <a16:colId xmlns:a16="http://schemas.microsoft.com/office/drawing/2014/main" val="20013"/>
                    </a:ext>
                  </a:extLst>
                </a:gridCol>
                <a:gridCol w="133643">
                  <a:extLst>
                    <a:ext uri="{9D8B030D-6E8A-4147-A177-3AD203B41FA5}">
                      <a16:colId xmlns:a16="http://schemas.microsoft.com/office/drawing/2014/main" val="20014"/>
                    </a:ext>
                  </a:extLst>
                </a:gridCol>
                <a:gridCol w="133643">
                  <a:extLst>
                    <a:ext uri="{9D8B030D-6E8A-4147-A177-3AD203B41FA5}">
                      <a16:colId xmlns:a16="http://schemas.microsoft.com/office/drawing/2014/main" val="20015"/>
                    </a:ext>
                  </a:extLst>
                </a:gridCol>
                <a:gridCol w="133643">
                  <a:extLst>
                    <a:ext uri="{9D8B030D-6E8A-4147-A177-3AD203B41FA5}">
                      <a16:colId xmlns:a16="http://schemas.microsoft.com/office/drawing/2014/main" val="20016"/>
                    </a:ext>
                  </a:extLst>
                </a:gridCol>
                <a:gridCol w="133643">
                  <a:extLst>
                    <a:ext uri="{9D8B030D-6E8A-4147-A177-3AD203B41FA5}">
                      <a16:colId xmlns:a16="http://schemas.microsoft.com/office/drawing/2014/main" val="20017"/>
                    </a:ext>
                  </a:extLst>
                </a:gridCol>
                <a:gridCol w="133643">
                  <a:extLst>
                    <a:ext uri="{9D8B030D-6E8A-4147-A177-3AD203B41FA5}">
                      <a16:colId xmlns:a16="http://schemas.microsoft.com/office/drawing/2014/main" val="20018"/>
                    </a:ext>
                  </a:extLst>
                </a:gridCol>
                <a:gridCol w="133643">
                  <a:extLst>
                    <a:ext uri="{9D8B030D-6E8A-4147-A177-3AD203B41FA5}">
                      <a16:colId xmlns:a16="http://schemas.microsoft.com/office/drawing/2014/main" val="20019"/>
                    </a:ext>
                  </a:extLst>
                </a:gridCol>
                <a:gridCol w="133643">
                  <a:extLst>
                    <a:ext uri="{9D8B030D-6E8A-4147-A177-3AD203B41FA5}">
                      <a16:colId xmlns:a16="http://schemas.microsoft.com/office/drawing/2014/main" val="20020"/>
                    </a:ext>
                  </a:extLst>
                </a:gridCol>
                <a:gridCol w="133643">
                  <a:extLst>
                    <a:ext uri="{9D8B030D-6E8A-4147-A177-3AD203B41FA5}">
                      <a16:colId xmlns:a16="http://schemas.microsoft.com/office/drawing/2014/main" val="20021"/>
                    </a:ext>
                  </a:extLst>
                </a:gridCol>
                <a:gridCol w="133643">
                  <a:extLst>
                    <a:ext uri="{9D8B030D-6E8A-4147-A177-3AD203B41FA5}">
                      <a16:colId xmlns:a16="http://schemas.microsoft.com/office/drawing/2014/main" val="20022"/>
                    </a:ext>
                  </a:extLst>
                </a:gridCol>
                <a:gridCol w="133643">
                  <a:extLst>
                    <a:ext uri="{9D8B030D-6E8A-4147-A177-3AD203B41FA5}">
                      <a16:colId xmlns:a16="http://schemas.microsoft.com/office/drawing/2014/main" val="20023"/>
                    </a:ext>
                  </a:extLst>
                </a:gridCol>
                <a:gridCol w="133643">
                  <a:extLst>
                    <a:ext uri="{9D8B030D-6E8A-4147-A177-3AD203B41FA5}">
                      <a16:colId xmlns:a16="http://schemas.microsoft.com/office/drawing/2014/main" val="20024"/>
                    </a:ext>
                  </a:extLst>
                </a:gridCol>
                <a:gridCol w="133643">
                  <a:extLst>
                    <a:ext uri="{9D8B030D-6E8A-4147-A177-3AD203B41FA5}">
                      <a16:colId xmlns:a16="http://schemas.microsoft.com/office/drawing/2014/main" val="20025"/>
                    </a:ext>
                  </a:extLst>
                </a:gridCol>
                <a:gridCol w="133643">
                  <a:extLst>
                    <a:ext uri="{9D8B030D-6E8A-4147-A177-3AD203B41FA5}">
                      <a16:colId xmlns:a16="http://schemas.microsoft.com/office/drawing/2014/main" val="20026"/>
                    </a:ext>
                  </a:extLst>
                </a:gridCol>
                <a:gridCol w="133643">
                  <a:extLst>
                    <a:ext uri="{9D8B030D-6E8A-4147-A177-3AD203B41FA5}">
                      <a16:colId xmlns:a16="http://schemas.microsoft.com/office/drawing/2014/main" val="20027"/>
                    </a:ext>
                  </a:extLst>
                </a:gridCol>
                <a:gridCol w="133643">
                  <a:extLst>
                    <a:ext uri="{9D8B030D-6E8A-4147-A177-3AD203B41FA5}">
                      <a16:colId xmlns:a16="http://schemas.microsoft.com/office/drawing/2014/main" val="20028"/>
                    </a:ext>
                  </a:extLst>
                </a:gridCol>
                <a:gridCol w="133643">
                  <a:extLst>
                    <a:ext uri="{9D8B030D-6E8A-4147-A177-3AD203B41FA5}">
                      <a16:colId xmlns:a16="http://schemas.microsoft.com/office/drawing/2014/main" val="20029"/>
                    </a:ext>
                  </a:extLst>
                </a:gridCol>
                <a:gridCol w="133643">
                  <a:extLst>
                    <a:ext uri="{9D8B030D-6E8A-4147-A177-3AD203B41FA5}">
                      <a16:colId xmlns:a16="http://schemas.microsoft.com/office/drawing/2014/main" val="20030"/>
                    </a:ext>
                  </a:extLst>
                </a:gridCol>
                <a:gridCol w="133643">
                  <a:extLst>
                    <a:ext uri="{9D8B030D-6E8A-4147-A177-3AD203B41FA5}">
                      <a16:colId xmlns:a16="http://schemas.microsoft.com/office/drawing/2014/main" val="20031"/>
                    </a:ext>
                  </a:extLst>
                </a:gridCol>
              </a:tblGrid>
              <a:tr h="228600">
                <a:tc>
                  <a:txBody>
                    <a:bodyPr/>
                    <a:lstStyle/>
                    <a:p>
                      <a:pPr algn="ctr"/>
                      <a:r>
                        <a:rPr lang="en-US" sz="800" kern="100" spc="-100" baseline="0">
                          <a:latin typeface="Courier New" panose="02070309020205020404" pitchFamily="49" charset="0"/>
                        </a:rPr>
                        <a:t>32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33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35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36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37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39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99"/>
                    </a:solidFill>
                  </a:tcPr>
                </a:tc>
                <a:tc>
                  <a:txBody>
                    <a:bodyPr/>
                    <a:lstStyle/>
                    <a:p>
                      <a:pPr algn="ctr"/>
                      <a:r>
                        <a:rPr lang="en-US" sz="800" kern="100" spc="-100" baseline="0">
                          <a:latin typeface="Courier New" panose="02070309020205020404" pitchFamily="49" charset="0"/>
                        </a:rPr>
                        <a:t>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99"/>
                    </a:solidFill>
                  </a:tcPr>
                </a:tc>
                <a:tc>
                  <a:txBody>
                    <a:bodyPr/>
                    <a:lstStyle/>
                    <a:p>
                      <a:pPr algn="ctr"/>
                      <a:r>
                        <a:rPr lang="en-US" sz="800" kern="100" spc="-100" baseline="0">
                          <a:latin typeface="Courier New" panose="02070309020205020404" pitchFamily="49" charset="0"/>
                        </a:rPr>
                        <a:t>42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99"/>
                    </a:solidFill>
                  </a:tcPr>
                </a:tc>
                <a:tc>
                  <a:txBody>
                    <a:bodyPr/>
                    <a:lstStyle/>
                    <a:p>
                      <a:pPr algn="ctr"/>
                      <a:r>
                        <a:rPr lang="en-US" sz="800" kern="100" spc="-100" baseline="0">
                          <a:latin typeface="Courier New" panose="02070309020205020404" pitchFamily="49" charset="0"/>
                        </a:rPr>
                        <a:t>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99"/>
                    </a:solidFill>
                  </a:tcPr>
                </a:tc>
                <a:tc>
                  <a:txBody>
                    <a:bodyPr/>
                    <a:lstStyle/>
                    <a:p>
                      <a:pPr algn="ctr"/>
                      <a:r>
                        <a:rPr lang="en-US" sz="800" kern="100" spc="-100" baseline="0">
                          <a:latin typeface="Courier New" panose="02070309020205020404" pitchFamily="49" charset="0"/>
                        </a:rPr>
                        <a:t>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99"/>
                    </a:solidFill>
                  </a:tcPr>
                </a:tc>
                <a:tc>
                  <a:txBody>
                    <a:bodyPr/>
                    <a:lstStyle/>
                    <a:p>
                      <a:pPr algn="ctr"/>
                      <a:r>
                        <a:rPr lang="en-US" sz="800" kern="100" spc="-100" baseline="0">
                          <a:latin typeface="Courier New" panose="02070309020205020404" pitchFamily="49" charset="0"/>
                        </a:rPr>
                        <a:t>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99"/>
                    </a:solidFill>
                  </a:tcPr>
                </a:tc>
                <a:tc>
                  <a:txBody>
                    <a:bodyPr/>
                    <a:lstStyle/>
                    <a:p>
                      <a:pPr algn="ctr"/>
                      <a:r>
                        <a:rPr lang="en-US" sz="800" kern="100" spc="-100" baseline="0">
                          <a:latin typeface="Courier New" panose="02070309020205020404" pitchFamily="49" charset="0"/>
                        </a:rPr>
                        <a:t>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99"/>
                    </a:solidFill>
                  </a:tcPr>
                </a:tc>
                <a:tc>
                  <a:txBody>
                    <a:bodyPr/>
                    <a:lstStyle/>
                    <a:p>
                      <a:pPr algn="ctr"/>
                      <a:r>
                        <a:rPr lang="en-US" sz="800" kern="100" spc="-100" baseline="0">
                          <a:latin typeface="Courier New" panose="02070309020205020404" pitchFamily="49" charset="0"/>
                        </a:rPr>
                        <a:t>47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99"/>
                    </a:solidFill>
                  </a:tcPr>
                </a:tc>
                <a:tc>
                  <a:txBody>
                    <a:bodyPr/>
                    <a:lstStyle/>
                    <a:p>
                      <a:pPr algn="ctr"/>
                      <a:r>
                        <a:rPr lang="en-US" sz="800" kern="100" spc="-100" baseline="0">
                          <a:latin typeface="Courier New" panose="02070309020205020404" pitchFamily="49" charset="0"/>
                        </a:rPr>
                        <a:t>48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pPr algn="ctr"/>
                      <a:r>
                        <a:rPr lang="en-US" sz="800" kern="100" spc="-100" baseline="0">
                          <a:latin typeface="Courier New" panose="02070309020205020404" pitchFamily="49" charset="0"/>
                        </a:rPr>
                        <a:t>49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pPr algn="ctr"/>
                      <a:r>
                        <a:rPr lang="en-US" sz="800" kern="100" spc="-100" baseline="0">
                          <a:latin typeface="Courier New" panose="02070309020205020404" pitchFamily="49" charset="0"/>
                        </a:rPr>
                        <a:t>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pPr algn="ctr"/>
                      <a:r>
                        <a:rPr lang="en-US" sz="800" kern="100" spc="-100" baseline="0">
                          <a:latin typeface="Courier New" panose="02070309020205020404" pitchFamily="49" charset="0"/>
                        </a:rPr>
                        <a:t>51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pPr algn="ctr"/>
                      <a:r>
                        <a:rPr lang="en-US" sz="800" kern="100" spc="-100" baseline="0">
                          <a:latin typeface="Courier New" panose="02070309020205020404" pitchFamily="49" charset="0"/>
                        </a:rPr>
                        <a:t>52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pPr algn="ctr"/>
                      <a:r>
                        <a:rPr lang="en-US" sz="800" kern="100" spc="-100" baseline="0">
                          <a:latin typeface="Courier New" panose="02070309020205020404" pitchFamily="49" charset="0"/>
                        </a:rPr>
                        <a:t>53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pPr algn="ctr"/>
                      <a:r>
                        <a:rPr lang="en-US" sz="800" kern="100" spc="-100" baseline="0">
                          <a:latin typeface="Courier New" panose="02070309020205020404" pitchFamily="49" charset="0"/>
                        </a:rPr>
                        <a:t>54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pPr algn="ctr"/>
                      <a:r>
                        <a:rPr lang="en-US" sz="800" kern="100" spc="-100" baseline="0">
                          <a:latin typeface="Courier New" panose="02070309020205020404" pitchFamily="49" charset="0"/>
                        </a:rPr>
                        <a:t>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pPr algn="ctr"/>
                      <a:r>
                        <a:rPr lang="en-US" sz="800" kern="100" spc="-100" baseline="0">
                          <a:latin typeface="Courier New" panose="02070309020205020404" pitchFamily="49" charset="0"/>
                        </a:rPr>
                        <a:t>56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57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59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61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62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800" kern="100" spc="-100" baseline="0">
                          <a:latin typeface="Courier New" panose="02070309020205020404" pitchFamily="49" charset="0"/>
                        </a:rPr>
                        <a:t>63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nvPr>
        </p:nvGraphicFramePr>
        <p:xfrm>
          <a:off x="1182256" y="5257800"/>
          <a:ext cx="1069144" cy="228600"/>
        </p:xfrm>
        <a:graphic>
          <a:graphicData uri="http://schemas.openxmlformats.org/drawingml/2006/table">
            <a:tbl>
              <a:tblPr>
                <a:tableStyleId>{5C22544A-7EE6-4342-B048-85BDC9FD1C3A}</a:tableStyleId>
              </a:tblPr>
              <a:tblGrid>
                <a:gridCol w="133643">
                  <a:extLst>
                    <a:ext uri="{9D8B030D-6E8A-4147-A177-3AD203B41FA5}">
                      <a16:colId xmlns:a16="http://schemas.microsoft.com/office/drawing/2014/main" val="20000"/>
                    </a:ext>
                  </a:extLst>
                </a:gridCol>
                <a:gridCol w="133643">
                  <a:extLst>
                    <a:ext uri="{9D8B030D-6E8A-4147-A177-3AD203B41FA5}">
                      <a16:colId xmlns:a16="http://schemas.microsoft.com/office/drawing/2014/main" val="20001"/>
                    </a:ext>
                  </a:extLst>
                </a:gridCol>
                <a:gridCol w="133643">
                  <a:extLst>
                    <a:ext uri="{9D8B030D-6E8A-4147-A177-3AD203B41FA5}">
                      <a16:colId xmlns:a16="http://schemas.microsoft.com/office/drawing/2014/main" val="20002"/>
                    </a:ext>
                  </a:extLst>
                </a:gridCol>
                <a:gridCol w="133643">
                  <a:extLst>
                    <a:ext uri="{9D8B030D-6E8A-4147-A177-3AD203B41FA5}">
                      <a16:colId xmlns:a16="http://schemas.microsoft.com/office/drawing/2014/main" val="20003"/>
                    </a:ext>
                  </a:extLst>
                </a:gridCol>
                <a:gridCol w="133643">
                  <a:extLst>
                    <a:ext uri="{9D8B030D-6E8A-4147-A177-3AD203B41FA5}">
                      <a16:colId xmlns:a16="http://schemas.microsoft.com/office/drawing/2014/main" val="20004"/>
                    </a:ext>
                  </a:extLst>
                </a:gridCol>
                <a:gridCol w="133643">
                  <a:extLst>
                    <a:ext uri="{9D8B030D-6E8A-4147-A177-3AD203B41FA5}">
                      <a16:colId xmlns:a16="http://schemas.microsoft.com/office/drawing/2014/main" val="20005"/>
                    </a:ext>
                  </a:extLst>
                </a:gridCol>
                <a:gridCol w="133643">
                  <a:extLst>
                    <a:ext uri="{9D8B030D-6E8A-4147-A177-3AD203B41FA5}">
                      <a16:colId xmlns:a16="http://schemas.microsoft.com/office/drawing/2014/main" val="20006"/>
                    </a:ext>
                  </a:extLst>
                </a:gridCol>
                <a:gridCol w="133643">
                  <a:extLst>
                    <a:ext uri="{9D8B030D-6E8A-4147-A177-3AD203B41FA5}">
                      <a16:colId xmlns:a16="http://schemas.microsoft.com/office/drawing/2014/main" val="20007"/>
                    </a:ext>
                  </a:extLst>
                </a:gridCol>
              </a:tblGrid>
              <a:tr h="228600">
                <a:tc>
                  <a:txBody>
                    <a:bodyPr/>
                    <a:lstStyle/>
                    <a:p>
                      <a:pPr algn="ctr"/>
                      <a:r>
                        <a:rPr lang="en-US" sz="800" kern="100" spc="-100" baseline="0">
                          <a:latin typeface="Courier New" panose="02070309020205020404" pitchFamily="49" charset="0"/>
                        </a:rPr>
                        <a:t>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FF"/>
                    </a:solidFill>
                  </a:tcPr>
                </a:tc>
                <a:tc>
                  <a:txBody>
                    <a:bodyPr/>
                    <a:lstStyle/>
                    <a:p>
                      <a:pPr algn="ctr"/>
                      <a:r>
                        <a:rPr lang="en-US" sz="800" kern="100" spc="-100" baseline="0">
                          <a:latin typeface="Courier New" panose="02070309020205020404" pitchFamily="49" charset="0"/>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FF"/>
                    </a:solidFill>
                  </a:tcPr>
                </a:tc>
                <a:tc>
                  <a:txBody>
                    <a:bodyPr/>
                    <a:lstStyle/>
                    <a:p>
                      <a:pPr algn="ctr"/>
                      <a:r>
                        <a:rPr lang="en-US" sz="800" kern="100" spc="-100" baseline="0">
                          <a:latin typeface="Courier New" panose="02070309020205020404" pitchFamily="49" charset="0"/>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US" sz="800" kern="100" spc="-100" baseline="0">
                          <a:latin typeface="Courier New" panose="02070309020205020404" pitchFamily="49" charset="0"/>
                        </a:rPr>
                        <a:t>11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US" sz="800" kern="100" spc="-100" baseline="0">
                          <a:latin typeface="Courier New" panose="02070309020205020404" pitchFamily="49" charset="0"/>
                        </a:rPr>
                        <a:t>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sz="800" kern="100" spc="-100" baseline="0">
                          <a:latin typeface="Courier New" panose="02070309020205020404" pitchFamily="49" charset="0"/>
                        </a:rPr>
                        <a:t>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sz="800" kern="100" spc="-100" baseline="0">
                          <a:latin typeface="Courier New" panose="02070309020205020404" pitchFamily="49" charset="0"/>
                        </a:rPr>
                        <a:t>14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nvPr>
        </p:nvGraphicFramePr>
        <p:xfrm>
          <a:off x="2325256" y="5257800"/>
          <a:ext cx="1069144" cy="228600"/>
        </p:xfrm>
        <a:graphic>
          <a:graphicData uri="http://schemas.openxmlformats.org/drawingml/2006/table">
            <a:tbl>
              <a:tblPr>
                <a:tableStyleId>{5C22544A-7EE6-4342-B048-85BDC9FD1C3A}</a:tableStyleId>
              </a:tblPr>
              <a:tblGrid>
                <a:gridCol w="133643">
                  <a:extLst>
                    <a:ext uri="{9D8B030D-6E8A-4147-A177-3AD203B41FA5}">
                      <a16:colId xmlns:a16="http://schemas.microsoft.com/office/drawing/2014/main" val="20000"/>
                    </a:ext>
                  </a:extLst>
                </a:gridCol>
                <a:gridCol w="133643">
                  <a:extLst>
                    <a:ext uri="{9D8B030D-6E8A-4147-A177-3AD203B41FA5}">
                      <a16:colId xmlns:a16="http://schemas.microsoft.com/office/drawing/2014/main" val="20001"/>
                    </a:ext>
                  </a:extLst>
                </a:gridCol>
                <a:gridCol w="133643">
                  <a:extLst>
                    <a:ext uri="{9D8B030D-6E8A-4147-A177-3AD203B41FA5}">
                      <a16:colId xmlns:a16="http://schemas.microsoft.com/office/drawing/2014/main" val="20002"/>
                    </a:ext>
                  </a:extLst>
                </a:gridCol>
                <a:gridCol w="133643">
                  <a:extLst>
                    <a:ext uri="{9D8B030D-6E8A-4147-A177-3AD203B41FA5}">
                      <a16:colId xmlns:a16="http://schemas.microsoft.com/office/drawing/2014/main" val="20003"/>
                    </a:ext>
                  </a:extLst>
                </a:gridCol>
                <a:gridCol w="133643">
                  <a:extLst>
                    <a:ext uri="{9D8B030D-6E8A-4147-A177-3AD203B41FA5}">
                      <a16:colId xmlns:a16="http://schemas.microsoft.com/office/drawing/2014/main" val="20004"/>
                    </a:ext>
                  </a:extLst>
                </a:gridCol>
                <a:gridCol w="133643">
                  <a:extLst>
                    <a:ext uri="{9D8B030D-6E8A-4147-A177-3AD203B41FA5}">
                      <a16:colId xmlns:a16="http://schemas.microsoft.com/office/drawing/2014/main" val="20005"/>
                    </a:ext>
                  </a:extLst>
                </a:gridCol>
                <a:gridCol w="133643">
                  <a:extLst>
                    <a:ext uri="{9D8B030D-6E8A-4147-A177-3AD203B41FA5}">
                      <a16:colId xmlns:a16="http://schemas.microsoft.com/office/drawing/2014/main" val="20006"/>
                    </a:ext>
                  </a:extLst>
                </a:gridCol>
                <a:gridCol w="133643">
                  <a:extLst>
                    <a:ext uri="{9D8B030D-6E8A-4147-A177-3AD203B41FA5}">
                      <a16:colId xmlns:a16="http://schemas.microsoft.com/office/drawing/2014/main" val="20007"/>
                    </a:ext>
                  </a:extLst>
                </a:gridCol>
              </a:tblGrid>
              <a:tr h="228600">
                <a:tc>
                  <a:txBody>
                    <a:bodyPr/>
                    <a:lstStyle/>
                    <a:p>
                      <a:pPr algn="ctr"/>
                      <a:r>
                        <a:rPr lang="en-US" sz="800" kern="100" spc="-100" baseline="0">
                          <a:latin typeface="Courier New" panose="02070309020205020404" pitchFamily="49" charset="0"/>
                        </a:rPr>
                        <a:t>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FF"/>
                    </a:solidFill>
                  </a:tcPr>
                </a:tc>
                <a:tc>
                  <a:txBody>
                    <a:bodyPr/>
                    <a:lstStyle/>
                    <a:p>
                      <a:pPr algn="ctr"/>
                      <a:r>
                        <a:rPr lang="en-US" sz="800" kern="100" spc="-100" baseline="0">
                          <a:latin typeface="Courier New" panose="02070309020205020404" pitchFamily="49" charset="0"/>
                        </a:rPr>
                        <a:t>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FF"/>
                    </a:solidFill>
                  </a:tcPr>
                </a:tc>
                <a:tc>
                  <a:txBody>
                    <a:bodyPr/>
                    <a:lstStyle/>
                    <a:p>
                      <a:pPr algn="ctr"/>
                      <a:r>
                        <a:rPr lang="en-US" sz="800" kern="100" spc="-100" baseline="0">
                          <a:latin typeface="Courier New" panose="02070309020205020404" pitchFamily="49" charset="0"/>
                        </a:rPr>
                        <a:t>18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US" sz="800" kern="100" spc="-100" baseline="0">
                          <a:latin typeface="Courier New" panose="02070309020205020404" pitchFamily="49" charset="0"/>
                        </a:rPr>
                        <a:t>19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US" sz="800" kern="100" spc="-100" baseline="0">
                          <a:latin typeface="Courier New" panose="02070309020205020404" pitchFamily="49" charset="0"/>
                        </a:rPr>
                        <a:t>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sz="800" kern="100" spc="-100" baseline="0">
                          <a:latin typeface="Courier New" panose="02070309020205020404" pitchFamily="49" charset="0"/>
                        </a:rPr>
                        <a:t>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sz="800" kern="100" spc="-100" baseline="0">
                          <a:latin typeface="Courier New" panose="02070309020205020404" pitchFamily="49" charset="0"/>
                        </a:rPr>
                        <a:t>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23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extLst/>
          </p:nvPr>
        </p:nvGraphicFramePr>
        <p:xfrm>
          <a:off x="3468256" y="5257800"/>
          <a:ext cx="1069144" cy="228600"/>
        </p:xfrm>
        <a:graphic>
          <a:graphicData uri="http://schemas.openxmlformats.org/drawingml/2006/table">
            <a:tbl>
              <a:tblPr>
                <a:tableStyleId>{5C22544A-7EE6-4342-B048-85BDC9FD1C3A}</a:tableStyleId>
              </a:tblPr>
              <a:tblGrid>
                <a:gridCol w="133643">
                  <a:extLst>
                    <a:ext uri="{9D8B030D-6E8A-4147-A177-3AD203B41FA5}">
                      <a16:colId xmlns:a16="http://schemas.microsoft.com/office/drawing/2014/main" val="20000"/>
                    </a:ext>
                  </a:extLst>
                </a:gridCol>
                <a:gridCol w="133643">
                  <a:extLst>
                    <a:ext uri="{9D8B030D-6E8A-4147-A177-3AD203B41FA5}">
                      <a16:colId xmlns:a16="http://schemas.microsoft.com/office/drawing/2014/main" val="20001"/>
                    </a:ext>
                  </a:extLst>
                </a:gridCol>
                <a:gridCol w="133643">
                  <a:extLst>
                    <a:ext uri="{9D8B030D-6E8A-4147-A177-3AD203B41FA5}">
                      <a16:colId xmlns:a16="http://schemas.microsoft.com/office/drawing/2014/main" val="20002"/>
                    </a:ext>
                  </a:extLst>
                </a:gridCol>
                <a:gridCol w="133643">
                  <a:extLst>
                    <a:ext uri="{9D8B030D-6E8A-4147-A177-3AD203B41FA5}">
                      <a16:colId xmlns:a16="http://schemas.microsoft.com/office/drawing/2014/main" val="20003"/>
                    </a:ext>
                  </a:extLst>
                </a:gridCol>
                <a:gridCol w="133643">
                  <a:extLst>
                    <a:ext uri="{9D8B030D-6E8A-4147-A177-3AD203B41FA5}">
                      <a16:colId xmlns:a16="http://schemas.microsoft.com/office/drawing/2014/main" val="20004"/>
                    </a:ext>
                  </a:extLst>
                </a:gridCol>
                <a:gridCol w="133643">
                  <a:extLst>
                    <a:ext uri="{9D8B030D-6E8A-4147-A177-3AD203B41FA5}">
                      <a16:colId xmlns:a16="http://schemas.microsoft.com/office/drawing/2014/main" val="20005"/>
                    </a:ext>
                  </a:extLst>
                </a:gridCol>
                <a:gridCol w="133643">
                  <a:extLst>
                    <a:ext uri="{9D8B030D-6E8A-4147-A177-3AD203B41FA5}">
                      <a16:colId xmlns:a16="http://schemas.microsoft.com/office/drawing/2014/main" val="20006"/>
                    </a:ext>
                  </a:extLst>
                </a:gridCol>
                <a:gridCol w="133643">
                  <a:extLst>
                    <a:ext uri="{9D8B030D-6E8A-4147-A177-3AD203B41FA5}">
                      <a16:colId xmlns:a16="http://schemas.microsoft.com/office/drawing/2014/main" val="20007"/>
                    </a:ext>
                  </a:extLst>
                </a:gridCol>
              </a:tblGrid>
              <a:tr h="228600">
                <a:tc>
                  <a:txBody>
                    <a:bodyPr/>
                    <a:lstStyle/>
                    <a:p>
                      <a:pPr algn="ctr"/>
                      <a:r>
                        <a:rPr lang="en-US" sz="800" kern="100" spc="-100" baseline="0">
                          <a:latin typeface="Courier New" panose="02070309020205020404" pitchFamily="49" charset="0"/>
                        </a:rPr>
                        <a:t>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FF"/>
                    </a:solidFill>
                  </a:tcPr>
                </a:tc>
                <a:tc>
                  <a:txBody>
                    <a:bodyPr/>
                    <a:lstStyle/>
                    <a:p>
                      <a:pPr algn="ctr"/>
                      <a:r>
                        <a:rPr lang="en-US" sz="800" kern="100" spc="-100" baseline="0">
                          <a:latin typeface="Courier New" panose="02070309020205020404" pitchFamily="49" charset="0"/>
                        </a:rPr>
                        <a:t>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FF"/>
                    </a:solidFill>
                  </a:tcPr>
                </a:tc>
                <a:tc>
                  <a:txBody>
                    <a:bodyPr/>
                    <a:lstStyle/>
                    <a:p>
                      <a:pPr algn="ctr"/>
                      <a:r>
                        <a:rPr lang="en-US" sz="800" kern="100" spc="-100" baseline="0">
                          <a:latin typeface="Courier New" panose="02070309020205020404" pitchFamily="49" charset="0"/>
                        </a:rPr>
                        <a:t>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US" sz="800" kern="100" spc="-100" baseline="0">
                          <a:latin typeface="Courier New" panose="02070309020205020404" pitchFamily="49" charset="0"/>
                        </a:rPr>
                        <a:t>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US" sz="800" kern="100" spc="-100" baseline="0">
                          <a:latin typeface="Courier New" panose="02070309020205020404" pitchFamily="49" charset="0"/>
                        </a:rPr>
                        <a:t>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sz="800" kern="100" spc="-100" baseline="0">
                          <a:latin typeface="Courier New" panose="02070309020205020404" pitchFamily="49" charset="0"/>
                        </a:rPr>
                        <a:t>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sz="800" kern="100" spc="-100" baseline="0">
                          <a:latin typeface="Courier New" panose="02070309020205020404" pitchFamily="49" charset="0"/>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nvPr>
        </p:nvGraphicFramePr>
        <p:xfrm>
          <a:off x="4611256" y="5257800"/>
          <a:ext cx="1069144" cy="228600"/>
        </p:xfrm>
        <a:graphic>
          <a:graphicData uri="http://schemas.openxmlformats.org/drawingml/2006/table">
            <a:tbl>
              <a:tblPr>
                <a:tableStyleId>{5C22544A-7EE6-4342-B048-85BDC9FD1C3A}</a:tableStyleId>
              </a:tblPr>
              <a:tblGrid>
                <a:gridCol w="133643">
                  <a:extLst>
                    <a:ext uri="{9D8B030D-6E8A-4147-A177-3AD203B41FA5}">
                      <a16:colId xmlns:a16="http://schemas.microsoft.com/office/drawing/2014/main" val="20000"/>
                    </a:ext>
                  </a:extLst>
                </a:gridCol>
                <a:gridCol w="133643">
                  <a:extLst>
                    <a:ext uri="{9D8B030D-6E8A-4147-A177-3AD203B41FA5}">
                      <a16:colId xmlns:a16="http://schemas.microsoft.com/office/drawing/2014/main" val="20001"/>
                    </a:ext>
                  </a:extLst>
                </a:gridCol>
                <a:gridCol w="133643">
                  <a:extLst>
                    <a:ext uri="{9D8B030D-6E8A-4147-A177-3AD203B41FA5}">
                      <a16:colId xmlns:a16="http://schemas.microsoft.com/office/drawing/2014/main" val="20002"/>
                    </a:ext>
                  </a:extLst>
                </a:gridCol>
                <a:gridCol w="133643">
                  <a:extLst>
                    <a:ext uri="{9D8B030D-6E8A-4147-A177-3AD203B41FA5}">
                      <a16:colId xmlns:a16="http://schemas.microsoft.com/office/drawing/2014/main" val="20003"/>
                    </a:ext>
                  </a:extLst>
                </a:gridCol>
                <a:gridCol w="133643">
                  <a:extLst>
                    <a:ext uri="{9D8B030D-6E8A-4147-A177-3AD203B41FA5}">
                      <a16:colId xmlns:a16="http://schemas.microsoft.com/office/drawing/2014/main" val="20004"/>
                    </a:ext>
                  </a:extLst>
                </a:gridCol>
                <a:gridCol w="133643">
                  <a:extLst>
                    <a:ext uri="{9D8B030D-6E8A-4147-A177-3AD203B41FA5}">
                      <a16:colId xmlns:a16="http://schemas.microsoft.com/office/drawing/2014/main" val="20005"/>
                    </a:ext>
                  </a:extLst>
                </a:gridCol>
                <a:gridCol w="133643">
                  <a:extLst>
                    <a:ext uri="{9D8B030D-6E8A-4147-A177-3AD203B41FA5}">
                      <a16:colId xmlns:a16="http://schemas.microsoft.com/office/drawing/2014/main" val="20006"/>
                    </a:ext>
                  </a:extLst>
                </a:gridCol>
                <a:gridCol w="133643">
                  <a:extLst>
                    <a:ext uri="{9D8B030D-6E8A-4147-A177-3AD203B41FA5}">
                      <a16:colId xmlns:a16="http://schemas.microsoft.com/office/drawing/2014/main" val="20007"/>
                    </a:ext>
                  </a:extLst>
                </a:gridCol>
              </a:tblGrid>
              <a:tr h="228600">
                <a:tc>
                  <a:txBody>
                    <a:bodyPr/>
                    <a:lstStyle/>
                    <a:p>
                      <a:pPr algn="ctr"/>
                      <a:r>
                        <a:rPr lang="en-US" sz="800" kern="100" spc="-100" baseline="0">
                          <a:latin typeface="Courier New" panose="02070309020205020404" pitchFamily="49" charset="0"/>
                        </a:rPr>
                        <a:t>32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FF"/>
                    </a:solidFill>
                  </a:tcPr>
                </a:tc>
                <a:tc>
                  <a:txBody>
                    <a:bodyPr/>
                    <a:lstStyle/>
                    <a:p>
                      <a:pPr algn="ctr"/>
                      <a:r>
                        <a:rPr lang="en-US" sz="800" kern="100" spc="-100" baseline="0">
                          <a:latin typeface="Courier New" panose="02070309020205020404" pitchFamily="49" charset="0"/>
                        </a:rPr>
                        <a:t>33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FF"/>
                    </a:solidFill>
                  </a:tcPr>
                </a:tc>
                <a:tc>
                  <a:txBody>
                    <a:bodyPr/>
                    <a:lstStyle/>
                    <a:p>
                      <a:pPr algn="ctr"/>
                      <a:r>
                        <a:rPr lang="en-US" sz="800" kern="100" spc="-100" baseline="0">
                          <a:latin typeface="Courier New" panose="02070309020205020404" pitchFamily="49" charset="0"/>
                        </a:rPr>
                        <a:t>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US" sz="800" kern="100" spc="-100" baseline="0">
                          <a:latin typeface="Courier New" panose="02070309020205020404" pitchFamily="49" charset="0"/>
                        </a:rPr>
                        <a:t>35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US" sz="800" kern="100" spc="-100" baseline="0">
                          <a:latin typeface="Courier New" panose="02070309020205020404" pitchFamily="49" charset="0"/>
                        </a:rPr>
                        <a:t>36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sz="800" kern="100" spc="-100" baseline="0">
                          <a:latin typeface="Courier New" panose="02070309020205020404" pitchFamily="49" charset="0"/>
                        </a:rPr>
                        <a:t>37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sz="800" kern="100" spc="-100" baseline="0">
                          <a:latin typeface="Courier New" panose="02070309020205020404" pitchFamily="49" charset="0"/>
                        </a:rPr>
                        <a:t>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39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extLst/>
          </p:nvPr>
        </p:nvGraphicFramePr>
        <p:xfrm>
          <a:off x="5754256" y="5257800"/>
          <a:ext cx="1069144" cy="228600"/>
        </p:xfrm>
        <a:graphic>
          <a:graphicData uri="http://schemas.openxmlformats.org/drawingml/2006/table">
            <a:tbl>
              <a:tblPr>
                <a:tableStyleId>{5C22544A-7EE6-4342-B048-85BDC9FD1C3A}</a:tableStyleId>
              </a:tblPr>
              <a:tblGrid>
                <a:gridCol w="133643">
                  <a:extLst>
                    <a:ext uri="{9D8B030D-6E8A-4147-A177-3AD203B41FA5}">
                      <a16:colId xmlns:a16="http://schemas.microsoft.com/office/drawing/2014/main" val="20000"/>
                    </a:ext>
                  </a:extLst>
                </a:gridCol>
                <a:gridCol w="133643">
                  <a:extLst>
                    <a:ext uri="{9D8B030D-6E8A-4147-A177-3AD203B41FA5}">
                      <a16:colId xmlns:a16="http://schemas.microsoft.com/office/drawing/2014/main" val="20001"/>
                    </a:ext>
                  </a:extLst>
                </a:gridCol>
                <a:gridCol w="133643">
                  <a:extLst>
                    <a:ext uri="{9D8B030D-6E8A-4147-A177-3AD203B41FA5}">
                      <a16:colId xmlns:a16="http://schemas.microsoft.com/office/drawing/2014/main" val="20002"/>
                    </a:ext>
                  </a:extLst>
                </a:gridCol>
                <a:gridCol w="133643">
                  <a:extLst>
                    <a:ext uri="{9D8B030D-6E8A-4147-A177-3AD203B41FA5}">
                      <a16:colId xmlns:a16="http://schemas.microsoft.com/office/drawing/2014/main" val="20003"/>
                    </a:ext>
                  </a:extLst>
                </a:gridCol>
                <a:gridCol w="133643">
                  <a:extLst>
                    <a:ext uri="{9D8B030D-6E8A-4147-A177-3AD203B41FA5}">
                      <a16:colId xmlns:a16="http://schemas.microsoft.com/office/drawing/2014/main" val="20004"/>
                    </a:ext>
                  </a:extLst>
                </a:gridCol>
                <a:gridCol w="133643">
                  <a:extLst>
                    <a:ext uri="{9D8B030D-6E8A-4147-A177-3AD203B41FA5}">
                      <a16:colId xmlns:a16="http://schemas.microsoft.com/office/drawing/2014/main" val="20005"/>
                    </a:ext>
                  </a:extLst>
                </a:gridCol>
                <a:gridCol w="133643">
                  <a:extLst>
                    <a:ext uri="{9D8B030D-6E8A-4147-A177-3AD203B41FA5}">
                      <a16:colId xmlns:a16="http://schemas.microsoft.com/office/drawing/2014/main" val="20006"/>
                    </a:ext>
                  </a:extLst>
                </a:gridCol>
                <a:gridCol w="133643">
                  <a:extLst>
                    <a:ext uri="{9D8B030D-6E8A-4147-A177-3AD203B41FA5}">
                      <a16:colId xmlns:a16="http://schemas.microsoft.com/office/drawing/2014/main" val="20007"/>
                    </a:ext>
                  </a:extLst>
                </a:gridCol>
              </a:tblGrid>
              <a:tr h="228600">
                <a:tc>
                  <a:txBody>
                    <a:bodyPr/>
                    <a:lstStyle/>
                    <a:p>
                      <a:pPr algn="ctr"/>
                      <a:r>
                        <a:rPr lang="en-US" sz="800" kern="100" spc="-100" baseline="0">
                          <a:latin typeface="Courier New" panose="02070309020205020404" pitchFamily="49" charset="0"/>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FF"/>
                    </a:solidFill>
                  </a:tcPr>
                </a:tc>
                <a:tc>
                  <a:txBody>
                    <a:bodyPr/>
                    <a:lstStyle/>
                    <a:p>
                      <a:pPr algn="ctr"/>
                      <a:r>
                        <a:rPr lang="en-US" sz="800" kern="100" spc="-100" baseline="0">
                          <a:latin typeface="Courier New" panose="02070309020205020404" pitchFamily="49" charset="0"/>
                        </a:rPr>
                        <a:t>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FF"/>
                    </a:solidFill>
                  </a:tcPr>
                </a:tc>
                <a:tc>
                  <a:txBody>
                    <a:bodyPr/>
                    <a:lstStyle/>
                    <a:p>
                      <a:pPr algn="ctr"/>
                      <a:r>
                        <a:rPr lang="en-US" sz="800" kern="100" spc="-100" baseline="0">
                          <a:latin typeface="Courier New" panose="02070309020205020404" pitchFamily="49" charset="0"/>
                        </a:rPr>
                        <a:t>42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US" sz="800" kern="100" spc="-100" baseline="0">
                          <a:latin typeface="Courier New" panose="02070309020205020404" pitchFamily="49" charset="0"/>
                        </a:rPr>
                        <a:t>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US" sz="800" kern="100" spc="-100" baseline="0">
                          <a:latin typeface="Courier New" panose="02070309020205020404" pitchFamily="49" charset="0"/>
                        </a:rPr>
                        <a:t>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sz="800" kern="100" spc="-100" baseline="0">
                          <a:latin typeface="Courier New" panose="02070309020205020404" pitchFamily="49" charset="0"/>
                        </a:rPr>
                        <a:t>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sz="800" kern="100" spc="-100" baseline="0">
                          <a:latin typeface="Courier New" panose="02070309020205020404" pitchFamily="49" charset="0"/>
                        </a:rPr>
                        <a:t>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47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nvPr>
        </p:nvGraphicFramePr>
        <p:xfrm>
          <a:off x="6897256" y="5257800"/>
          <a:ext cx="1078376" cy="228600"/>
        </p:xfrm>
        <a:graphic>
          <a:graphicData uri="http://schemas.openxmlformats.org/drawingml/2006/table">
            <a:tbl>
              <a:tblPr>
                <a:tableStyleId>{5C22544A-7EE6-4342-B048-85BDC9FD1C3A}</a:tableStyleId>
              </a:tblPr>
              <a:tblGrid>
                <a:gridCol w="142875">
                  <a:extLst>
                    <a:ext uri="{9D8B030D-6E8A-4147-A177-3AD203B41FA5}">
                      <a16:colId xmlns:a16="http://schemas.microsoft.com/office/drawing/2014/main" val="20000"/>
                    </a:ext>
                  </a:extLst>
                </a:gridCol>
                <a:gridCol w="133643">
                  <a:extLst>
                    <a:ext uri="{9D8B030D-6E8A-4147-A177-3AD203B41FA5}">
                      <a16:colId xmlns:a16="http://schemas.microsoft.com/office/drawing/2014/main" val="20001"/>
                    </a:ext>
                  </a:extLst>
                </a:gridCol>
                <a:gridCol w="133643">
                  <a:extLst>
                    <a:ext uri="{9D8B030D-6E8A-4147-A177-3AD203B41FA5}">
                      <a16:colId xmlns:a16="http://schemas.microsoft.com/office/drawing/2014/main" val="20002"/>
                    </a:ext>
                  </a:extLst>
                </a:gridCol>
                <a:gridCol w="133643">
                  <a:extLst>
                    <a:ext uri="{9D8B030D-6E8A-4147-A177-3AD203B41FA5}">
                      <a16:colId xmlns:a16="http://schemas.microsoft.com/office/drawing/2014/main" val="20003"/>
                    </a:ext>
                  </a:extLst>
                </a:gridCol>
                <a:gridCol w="133643">
                  <a:extLst>
                    <a:ext uri="{9D8B030D-6E8A-4147-A177-3AD203B41FA5}">
                      <a16:colId xmlns:a16="http://schemas.microsoft.com/office/drawing/2014/main" val="20004"/>
                    </a:ext>
                  </a:extLst>
                </a:gridCol>
                <a:gridCol w="133643">
                  <a:extLst>
                    <a:ext uri="{9D8B030D-6E8A-4147-A177-3AD203B41FA5}">
                      <a16:colId xmlns:a16="http://schemas.microsoft.com/office/drawing/2014/main" val="20005"/>
                    </a:ext>
                  </a:extLst>
                </a:gridCol>
                <a:gridCol w="133643">
                  <a:extLst>
                    <a:ext uri="{9D8B030D-6E8A-4147-A177-3AD203B41FA5}">
                      <a16:colId xmlns:a16="http://schemas.microsoft.com/office/drawing/2014/main" val="20006"/>
                    </a:ext>
                  </a:extLst>
                </a:gridCol>
                <a:gridCol w="133643">
                  <a:extLst>
                    <a:ext uri="{9D8B030D-6E8A-4147-A177-3AD203B41FA5}">
                      <a16:colId xmlns:a16="http://schemas.microsoft.com/office/drawing/2014/main" val="20007"/>
                    </a:ext>
                  </a:extLst>
                </a:gridCol>
              </a:tblGrid>
              <a:tr h="228600">
                <a:tc>
                  <a:txBody>
                    <a:bodyPr/>
                    <a:lstStyle/>
                    <a:p>
                      <a:pPr algn="ctr"/>
                      <a:r>
                        <a:rPr lang="en-US" sz="800" kern="100" spc="-100" baseline="0">
                          <a:latin typeface="Courier New" panose="02070309020205020404" pitchFamily="49" charset="0"/>
                        </a:rPr>
                        <a:t>48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FF"/>
                    </a:solidFill>
                  </a:tcPr>
                </a:tc>
                <a:tc>
                  <a:txBody>
                    <a:bodyPr/>
                    <a:lstStyle/>
                    <a:p>
                      <a:pPr algn="ctr"/>
                      <a:r>
                        <a:rPr lang="en-US" sz="800" kern="100" spc="-100" baseline="0">
                          <a:latin typeface="Courier New" panose="02070309020205020404" pitchFamily="49" charset="0"/>
                        </a:rPr>
                        <a:t>49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FF"/>
                    </a:solidFill>
                  </a:tcPr>
                </a:tc>
                <a:tc>
                  <a:txBody>
                    <a:bodyPr/>
                    <a:lstStyle/>
                    <a:p>
                      <a:pPr algn="ctr"/>
                      <a:r>
                        <a:rPr lang="en-US" sz="800" kern="100" spc="-100" baseline="0">
                          <a:latin typeface="Courier New" panose="02070309020205020404" pitchFamily="49" charset="0"/>
                        </a:rPr>
                        <a:t>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US" sz="800" kern="100" spc="-100" baseline="0">
                          <a:latin typeface="Courier New" panose="02070309020205020404" pitchFamily="49" charset="0"/>
                        </a:rPr>
                        <a:t>51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US" sz="800" kern="100" spc="-100" baseline="0">
                          <a:latin typeface="Courier New" panose="02070309020205020404" pitchFamily="49" charset="0"/>
                        </a:rPr>
                        <a:t>52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sz="800" kern="100" spc="-100" baseline="0">
                          <a:latin typeface="Courier New" panose="02070309020205020404" pitchFamily="49" charset="0"/>
                        </a:rPr>
                        <a:t>53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sz="800" kern="100" spc="-100" baseline="0">
                          <a:latin typeface="Courier New" panose="02070309020205020404" pitchFamily="49" charset="0"/>
                        </a:rPr>
                        <a:t>54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extLst/>
          </p:nvPr>
        </p:nvGraphicFramePr>
        <p:xfrm>
          <a:off x="8028680" y="5257800"/>
          <a:ext cx="1078376" cy="228600"/>
        </p:xfrm>
        <a:graphic>
          <a:graphicData uri="http://schemas.openxmlformats.org/drawingml/2006/table">
            <a:tbl>
              <a:tblPr>
                <a:tableStyleId>{5C22544A-7EE6-4342-B048-85BDC9FD1C3A}</a:tableStyleId>
              </a:tblPr>
              <a:tblGrid>
                <a:gridCol w="142875">
                  <a:extLst>
                    <a:ext uri="{9D8B030D-6E8A-4147-A177-3AD203B41FA5}">
                      <a16:colId xmlns:a16="http://schemas.microsoft.com/office/drawing/2014/main" val="20000"/>
                    </a:ext>
                  </a:extLst>
                </a:gridCol>
                <a:gridCol w="133643">
                  <a:extLst>
                    <a:ext uri="{9D8B030D-6E8A-4147-A177-3AD203B41FA5}">
                      <a16:colId xmlns:a16="http://schemas.microsoft.com/office/drawing/2014/main" val="20001"/>
                    </a:ext>
                  </a:extLst>
                </a:gridCol>
                <a:gridCol w="133643">
                  <a:extLst>
                    <a:ext uri="{9D8B030D-6E8A-4147-A177-3AD203B41FA5}">
                      <a16:colId xmlns:a16="http://schemas.microsoft.com/office/drawing/2014/main" val="20002"/>
                    </a:ext>
                  </a:extLst>
                </a:gridCol>
                <a:gridCol w="133643">
                  <a:extLst>
                    <a:ext uri="{9D8B030D-6E8A-4147-A177-3AD203B41FA5}">
                      <a16:colId xmlns:a16="http://schemas.microsoft.com/office/drawing/2014/main" val="20003"/>
                    </a:ext>
                  </a:extLst>
                </a:gridCol>
                <a:gridCol w="133643">
                  <a:extLst>
                    <a:ext uri="{9D8B030D-6E8A-4147-A177-3AD203B41FA5}">
                      <a16:colId xmlns:a16="http://schemas.microsoft.com/office/drawing/2014/main" val="20004"/>
                    </a:ext>
                  </a:extLst>
                </a:gridCol>
                <a:gridCol w="133643">
                  <a:extLst>
                    <a:ext uri="{9D8B030D-6E8A-4147-A177-3AD203B41FA5}">
                      <a16:colId xmlns:a16="http://schemas.microsoft.com/office/drawing/2014/main" val="20005"/>
                    </a:ext>
                  </a:extLst>
                </a:gridCol>
                <a:gridCol w="133643">
                  <a:extLst>
                    <a:ext uri="{9D8B030D-6E8A-4147-A177-3AD203B41FA5}">
                      <a16:colId xmlns:a16="http://schemas.microsoft.com/office/drawing/2014/main" val="20006"/>
                    </a:ext>
                  </a:extLst>
                </a:gridCol>
                <a:gridCol w="133643">
                  <a:extLst>
                    <a:ext uri="{9D8B030D-6E8A-4147-A177-3AD203B41FA5}">
                      <a16:colId xmlns:a16="http://schemas.microsoft.com/office/drawing/2014/main" val="20007"/>
                    </a:ext>
                  </a:extLst>
                </a:gridCol>
              </a:tblGrid>
              <a:tr h="228600">
                <a:tc>
                  <a:txBody>
                    <a:bodyPr/>
                    <a:lstStyle/>
                    <a:p>
                      <a:pPr algn="ctr"/>
                      <a:r>
                        <a:rPr lang="en-US" sz="800" kern="100" spc="-100" baseline="0">
                          <a:latin typeface="Courier New" panose="02070309020205020404" pitchFamily="49" charset="0"/>
                        </a:rPr>
                        <a:t>56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FF"/>
                    </a:solidFill>
                  </a:tcPr>
                </a:tc>
                <a:tc>
                  <a:txBody>
                    <a:bodyPr/>
                    <a:lstStyle/>
                    <a:p>
                      <a:pPr algn="ctr"/>
                      <a:r>
                        <a:rPr lang="en-US" sz="800" kern="100" spc="-100" baseline="0">
                          <a:latin typeface="Courier New" panose="02070309020205020404" pitchFamily="49" charset="0"/>
                        </a:rPr>
                        <a:t>57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FF"/>
                    </a:solidFill>
                  </a:tcPr>
                </a:tc>
                <a:tc>
                  <a:txBody>
                    <a:bodyPr/>
                    <a:lstStyle/>
                    <a:p>
                      <a:pPr algn="ctr"/>
                      <a:r>
                        <a:rPr lang="en-US" sz="800" kern="100" spc="-100" baseline="0">
                          <a:latin typeface="Courier New" panose="02070309020205020404" pitchFamily="49" charset="0"/>
                        </a:rPr>
                        <a:t>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US" sz="800" kern="100" spc="-100" baseline="0">
                          <a:latin typeface="Courier New" panose="02070309020205020404" pitchFamily="49" charset="0"/>
                        </a:rPr>
                        <a:t>59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US" sz="800" kern="100" spc="-100" baseline="0">
                          <a:latin typeface="Courier New" panose="02070309020205020404" pitchFamily="49" charset="0"/>
                        </a:rPr>
                        <a:t>60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sz="800" kern="100" spc="-100" baseline="0">
                          <a:latin typeface="Courier New" panose="02070309020205020404" pitchFamily="49" charset="0"/>
                        </a:rPr>
                        <a:t>61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sz="800" kern="100" spc="-100" baseline="0">
                          <a:latin typeface="Courier New" panose="02070309020205020404" pitchFamily="49" charset="0"/>
                        </a:rPr>
                        <a:t>62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tc>
                  <a:txBody>
                    <a:bodyPr/>
                    <a:lstStyle/>
                    <a:p>
                      <a:pPr algn="ctr"/>
                      <a:r>
                        <a:rPr lang="en-US" sz="800" kern="100" spc="-100" baseline="0">
                          <a:latin typeface="Courier New" panose="02070309020205020404" pitchFamily="49" charset="0"/>
                        </a:rPr>
                        <a:t>63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33"/>
                    </a:solidFill>
                  </a:tcPr>
                </a:tc>
                <a:extLst>
                  <a:ext uri="{0D108BD9-81ED-4DB2-BD59-A6C34878D82A}">
                    <a16:rowId xmlns:a16="http://schemas.microsoft.com/office/drawing/2014/main" val="10000"/>
                  </a:ext>
                </a:extLst>
              </a:tr>
            </a:tbl>
          </a:graphicData>
        </a:graphic>
      </p:graphicFrame>
      <p:sp>
        <p:nvSpPr>
          <p:cNvPr id="14" name="TextBox 13"/>
          <p:cNvSpPr txBox="1"/>
          <p:nvPr/>
        </p:nvSpPr>
        <p:spPr>
          <a:xfrm>
            <a:off x="1937426" y="1578233"/>
            <a:ext cx="4615774" cy="369332"/>
          </a:xfrm>
          <a:prstGeom prst="rect">
            <a:avLst/>
          </a:prstGeom>
          <a:noFill/>
        </p:spPr>
        <p:txBody>
          <a:bodyPr wrap="square" rtlCol="0">
            <a:spAutoFit/>
          </a:bodyPr>
          <a:lstStyle/>
          <a:p>
            <a:pPr algn="ctr"/>
            <a:r>
              <a:rPr lang="en-US"/>
              <a:t>Distribute Iterations across 2 teams</a:t>
            </a:r>
          </a:p>
        </p:txBody>
      </p:sp>
      <p:sp>
        <p:nvSpPr>
          <p:cNvPr id="15" name="TextBox 14"/>
          <p:cNvSpPr txBox="1"/>
          <p:nvPr/>
        </p:nvSpPr>
        <p:spPr>
          <a:xfrm>
            <a:off x="381000" y="3006421"/>
            <a:ext cx="3581400" cy="646331"/>
          </a:xfrm>
          <a:prstGeom prst="rect">
            <a:avLst/>
          </a:prstGeom>
          <a:noFill/>
        </p:spPr>
        <p:txBody>
          <a:bodyPr wrap="square" rtlCol="0">
            <a:spAutoFit/>
          </a:bodyPr>
          <a:lstStyle/>
          <a:p>
            <a:pPr algn="ctr"/>
            <a:r>
              <a:rPr lang="en-US"/>
              <a:t>In a team workshare iterations across 4 threads</a:t>
            </a:r>
          </a:p>
        </p:txBody>
      </p:sp>
      <p:sp>
        <p:nvSpPr>
          <p:cNvPr id="16" name="TextBox 15"/>
          <p:cNvSpPr txBox="1"/>
          <p:nvPr/>
        </p:nvSpPr>
        <p:spPr>
          <a:xfrm>
            <a:off x="76200" y="4414982"/>
            <a:ext cx="3581400" cy="369332"/>
          </a:xfrm>
          <a:prstGeom prst="rect">
            <a:avLst/>
          </a:prstGeom>
          <a:noFill/>
        </p:spPr>
        <p:txBody>
          <a:bodyPr wrap="square" rtlCol="0" anchor="t">
            <a:spAutoFit/>
          </a:bodyPr>
          <a:lstStyle/>
          <a:p>
            <a:pPr algn="ctr"/>
            <a:r>
              <a:rPr lang="en-US"/>
              <a:t>In a thread use SIMD parallelism</a:t>
            </a:r>
          </a:p>
        </p:txBody>
      </p:sp>
      <p:sp>
        <p:nvSpPr>
          <p:cNvPr id="17" name="TextBox 16"/>
          <p:cNvSpPr txBox="1"/>
          <p:nvPr/>
        </p:nvSpPr>
        <p:spPr>
          <a:xfrm>
            <a:off x="152400" y="838200"/>
            <a:ext cx="6326222" cy="646331"/>
          </a:xfrm>
          <a:prstGeom prst="rect">
            <a:avLst/>
          </a:prstGeom>
          <a:noFill/>
        </p:spPr>
        <p:txBody>
          <a:bodyPr wrap="square" rtlCol="0" anchor="t">
            <a:spAutoFit/>
          </a:bodyPr>
          <a:lstStyle/>
          <a:p>
            <a:r>
              <a:rPr lang="en-US">
                <a:solidFill>
                  <a:srgbClr val="0070C0"/>
                </a:solidFill>
              </a:rPr>
              <a:t>64 iterations assigned to 2 teams; Each team has 4 threads; Each thread has 2 SIMD lanes </a:t>
            </a:r>
            <a:endParaRPr lang="en-US"/>
          </a:p>
        </p:txBody>
      </p:sp>
    </p:spTree>
    <p:extLst>
      <p:ext uri="{BB962C8B-B14F-4D97-AF65-F5344CB8AC3E}">
        <p14:creationId xmlns:p14="http://schemas.microsoft.com/office/powerpoint/2010/main" val="7590441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bwMode="auto">
          <a:xfrm>
            <a:off x="182562" y="1047322"/>
            <a:ext cx="8961437" cy="513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173038" indent="-173038" algn="l" rtl="0" eaLnBrk="1" fontAlgn="base" hangingPunct="1">
              <a:spcBef>
                <a:spcPct val="50000"/>
              </a:spcBef>
              <a:spcAft>
                <a:spcPct val="0"/>
              </a:spcAft>
              <a:buClr>
                <a:schemeClr val="tx1"/>
              </a:buClr>
              <a:buFont typeface="Wingdings" charset="0"/>
              <a:buChar char="§"/>
              <a:defRPr sz="2000" b="1">
                <a:solidFill>
                  <a:schemeClr val="tx1"/>
                </a:solidFill>
                <a:latin typeface="+mn-lt"/>
                <a:ea typeface="+mn-ea"/>
                <a:cs typeface="ＭＳ Ｐゴシック" charset="0"/>
              </a:defRPr>
            </a:lvl1pPr>
            <a:lvl2pPr marL="509588" indent="-163513" algn="l" rtl="0" eaLnBrk="1" fontAlgn="base" hangingPunct="1">
              <a:spcBef>
                <a:spcPct val="0"/>
              </a:spcBef>
              <a:spcAft>
                <a:spcPct val="0"/>
              </a:spcAft>
              <a:buClr>
                <a:schemeClr val="tx1"/>
              </a:buClr>
              <a:buFont typeface="Arial" charset="0"/>
              <a:buChar char="–"/>
              <a:defRPr>
                <a:solidFill>
                  <a:schemeClr val="tx1"/>
                </a:solidFill>
                <a:latin typeface="+mn-lt"/>
                <a:ea typeface="+mn-ea"/>
              </a:defRPr>
            </a:lvl2pPr>
            <a:lvl3pPr marL="855663" indent="-173038" algn="l" rtl="0" eaLnBrk="1" fontAlgn="base" hangingPunct="1">
              <a:spcBef>
                <a:spcPct val="0"/>
              </a:spcBef>
              <a:spcAft>
                <a:spcPct val="0"/>
              </a:spcAft>
              <a:buClr>
                <a:schemeClr val="tx1"/>
              </a:buClr>
              <a:buChar char="•"/>
              <a:defRPr>
                <a:solidFill>
                  <a:schemeClr val="tx1"/>
                </a:solidFill>
                <a:latin typeface="+mn-lt"/>
                <a:ea typeface="+mn-ea"/>
              </a:defRPr>
            </a:lvl3pPr>
            <a:lvl4pPr marL="1203325" indent="-173038" algn="l" rtl="0" eaLnBrk="1" fontAlgn="base" hangingPunct="1">
              <a:spcBef>
                <a:spcPct val="20000"/>
              </a:spcBef>
              <a:spcAft>
                <a:spcPct val="0"/>
              </a:spcAft>
              <a:buClr>
                <a:schemeClr val="bg1"/>
              </a:buClr>
              <a:defRPr sz="1600">
                <a:solidFill>
                  <a:schemeClr val="tx1"/>
                </a:solidFill>
                <a:latin typeface="+mn-lt"/>
                <a:ea typeface="+mn-ea"/>
              </a:defRPr>
            </a:lvl4pPr>
            <a:lvl5pPr marL="1539875" indent="-163513" algn="l" rtl="0" eaLnBrk="1" fontAlgn="base" hangingPunct="1">
              <a:spcBef>
                <a:spcPct val="20000"/>
              </a:spcBef>
              <a:spcAft>
                <a:spcPct val="0"/>
              </a:spcAft>
              <a:buClr>
                <a:schemeClr val="bg1"/>
              </a:buClr>
              <a:buChar char="»"/>
              <a:defRPr sz="1600">
                <a:solidFill>
                  <a:schemeClr val="bg1"/>
                </a:solidFill>
                <a:latin typeface="+mn-lt"/>
                <a:ea typeface="+mn-ea"/>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ea typeface="+mn-ea"/>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ea typeface="+mn-ea"/>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ea typeface="+mn-ea"/>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ea typeface="+mn-ea"/>
              </a:defRPr>
            </a:lvl9pPr>
          </a:lstStyle>
          <a:p>
            <a:pPr marL="173038" marR="0" lvl="0" indent="-173038" algn="l" defTabSz="914400" rtl="0" eaLnBrk="1" fontAlgn="base" latinLnBrk="0" hangingPunct="1">
              <a:lnSpc>
                <a:spcPct val="100000"/>
              </a:lnSpc>
              <a:spcBef>
                <a:spcPct val="50000"/>
              </a:spcBef>
              <a:spcAft>
                <a:spcPct val="0"/>
              </a:spcAft>
              <a:buClr>
                <a:srgbClr val="000000"/>
              </a:buClr>
              <a:buSzTx/>
              <a:buFont typeface="Wingdings" charset="0"/>
              <a:buChar char="§"/>
              <a:tabLst/>
              <a:defRPr/>
            </a:pPr>
            <a:r>
              <a:rPr kumimoji="0" lang="en-US" sz="2000" b="1" i="0" u="none" strike="noStrike" kern="0" cap="none" spc="0" normalizeH="0" baseline="0" noProof="0">
                <a:ln>
                  <a:noFill/>
                </a:ln>
                <a:solidFill>
                  <a:srgbClr val="000000"/>
                </a:solidFill>
                <a:effectLst/>
                <a:uLnTx/>
                <a:uFillTx/>
                <a:latin typeface="Arial"/>
                <a:ea typeface="ＭＳ Ｐゴシック"/>
              </a:rPr>
              <a:t>Simply add a target construct</a:t>
            </a:r>
          </a:p>
          <a:p>
            <a:pPr marL="173038" marR="0" lvl="0" indent="-173038" algn="l" defTabSz="914400" rtl="0" eaLnBrk="1" fontAlgn="base" latinLnBrk="0" hangingPunct="1">
              <a:lnSpc>
                <a:spcPct val="100000"/>
              </a:lnSpc>
              <a:spcBef>
                <a:spcPct val="50000"/>
              </a:spcBef>
              <a:spcAft>
                <a:spcPct val="0"/>
              </a:spcAft>
              <a:buClr>
                <a:srgbClr val="000000"/>
              </a:buClr>
              <a:buSzTx/>
              <a:buFont typeface="Wingdings" charset="0"/>
              <a:buChar char="§"/>
              <a:tabLst/>
              <a:defRPr/>
            </a:pPr>
            <a:endParaRPr kumimoji="0" lang="en-US" sz="2000" b="1" i="0" u="none" strike="noStrike" kern="0" cap="none" spc="0" normalizeH="0" baseline="0" noProof="0">
              <a:ln>
                <a:noFill/>
              </a:ln>
              <a:solidFill>
                <a:srgbClr val="000000"/>
              </a:solidFill>
              <a:effectLst/>
              <a:uLnTx/>
              <a:uFillTx/>
              <a:latin typeface="Arial"/>
              <a:ea typeface="ＭＳ Ｐゴシック"/>
            </a:endParaRPr>
          </a:p>
          <a:p>
            <a:pPr marL="173038" marR="0" lvl="0" indent="-173038" algn="l" defTabSz="914400" rtl="0" eaLnBrk="1" fontAlgn="base" latinLnBrk="0" hangingPunct="1">
              <a:lnSpc>
                <a:spcPct val="100000"/>
              </a:lnSpc>
              <a:spcBef>
                <a:spcPct val="50000"/>
              </a:spcBef>
              <a:spcAft>
                <a:spcPct val="0"/>
              </a:spcAft>
              <a:buClr>
                <a:srgbClr val="000000"/>
              </a:buClr>
              <a:buSzTx/>
              <a:buFont typeface="Wingdings" charset="0"/>
              <a:buChar char="§"/>
              <a:tabLst/>
              <a:defRPr/>
            </a:pPr>
            <a:endParaRPr kumimoji="0" lang="en-US" sz="2000" b="1" i="0" u="none" strike="noStrike" kern="0" cap="none" spc="0" normalizeH="0" baseline="0" noProof="0">
              <a:ln>
                <a:noFill/>
              </a:ln>
              <a:solidFill>
                <a:srgbClr val="000000"/>
              </a:solidFill>
              <a:effectLst/>
              <a:uLnTx/>
              <a:uFillTx/>
              <a:latin typeface="Arial"/>
              <a:ea typeface="ＭＳ Ｐゴシック"/>
            </a:endParaRPr>
          </a:p>
          <a:p>
            <a:pPr marL="173038" marR="0" lvl="0" indent="-173038" algn="l" defTabSz="914400" rtl="0" eaLnBrk="1" fontAlgn="base" latinLnBrk="0" hangingPunct="1">
              <a:lnSpc>
                <a:spcPct val="100000"/>
              </a:lnSpc>
              <a:spcBef>
                <a:spcPct val="50000"/>
              </a:spcBef>
              <a:spcAft>
                <a:spcPct val="0"/>
              </a:spcAft>
              <a:buClr>
                <a:srgbClr val="000000"/>
              </a:buClr>
              <a:buSzTx/>
              <a:buFont typeface="Wingdings" charset="0"/>
              <a:buChar char="§"/>
              <a:tabLst/>
              <a:defRPr/>
            </a:pPr>
            <a:endParaRPr kumimoji="0" lang="en-US" sz="2000" b="1" i="0" u="none" strike="noStrike" kern="0" cap="none" spc="0" normalizeH="0" baseline="0" noProof="0">
              <a:ln>
                <a:noFill/>
              </a:ln>
              <a:solidFill>
                <a:srgbClr val="000000"/>
              </a:solidFill>
              <a:effectLst/>
              <a:uLnTx/>
              <a:uFillTx/>
              <a:latin typeface="Arial"/>
              <a:ea typeface="ＭＳ Ｐゴシック"/>
            </a:endParaRPr>
          </a:p>
          <a:p>
            <a:pPr marL="173038" marR="0" lvl="0" indent="-173038" algn="l" defTabSz="914400" rtl="0" eaLnBrk="1" fontAlgn="base" latinLnBrk="0" hangingPunct="1">
              <a:lnSpc>
                <a:spcPct val="100000"/>
              </a:lnSpc>
              <a:spcBef>
                <a:spcPct val="50000"/>
              </a:spcBef>
              <a:spcAft>
                <a:spcPct val="0"/>
              </a:spcAft>
              <a:buClr>
                <a:srgbClr val="000000"/>
              </a:buClr>
              <a:buSzTx/>
              <a:buFont typeface="Wingdings" charset="0"/>
              <a:buChar char="§"/>
              <a:tabLst/>
              <a:defRPr/>
            </a:pPr>
            <a:endParaRPr kumimoji="0" lang="en-US" sz="2000" b="1" i="0" u="none" strike="noStrike" kern="0" cap="none" spc="0" normalizeH="0" baseline="0" noProof="0">
              <a:ln>
                <a:noFill/>
              </a:ln>
              <a:solidFill>
                <a:srgbClr val="000000"/>
              </a:solidFill>
              <a:effectLst/>
              <a:uLnTx/>
              <a:uFillTx/>
              <a:latin typeface="Arial"/>
              <a:ea typeface="ＭＳ Ｐゴシック"/>
            </a:endParaRPr>
          </a:p>
          <a:p>
            <a:pPr marL="173038" marR="0" lvl="0" indent="-173038" algn="l" defTabSz="914400" rtl="0" eaLnBrk="1" fontAlgn="base" latinLnBrk="0" hangingPunct="1">
              <a:lnSpc>
                <a:spcPct val="100000"/>
              </a:lnSpc>
              <a:spcBef>
                <a:spcPct val="50000"/>
              </a:spcBef>
              <a:spcAft>
                <a:spcPct val="0"/>
              </a:spcAft>
              <a:buClr>
                <a:srgbClr val="000000"/>
              </a:buClr>
              <a:buSzTx/>
              <a:buFont typeface="Wingdings" charset="0"/>
              <a:buChar char="§"/>
              <a:tabLst/>
              <a:defRPr/>
            </a:pPr>
            <a:endParaRPr kumimoji="0" lang="en-US" sz="2000" b="1" i="0" u="none" strike="noStrike" kern="0" cap="none" spc="0" normalizeH="0" baseline="0" noProof="0">
              <a:ln>
                <a:noFill/>
              </a:ln>
              <a:solidFill>
                <a:srgbClr val="000000"/>
              </a:solidFill>
              <a:effectLst/>
              <a:uLnTx/>
              <a:uFillTx/>
              <a:latin typeface="Arial"/>
              <a:ea typeface="ＭＳ Ｐゴシック"/>
            </a:endParaRPr>
          </a:p>
          <a:p>
            <a:pPr marL="173038" marR="0" lvl="0" indent="-173038" algn="l" defTabSz="914400" rtl="0" eaLnBrk="1" fontAlgn="base" latinLnBrk="0" hangingPunct="1">
              <a:lnSpc>
                <a:spcPct val="100000"/>
              </a:lnSpc>
              <a:spcBef>
                <a:spcPct val="50000"/>
              </a:spcBef>
              <a:spcAft>
                <a:spcPct val="0"/>
              </a:spcAft>
              <a:buClr>
                <a:srgbClr val="000000"/>
              </a:buClr>
              <a:buSzTx/>
              <a:buFont typeface="Wingdings" charset="0"/>
              <a:buChar char="§"/>
              <a:tabLst/>
              <a:defRPr/>
            </a:pPr>
            <a:endParaRPr kumimoji="0" lang="en-US" sz="2000" b="1" i="0" u="none" strike="noStrike" kern="0" cap="none" spc="0" normalizeH="0" baseline="0" noProof="0">
              <a:ln>
                <a:noFill/>
              </a:ln>
              <a:solidFill>
                <a:srgbClr val="000000"/>
              </a:solidFill>
              <a:effectLst/>
              <a:uLnTx/>
              <a:uFillTx/>
              <a:latin typeface="Arial"/>
              <a:ea typeface="ＭＳ Ｐゴシック"/>
            </a:endParaRPr>
          </a:p>
          <a:p>
            <a:pPr marL="0" marR="0" lvl="0" indent="0" algn="l" defTabSz="914400" rtl="0" eaLnBrk="1" fontAlgn="base" latinLnBrk="0" hangingPunct="1">
              <a:lnSpc>
                <a:spcPct val="100000"/>
              </a:lnSpc>
              <a:spcBef>
                <a:spcPct val="50000"/>
              </a:spcBef>
              <a:spcAft>
                <a:spcPct val="0"/>
              </a:spcAft>
              <a:buClr>
                <a:srgbClr val="000000"/>
              </a:buClr>
              <a:buSzTx/>
              <a:buNone/>
              <a:tabLst/>
              <a:defRPr/>
            </a:pPr>
            <a:endParaRPr kumimoji="0" lang="en-US" sz="2000" b="1" i="0" u="none" strike="noStrike" kern="0" cap="none" spc="0" normalizeH="0" baseline="0" noProof="0">
              <a:ln>
                <a:noFill/>
              </a:ln>
              <a:solidFill>
                <a:srgbClr val="000000"/>
              </a:solidFill>
              <a:effectLst/>
              <a:uLnTx/>
              <a:uFillTx/>
              <a:latin typeface="Arial"/>
              <a:ea typeface="ＭＳ Ｐゴシック"/>
            </a:endParaRPr>
          </a:p>
          <a:p>
            <a:pPr marL="346075" marR="0" lvl="1" indent="0" algn="l" defTabSz="914400" rtl="0" eaLnBrk="1" fontAlgn="base" latinLnBrk="0" hangingPunct="1">
              <a:lnSpc>
                <a:spcPct val="100000"/>
              </a:lnSpc>
              <a:spcBef>
                <a:spcPct val="0"/>
              </a:spcBef>
              <a:spcAft>
                <a:spcPct val="0"/>
              </a:spcAft>
              <a:buClr>
                <a:srgbClr val="000000"/>
              </a:buClr>
              <a:buSzTx/>
              <a:buNone/>
              <a:tabLst/>
              <a:defRPr/>
            </a:pPr>
            <a:endParaRPr lang="en-US" sz="2000" b="1" kern="0">
              <a:solidFill>
                <a:srgbClr val="000000"/>
              </a:solidFill>
              <a:latin typeface="Arial"/>
              <a:ea typeface="ＭＳ Ｐゴシック"/>
            </a:endParaRPr>
          </a:p>
          <a:p>
            <a:pPr marL="346075" marR="0" lvl="1" indent="0" algn="l" defTabSz="914400" rtl="0" eaLnBrk="1" fontAlgn="base" latinLnBrk="0" hangingPunct="1">
              <a:lnSpc>
                <a:spcPct val="100000"/>
              </a:lnSpc>
              <a:spcBef>
                <a:spcPct val="0"/>
              </a:spcBef>
              <a:spcAft>
                <a:spcPct val="0"/>
              </a:spcAft>
              <a:buClr>
                <a:srgbClr val="000000"/>
              </a:buClr>
              <a:buSz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a:endParaRPr>
          </a:p>
          <a:p>
            <a:pPr marL="346075" marR="0" lvl="1" indent="0" algn="l" defTabSz="914400" rtl="0" eaLnBrk="1" fontAlgn="base" latinLnBrk="0" hangingPunct="1">
              <a:lnSpc>
                <a:spcPct val="100000"/>
              </a:lnSpc>
              <a:spcBef>
                <a:spcPct val="0"/>
              </a:spcBef>
              <a:spcAft>
                <a:spcPct val="0"/>
              </a:spcAft>
              <a:buClr>
                <a:srgbClr val="000000"/>
              </a:buClr>
              <a:buSzTx/>
              <a:buNone/>
              <a:tabLst/>
              <a:defRPr/>
            </a:pPr>
            <a:endParaRPr kumimoji="0" lang="en-US" sz="1800" b="0" i="0" u="none" strike="noStrike" kern="0" cap="none" spc="0" normalizeH="0" baseline="0" noProof="0">
              <a:ln>
                <a:noFill/>
              </a:ln>
              <a:solidFill>
                <a:srgbClr val="000000"/>
              </a:solidFill>
              <a:effectLst/>
              <a:uLnTx/>
              <a:uFillTx/>
              <a:latin typeface="Arial"/>
              <a:ea typeface="ＭＳ Ｐゴシック"/>
            </a:endParaRPr>
          </a:p>
          <a:p>
            <a:pPr marL="509588" marR="0" lvl="1" indent="-163513" algn="l" defTabSz="914400" rtl="0" eaLnBrk="1" fontAlgn="base" latinLnBrk="0" hangingPunct="1">
              <a:lnSpc>
                <a:spcPct val="100000"/>
              </a:lnSpc>
              <a:spcBef>
                <a:spcPct val="0"/>
              </a:spcBef>
              <a:spcAft>
                <a:spcPct val="0"/>
              </a:spcAft>
              <a:buClr>
                <a:srgbClr val="000000"/>
              </a:buClr>
              <a:buSzTx/>
              <a:buFont typeface="Arial" charset="0"/>
              <a:buChar char="–"/>
              <a:tabLst/>
              <a:defRPr/>
            </a:pPr>
            <a:r>
              <a:rPr kumimoji="0" lang="en-US" sz="2000" b="0" i="0" u="none" strike="noStrike" kern="0" cap="none" spc="0" normalizeH="0" baseline="0" noProof="0">
                <a:ln>
                  <a:noFill/>
                </a:ln>
                <a:solidFill>
                  <a:srgbClr val="000000"/>
                </a:solidFill>
                <a:effectLst/>
                <a:uLnTx/>
                <a:uFillTx/>
                <a:latin typeface="Arial"/>
                <a:ea typeface="ＭＳ Ｐゴシック"/>
              </a:rPr>
              <a:t>Transfer control of execution to a </a:t>
            </a:r>
            <a:r>
              <a:rPr kumimoji="0" lang="en-US" sz="2000" b="1" i="0" u="none" strike="noStrike" kern="0" cap="none" spc="0" normalizeH="0" baseline="0" noProof="0">
                <a:ln>
                  <a:noFill/>
                </a:ln>
                <a:solidFill>
                  <a:srgbClr val="FF0000"/>
                </a:solidFill>
                <a:effectLst/>
                <a:uLnTx/>
                <a:uFillTx/>
                <a:latin typeface="Arial"/>
                <a:ea typeface="ＭＳ Ｐゴシック"/>
              </a:rPr>
              <a:t>SINGLE</a:t>
            </a:r>
            <a:r>
              <a:rPr kumimoji="0" lang="en-US" sz="2000" b="0" i="0" u="none" strike="noStrike" kern="0" cap="none" spc="0" normalizeH="0" baseline="0" noProof="0">
                <a:ln>
                  <a:noFill/>
                </a:ln>
                <a:solidFill>
                  <a:srgbClr val="000000"/>
                </a:solidFill>
                <a:effectLst/>
                <a:uLnTx/>
                <a:uFillTx/>
                <a:latin typeface="Arial"/>
                <a:ea typeface="ＭＳ Ｐゴシック"/>
              </a:rPr>
              <a:t> device thread</a:t>
            </a:r>
          </a:p>
          <a:p>
            <a:pPr marL="509588" marR="0" lvl="1" indent="-163513" algn="l" defTabSz="914400" rtl="0" eaLnBrk="1" fontAlgn="base" latinLnBrk="0" hangingPunct="1">
              <a:lnSpc>
                <a:spcPct val="100000"/>
              </a:lnSpc>
              <a:spcBef>
                <a:spcPct val="0"/>
              </a:spcBef>
              <a:spcAft>
                <a:spcPct val="0"/>
              </a:spcAft>
              <a:buClr>
                <a:srgbClr val="000000"/>
              </a:buClr>
              <a:buSzTx/>
              <a:buFont typeface="Arial" charset="0"/>
              <a:buChar char="–"/>
              <a:tabLst/>
              <a:defRPr/>
            </a:pPr>
            <a:r>
              <a:rPr lang="en-US" sz="2000" kern="0" noProof="0">
                <a:solidFill>
                  <a:srgbClr val="000000"/>
                </a:solidFill>
                <a:latin typeface="Arial"/>
                <a:ea typeface="ＭＳ Ｐゴシック"/>
              </a:rPr>
              <a:t>Only one team of threads workshares the loop</a:t>
            </a:r>
            <a:endParaRPr kumimoji="0" lang="en-US" sz="2000" b="0" i="0" u="none" strike="noStrike" kern="0" cap="none" spc="0" normalizeH="0" baseline="0" noProof="0">
              <a:ln>
                <a:noFill/>
              </a:ln>
              <a:solidFill>
                <a:srgbClr val="000000"/>
              </a:solidFill>
              <a:effectLst/>
              <a:uLnTx/>
              <a:uFillTx/>
              <a:latin typeface="Arial"/>
              <a:ea typeface="ＭＳ Ｐゴシック"/>
            </a:endParaRPr>
          </a:p>
        </p:txBody>
      </p:sp>
      <p:cxnSp>
        <p:nvCxnSpPr>
          <p:cNvPr id="6" name="Straight Arrow Connector 5"/>
          <p:cNvCxnSpPr/>
          <p:nvPr/>
        </p:nvCxnSpPr>
        <p:spPr bwMode="auto">
          <a:xfrm>
            <a:off x="5156355" y="1335596"/>
            <a:ext cx="0" cy="765575"/>
          </a:xfrm>
          <a:prstGeom prst="straightConnector1">
            <a:avLst/>
          </a:prstGeom>
          <a:solidFill>
            <a:srgbClr val="FFFF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 name="Straight Connector 6"/>
          <p:cNvCxnSpPr/>
          <p:nvPr/>
        </p:nvCxnSpPr>
        <p:spPr bwMode="auto">
          <a:xfrm>
            <a:off x="5891296" y="2891092"/>
            <a:ext cx="1800200" cy="0"/>
          </a:xfrm>
          <a:prstGeom prst="line">
            <a:avLst/>
          </a:prstGeom>
          <a:solidFill>
            <a:srgbClr val="FFFF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Straight Arrow Connector 7"/>
          <p:cNvCxnSpPr/>
          <p:nvPr/>
        </p:nvCxnSpPr>
        <p:spPr bwMode="auto">
          <a:xfrm>
            <a:off x="5891296" y="2891092"/>
            <a:ext cx="0" cy="1266226"/>
          </a:xfrm>
          <a:prstGeom prst="straightConnector1">
            <a:avLst/>
          </a:prstGeom>
          <a:solidFill>
            <a:srgbClr val="FFFF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Straight Arrow Connector 8"/>
          <p:cNvCxnSpPr/>
          <p:nvPr/>
        </p:nvCxnSpPr>
        <p:spPr bwMode="auto">
          <a:xfrm>
            <a:off x="6341346" y="2891092"/>
            <a:ext cx="0" cy="1266226"/>
          </a:xfrm>
          <a:prstGeom prst="straightConnector1">
            <a:avLst/>
          </a:prstGeom>
          <a:solidFill>
            <a:srgbClr val="FFFF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Straight Arrow Connector 9"/>
          <p:cNvCxnSpPr/>
          <p:nvPr/>
        </p:nvCxnSpPr>
        <p:spPr bwMode="auto">
          <a:xfrm>
            <a:off x="7691496" y="2891092"/>
            <a:ext cx="0" cy="1266226"/>
          </a:xfrm>
          <a:prstGeom prst="straightConnector1">
            <a:avLst/>
          </a:prstGeom>
          <a:solidFill>
            <a:srgbClr val="FFFF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Straight Arrow Connector 10"/>
          <p:cNvCxnSpPr/>
          <p:nvPr/>
        </p:nvCxnSpPr>
        <p:spPr bwMode="auto">
          <a:xfrm>
            <a:off x="6791396" y="2891092"/>
            <a:ext cx="0" cy="1266226"/>
          </a:xfrm>
          <a:prstGeom prst="straightConnector1">
            <a:avLst/>
          </a:prstGeom>
          <a:solidFill>
            <a:srgbClr val="FF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Straight Arrow Connector 11"/>
          <p:cNvCxnSpPr/>
          <p:nvPr/>
        </p:nvCxnSpPr>
        <p:spPr bwMode="auto">
          <a:xfrm>
            <a:off x="7241446" y="2891092"/>
            <a:ext cx="0" cy="1266226"/>
          </a:xfrm>
          <a:prstGeom prst="straightConnector1">
            <a:avLst/>
          </a:prstGeom>
          <a:solidFill>
            <a:srgbClr val="FFFF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Straight Connector 12"/>
          <p:cNvCxnSpPr/>
          <p:nvPr/>
        </p:nvCxnSpPr>
        <p:spPr bwMode="auto">
          <a:xfrm>
            <a:off x="5891296" y="4157318"/>
            <a:ext cx="1800200" cy="0"/>
          </a:xfrm>
          <a:prstGeom prst="line">
            <a:avLst/>
          </a:prstGeom>
          <a:solidFill>
            <a:srgbClr val="FFFF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4" name="TextBox 13"/>
          <p:cNvSpPr txBox="1"/>
          <p:nvPr/>
        </p:nvSpPr>
        <p:spPr>
          <a:xfrm>
            <a:off x="4552468" y="880385"/>
            <a:ext cx="1377300" cy="369332"/>
          </a:xfrm>
          <a:prstGeom prst="rect">
            <a:avLst/>
          </a:prstGeom>
          <a:noFill/>
        </p:spPr>
        <p:txBody>
          <a:bodyPr wrap="none" rtlCol="0">
            <a:spAutoFit/>
          </a:bodyPr>
          <a:lstStyle/>
          <a:p>
            <a:r>
              <a:rPr lang="en-US">
                <a:latin typeface="Arial"/>
                <a:ea typeface="ＭＳ Ｐゴシック"/>
              </a:rPr>
              <a:t>Host thread</a:t>
            </a:r>
          </a:p>
        </p:txBody>
      </p:sp>
      <p:cxnSp>
        <p:nvCxnSpPr>
          <p:cNvPr id="16" name="Straight Arrow Connector 15"/>
          <p:cNvCxnSpPr/>
          <p:nvPr/>
        </p:nvCxnSpPr>
        <p:spPr bwMode="auto">
          <a:xfrm>
            <a:off x="5156355" y="4702063"/>
            <a:ext cx="0" cy="404543"/>
          </a:xfrm>
          <a:prstGeom prst="straightConnector1">
            <a:avLst/>
          </a:prstGeom>
          <a:solidFill>
            <a:srgbClr val="FFFF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Straight Arrow Connector 16"/>
          <p:cNvCxnSpPr/>
          <p:nvPr/>
        </p:nvCxnSpPr>
        <p:spPr bwMode="auto">
          <a:xfrm>
            <a:off x="6791396" y="2222273"/>
            <a:ext cx="0" cy="668819"/>
          </a:xfrm>
          <a:prstGeom prst="straightConnector1">
            <a:avLst/>
          </a:prstGeom>
          <a:solidFill>
            <a:srgbClr val="FF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8" name="TextBox 17"/>
          <p:cNvSpPr txBox="1"/>
          <p:nvPr/>
        </p:nvSpPr>
        <p:spPr>
          <a:xfrm>
            <a:off x="6050291" y="1351564"/>
            <a:ext cx="1482210" cy="646331"/>
          </a:xfrm>
          <a:prstGeom prst="rect">
            <a:avLst/>
          </a:prstGeom>
          <a:noFill/>
        </p:spPr>
        <p:txBody>
          <a:bodyPr wrap="square" rtlCol="0">
            <a:spAutoFit/>
          </a:bodyPr>
          <a:lstStyle/>
          <a:p>
            <a:pPr algn="ctr"/>
            <a:r>
              <a:rPr lang="en-US">
                <a:latin typeface="Arial"/>
                <a:ea typeface="ＭＳ Ｐゴシック"/>
              </a:rPr>
              <a:t>Device initial thread</a:t>
            </a:r>
          </a:p>
        </p:txBody>
      </p:sp>
      <p:cxnSp>
        <p:nvCxnSpPr>
          <p:cNvPr id="19" name="Straight Arrow Connector 18"/>
          <p:cNvCxnSpPr/>
          <p:nvPr/>
        </p:nvCxnSpPr>
        <p:spPr bwMode="auto">
          <a:xfrm>
            <a:off x="6791396" y="4157318"/>
            <a:ext cx="0" cy="404543"/>
          </a:xfrm>
          <a:prstGeom prst="straightConnector1">
            <a:avLst/>
          </a:prstGeom>
          <a:solidFill>
            <a:srgbClr val="FF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0" name="TextBox 19"/>
          <p:cNvSpPr txBox="1"/>
          <p:nvPr/>
        </p:nvSpPr>
        <p:spPr>
          <a:xfrm>
            <a:off x="7829344" y="3062540"/>
            <a:ext cx="1026453" cy="923330"/>
          </a:xfrm>
          <a:prstGeom prst="rect">
            <a:avLst/>
          </a:prstGeom>
          <a:noFill/>
        </p:spPr>
        <p:txBody>
          <a:bodyPr wrap="square" rtlCol="0">
            <a:spAutoFit/>
          </a:bodyPr>
          <a:lstStyle/>
          <a:p>
            <a:pPr algn="ctr"/>
            <a:r>
              <a:rPr lang="en-US">
                <a:latin typeface="Arial"/>
                <a:ea typeface="ＭＳ Ｐゴシック"/>
              </a:rPr>
              <a:t>Device</a:t>
            </a:r>
          </a:p>
          <a:p>
            <a:pPr algn="ctr"/>
            <a:r>
              <a:rPr lang="en-US">
                <a:latin typeface="Arial"/>
                <a:ea typeface="ＭＳ Ｐゴシック"/>
              </a:rPr>
              <a:t>thread</a:t>
            </a:r>
          </a:p>
          <a:p>
            <a:pPr algn="ctr"/>
            <a:r>
              <a:rPr lang="en-US">
                <a:latin typeface="Arial"/>
                <a:ea typeface="ＭＳ Ｐゴシック"/>
              </a:rPr>
              <a:t>team</a:t>
            </a:r>
          </a:p>
        </p:txBody>
      </p:sp>
      <p:cxnSp>
        <p:nvCxnSpPr>
          <p:cNvPr id="21" name="Straight Arrow Connector 20"/>
          <p:cNvCxnSpPr/>
          <p:nvPr/>
        </p:nvCxnSpPr>
        <p:spPr bwMode="auto">
          <a:xfrm>
            <a:off x="5156355" y="2099741"/>
            <a:ext cx="1635041" cy="122532"/>
          </a:xfrm>
          <a:prstGeom prst="straightConnector1">
            <a:avLst/>
          </a:prstGeom>
          <a:solidFill>
            <a:srgbClr val="FFFFFF"/>
          </a:solidFill>
          <a:ln w="9525" cap="flat" cmpd="sng" algn="ctr">
            <a:solidFill>
              <a:srgbClr val="000000"/>
            </a:solidFill>
            <a:prstDash val="dash"/>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Straight Arrow Connector 21"/>
          <p:cNvCxnSpPr/>
          <p:nvPr/>
        </p:nvCxnSpPr>
        <p:spPr bwMode="auto">
          <a:xfrm flipH="1">
            <a:off x="5156355" y="4561861"/>
            <a:ext cx="1635042" cy="140202"/>
          </a:xfrm>
          <a:prstGeom prst="straightConnector1">
            <a:avLst/>
          </a:prstGeom>
          <a:solidFill>
            <a:srgbClr val="FFFFFF"/>
          </a:solidFill>
          <a:ln w="9525" cap="flat" cmpd="sng" algn="ctr">
            <a:solidFill>
              <a:srgbClr val="000000"/>
            </a:solidFill>
            <a:prstDash val="dash"/>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7" name="Textfeld 4">
            <a:extLst>
              <a:ext uri="{FF2B5EF4-FFF2-40B4-BE49-F238E27FC236}">
                <a16:creationId xmlns:a16="http://schemas.microsoft.com/office/drawing/2014/main" id="{FBB3994A-51D7-1D40-8C45-8CA54DC84589}"/>
              </a:ext>
            </a:extLst>
          </p:cNvPr>
          <p:cNvSpPr txBox="1"/>
          <p:nvPr/>
        </p:nvSpPr>
        <p:spPr>
          <a:xfrm>
            <a:off x="1093825" y="2527243"/>
            <a:ext cx="3886209" cy="1872038"/>
          </a:xfrm>
          <a:prstGeom prst="rect">
            <a:avLst/>
          </a:prstGeom>
          <a:solidFill>
            <a:schemeClr val="bg1">
              <a:lumMod val="95000"/>
            </a:schemeClr>
          </a:solidFill>
          <a:ln w="9525" cap="flat" cmpd="sng">
            <a:solidFill>
              <a:schemeClr val="tx1"/>
            </a:solidFill>
            <a:round/>
          </a:ln>
        </p:spPr>
        <p:txBody>
          <a:bodyPr wrap="square" lIns="0" tIns="36000" rIns="0" bIns="36000" rtlCol="0">
            <a:noAutofit/>
          </a:bodyPr>
          <a:lstStyle/>
          <a:p>
            <a:pPr marL="91440"/>
            <a:endParaRPr lang="de-DE" sz="1600" b="1">
              <a:solidFill>
                <a:srgbClr val="FF0000"/>
              </a:solidFill>
              <a:latin typeface="Courier New" pitchFamily="49" charset="0"/>
              <a:cs typeface="Courier New" pitchFamily="49" charset="0"/>
            </a:endParaRPr>
          </a:p>
          <a:p>
            <a:pPr marL="91440"/>
            <a:r>
              <a:rPr lang="de-DE" sz="2000" b="1">
                <a:solidFill>
                  <a:srgbClr val="C00000"/>
                </a:solidFill>
                <a:cs typeface="Courier New" pitchFamily="49" charset="0"/>
              </a:rPr>
              <a:t>#pragma omp </a:t>
            </a:r>
            <a:r>
              <a:rPr lang="de-DE" sz="2000" b="1" err="1">
                <a:solidFill>
                  <a:srgbClr val="C00000"/>
                </a:solidFill>
                <a:cs typeface="Courier New" pitchFamily="49" charset="0"/>
              </a:rPr>
              <a:t>target</a:t>
            </a:r>
            <a:r>
              <a:rPr lang="de-DE" sz="2000" b="1">
                <a:solidFill>
                  <a:srgbClr val="C00000"/>
                </a:solidFill>
                <a:cs typeface="Courier New" pitchFamily="49" charset="0"/>
              </a:rPr>
              <a:t> </a:t>
            </a:r>
          </a:p>
          <a:p>
            <a:pPr marL="91440">
              <a:buNone/>
            </a:pPr>
            <a:r>
              <a:rPr lang="de-DE" sz="2000" b="1">
                <a:solidFill>
                  <a:srgbClr val="C00000"/>
                </a:solidFill>
                <a:cs typeface="Courier New" pitchFamily="49" charset="0"/>
              </a:rPr>
              <a:t>#pragma omp parallel for  </a:t>
            </a:r>
          </a:p>
          <a:p>
            <a:pPr marL="91440"/>
            <a:r>
              <a:rPr lang="en-US" sz="2000" b="1">
                <a:cs typeface="Courier New" panose="02070309020205020404" pitchFamily="49" charset="0"/>
              </a:rPr>
              <a:t> for (</a:t>
            </a:r>
            <a:r>
              <a:rPr lang="en-US" sz="2000" b="1" err="1">
                <a:cs typeface="Courier New" panose="02070309020205020404" pitchFamily="49" charset="0"/>
              </a:rPr>
              <a:t>i</a:t>
            </a:r>
            <a:r>
              <a:rPr lang="en-US" sz="2000" b="1">
                <a:cs typeface="Courier New" panose="02070309020205020404" pitchFamily="49" charset="0"/>
              </a:rPr>
              <a:t>=0;i&lt;</a:t>
            </a:r>
            <a:r>
              <a:rPr lang="en-US" sz="2000" b="1" err="1">
                <a:cs typeface="Courier New" panose="02070309020205020404" pitchFamily="49" charset="0"/>
              </a:rPr>
              <a:t>N;i</a:t>
            </a:r>
            <a:r>
              <a:rPr lang="en-US" sz="2000" b="1">
                <a:cs typeface="Courier New" panose="02070309020205020404" pitchFamily="49" charset="0"/>
              </a:rPr>
              <a:t>++)</a:t>
            </a:r>
          </a:p>
          <a:p>
            <a:pPr marL="91440"/>
            <a:r>
              <a:rPr lang="en-US" sz="2000" b="1">
                <a:cs typeface="Courier New" panose="02070309020205020404" pitchFamily="49" charset="0"/>
              </a:rPr>
              <a:t>    …</a:t>
            </a:r>
            <a:endParaRPr lang="de-DE" sz="2000" b="1">
              <a:cs typeface="Courier New" panose="02070309020205020404" pitchFamily="49" charset="0"/>
            </a:endParaRPr>
          </a:p>
          <a:p>
            <a:pPr marL="91440">
              <a:buNone/>
            </a:pPr>
            <a:r>
              <a:rPr lang="de-DE" sz="1400" b="1">
                <a:cs typeface="Courier New" pitchFamily="49" charset="0"/>
              </a:rPr>
              <a:t> </a:t>
            </a:r>
          </a:p>
        </p:txBody>
      </p:sp>
      <p:sp>
        <p:nvSpPr>
          <p:cNvPr id="28" name="Title 27">
            <a:extLst>
              <a:ext uri="{FF2B5EF4-FFF2-40B4-BE49-F238E27FC236}">
                <a16:creationId xmlns:a16="http://schemas.microsoft.com/office/drawing/2014/main" id="{CA2768CD-3872-BB4C-BA9B-C1FFFEFF13F8}"/>
              </a:ext>
            </a:extLst>
          </p:cNvPr>
          <p:cNvSpPr>
            <a:spLocks noGrp="1"/>
          </p:cNvSpPr>
          <p:nvPr>
            <p:ph type="title"/>
          </p:nvPr>
        </p:nvSpPr>
        <p:spPr>
          <a:xfrm>
            <a:off x="166689" y="192088"/>
            <a:ext cx="8237538" cy="732702"/>
          </a:xfrm>
        </p:spPr>
        <p:txBody>
          <a:bodyPr/>
          <a:lstStyle/>
          <a:p>
            <a:r>
              <a:rPr lang="en-US"/>
              <a:t>Accelerated workshare v1.0</a:t>
            </a:r>
          </a:p>
        </p:txBody>
      </p:sp>
    </p:spTree>
    <p:extLst>
      <p:ext uri="{BB962C8B-B14F-4D97-AF65-F5344CB8AC3E}">
        <p14:creationId xmlns:p14="http://schemas.microsoft.com/office/powerpoint/2010/main" val="308589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Accelerate Pi v1.0</a:t>
            </a:r>
          </a:p>
        </p:txBody>
      </p:sp>
      <p:sp>
        <p:nvSpPr>
          <p:cNvPr id="3" name="Content Placeholder 2"/>
          <p:cNvSpPr>
            <a:spLocks noGrp="1"/>
          </p:cNvSpPr>
          <p:nvPr>
            <p:ph idx="1"/>
          </p:nvPr>
        </p:nvSpPr>
        <p:spPr>
          <a:xfrm>
            <a:off x="166689" y="877439"/>
            <a:ext cx="8977312" cy="889000"/>
          </a:xfrm>
        </p:spPr>
        <p:txBody>
          <a:bodyPr/>
          <a:lstStyle/>
          <a:p>
            <a:r>
              <a:rPr lang="en-US" sz="2000"/>
              <a:t>Use the target construct to offload the </a:t>
            </a:r>
            <a:r>
              <a:rPr lang="en-US" sz="2000" u="sng"/>
              <a:t>parallel</a:t>
            </a:r>
            <a:r>
              <a:rPr lang="en-US" sz="2000"/>
              <a:t> Pi program to an accelerator.</a:t>
            </a:r>
          </a:p>
          <a:p>
            <a:endParaRPr lang="en-US"/>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67</a:t>
            </a:fld>
            <a:endParaRPr lang="en-US">
              <a:solidFill>
                <a:srgbClr val="000000"/>
              </a:solidFill>
              <a:latin typeface="Tahoma" pitchFamily="34" charset="0"/>
              <a:cs typeface="Arial" pitchFamily="34" charset="0"/>
            </a:endParaRPr>
          </a:p>
        </p:txBody>
      </p:sp>
      <p:sp>
        <p:nvSpPr>
          <p:cNvPr id="8" name="Rectangle 3">
            <a:extLst>
              <a:ext uri="{FF2B5EF4-FFF2-40B4-BE49-F238E27FC236}">
                <a16:creationId xmlns:a16="http://schemas.microsoft.com/office/drawing/2014/main" id="{E05906F0-B30C-D24E-AFD8-1AC5B731C815}"/>
              </a:ext>
            </a:extLst>
          </p:cNvPr>
          <p:cNvSpPr>
            <a:spLocks noChangeArrowheads="1"/>
          </p:cNvSpPr>
          <p:nvPr/>
        </p:nvSpPr>
        <p:spPr bwMode="auto">
          <a:xfrm>
            <a:off x="2277410" y="1321939"/>
            <a:ext cx="5313562" cy="4524958"/>
          </a:xfrm>
          <a:prstGeom prst="rect">
            <a:avLst/>
          </a:prstGeom>
          <a:noFill/>
          <a:ln w="9525">
            <a:noFill/>
            <a:miter lim="800000"/>
            <a:headEnd/>
            <a:tailEnd/>
          </a:ln>
        </p:spPr>
        <p:txBody>
          <a:bodyPr wrap="square" lIns="92075" tIns="46038" rIns="92075" bIns="46038">
            <a:spAutoFit/>
          </a:bodyPr>
          <a:lstStyle/>
          <a:p>
            <a:pPr eaLnBrk="0" hangingPunct="0"/>
            <a:r>
              <a:rPr lang="en-US" altLang="zh-CN" sz="1600" b="1" dirty="0">
                <a:solidFill>
                  <a:srgbClr val="C00000"/>
                </a:solidFill>
                <a:latin typeface="Arial" pitchFamily="34" charset="0"/>
                <a:ea typeface="ＭＳ Ｐゴシック" pitchFamily="34" charset="-128"/>
              </a:rPr>
              <a:t>#include &lt;</a:t>
            </a:r>
            <a:r>
              <a:rPr lang="en-US" altLang="zh-CN" sz="1600" b="1" dirty="0" err="1">
                <a:solidFill>
                  <a:srgbClr val="C00000"/>
                </a:solidFill>
                <a:latin typeface="Arial" pitchFamily="34" charset="0"/>
                <a:ea typeface="ＭＳ Ｐゴシック" pitchFamily="34" charset="-128"/>
              </a:rPr>
              <a:t>omp.h</a:t>
            </a:r>
            <a:r>
              <a:rPr lang="en-US" altLang="zh-CN" sz="1600" b="1" dirty="0">
                <a:solidFill>
                  <a:srgbClr val="C00000"/>
                </a:solidFill>
                <a:latin typeface="Arial" pitchFamily="34" charset="0"/>
                <a:ea typeface="ＭＳ Ｐゴシック" pitchFamily="34" charset="-128"/>
              </a:rPr>
              <a:t>&gt;</a:t>
            </a:r>
          </a:p>
          <a:p>
            <a:pPr eaLnBrk="0" hangingPunct="0"/>
            <a:r>
              <a:rPr lang="en-US" altLang="zh-CN" sz="1600" b="1" dirty="0">
                <a:solidFill>
                  <a:srgbClr val="000000"/>
                </a:solidFill>
                <a:latin typeface="Arial" pitchFamily="34" charset="0"/>
                <a:ea typeface="ＭＳ Ｐゴシック" pitchFamily="34" charset="-128"/>
              </a:rPr>
              <a:t>static long </a:t>
            </a:r>
            <a:r>
              <a:rPr lang="en-US" altLang="zh-CN" sz="1600" b="1" dirty="0" err="1">
                <a:solidFill>
                  <a:srgbClr val="000000"/>
                </a:solidFill>
                <a:latin typeface="Arial" pitchFamily="34" charset="0"/>
                <a:ea typeface="ＭＳ Ｐゴシック" pitchFamily="34" charset="-128"/>
              </a:rPr>
              <a:t>num_steps</a:t>
            </a:r>
            <a:r>
              <a:rPr lang="en-US" altLang="zh-CN" sz="1600" b="1" dirty="0">
                <a:solidFill>
                  <a:srgbClr val="000000"/>
                </a:solidFill>
                <a:latin typeface="Arial" pitchFamily="34" charset="0"/>
                <a:ea typeface="ＭＳ Ｐゴシック" pitchFamily="34" charset="-128"/>
              </a:rPr>
              <a:t> = 100000;         </a:t>
            </a:r>
          </a:p>
          <a:p>
            <a:pPr eaLnBrk="0" hangingPunct="0"/>
            <a:r>
              <a:rPr lang="en-US" altLang="zh-CN" sz="1600" b="1" dirty="0">
                <a:solidFill>
                  <a:srgbClr val="000000"/>
                </a:solidFill>
                <a:latin typeface="Arial" pitchFamily="34" charset="0"/>
                <a:ea typeface="ＭＳ Ｐゴシック" pitchFamily="34" charset="-128"/>
              </a:rPr>
              <a:t>double step;</a:t>
            </a:r>
          </a:p>
          <a:p>
            <a:pPr eaLnBrk="0" hangingPunct="0"/>
            <a:r>
              <a:rPr lang="en-US" altLang="zh-CN" sz="1600" b="1" dirty="0">
                <a:solidFill>
                  <a:srgbClr val="000000"/>
                </a:solidFill>
                <a:latin typeface="Arial" pitchFamily="34" charset="0"/>
                <a:ea typeface="ＭＳ Ｐゴシック" pitchFamily="34" charset="-128"/>
              </a:rPr>
              <a:t>void main ()</a:t>
            </a:r>
          </a:p>
          <a:p>
            <a:pPr eaLnBrk="0" hangingPunct="0"/>
            <a:r>
              <a:rPr lang="en-US" altLang="zh-CN" sz="1600" b="1" dirty="0">
                <a:solidFill>
                  <a:srgbClr val="000000"/>
                </a:solidFill>
                <a:latin typeface="Arial" pitchFamily="34" charset="0"/>
                <a:ea typeface="ＭＳ Ｐゴシック" pitchFamily="34" charset="-128"/>
              </a:rPr>
              <a:t>{    </a:t>
            </a:r>
          </a:p>
          <a:p>
            <a:pPr eaLnBrk="0" hangingPunct="0"/>
            <a:r>
              <a:rPr lang="en-US" altLang="zh-CN" sz="1600" b="1" dirty="0">
                <a:solidFill>
                  <a:srgbClr val="000000"/>
                </a:solidFill>
                <a:latin typeface="Arial" pitchFamily="34" charset="0"/>
                <a:ea typeface="ＭＳ Ｐゴシック" pitchFamily="34" charset="-128"/>
              </a:rPr>
              <a:t>      double pi, sum=0.0; </a:t>
            </a:r>
          </a:p>
          <a:p>
            <a:pPr eaLnBrk="0" hangingPunct="0"/>
            <a:r>
              <a:rPr lang="en-US" altLang="zh-CN" sz="1600" b="1" dirty="0">
                <a:solidFill>
                  <a:srgbClr val="000000"/>
                </a:solidFill>
                <a:latin typeface="Arial" pitchFamily="34" charset="0"/>
                <a:ea typeface="ＭＳ Ｐゴシック" pitchFamily="34" charset="-128"/>
              </a:rPr>
              <a:t>      step = 1.0/(double) </a:t>
            </a:r>
            <a:r>
              <a:rPr lang="en-US" altLang="zh-CN" sz="1600" b="1" dirty="0" err="1">
                <a:solidFill>
                  <a:srgbClr val="000000"/>
                </a:solidFill>
                <a:latin typeface="Arial" pitchFamily="34" charset="0"/>
                <a:ea typeface="ＭＳ Ｐゴシック" pitchFamily="34" charset="-128"/>
              </a:rPr>
              <a:t>num_steps</a:t>
            </a:r>
            <a:r>
              <a:rPr lang="en-US" altLang="zh-CN" sz="1600" b="1" dirty="0">
                <a:solidFill>
                  <a:srgbClr val="000000"/>
                </a:solidFill>
                <a:latin typeface="Arial" pitchFamily="34" charset="0"/>
                <a:ea typeface="ＭＳ Ｐゴシック" pitchFamily="34" charset="-128"/>
              </a:rPr>
              <a:t>;</a:t>
            </a:r>
          </a:p>
          <a:p>
            <a:pPr eaLnBrk="0" hangingPunct="0"/>
            <a:r>
              <a:rPr lang="en-US" altLang="zh-CN" sz="1600" b="1" dirty="0">
                <a:solidFill>
                  <a:srgbClr val="740000"/>
                </a:solidFill>
                <a:latin typeface="Arial" pitchFamily="34" charset="0"/>
                <a:ea typeface="ＭＳ Ｐゴシック" pitchFamily="34" charset="-128"/>
              </a:rPr>
              <a:t>      </a:t>
            </a:r>
            <a:r>
              <a:rPr lang="en-US" altLang="zh-CN" sz="1600" b="1" dirty="0">
                <a:solidFill>
                  <a:srgbClr val="C00000"/>
                </a:solidFill>
                <a:latin typeface="Arial" pitchFamily="34" charset="0"/>
                <a:ea typeface="ＭＳ Ｐゴシック" pitchFamily="34" charset="-128"/>
              </a:rPr>
              <a:t>#pragma </a:t>
            </a:r>
            <a:r>
              <a:rPr lang="en-US" altLang="zh-CN" sz="1600" b="1" dirty="0" err="1">
                <a:solidFill>
                  <a:srgbClr val="C00000"/>
                </a:solidFill>
                <a:latin typeface="Arial" pitchFamily="34" charset="0"/>
                <a:ea typeface="ＭＳ Ｐゴシック" pitchFamily="34" charset="-128"/>
              </a:rPr>
              <a:t>omp</a:t>
            </a:r>
            <a:r>
              <a:rPr lang="en-US" altLang="zh-CN" sz="1600" b="1" dirty="0">
                <a:solidFill>
                  <a:srgbClr val="C00000"/>
                </a:solidFill>
                <a:latin typeface="Arial" pitchFamily="34" charset="0"/>
                <a:ea typeface="ＭＳ Ｐゴシック" pitchFamily="34" charset="-128"/>
              </a:rPr>
              <a:t> parallel </a:t>
            </a:r>
          </a:p>
          <a:p>
            <a:pPr eaLnBrk="0" hangingPunct="0"/>
            <a:r>
              <a:rPr lang="en-US" altLang="zh-CN" sz="1600" b="1" dirty="0">
                <a:solidFill>
                  <a:srgbClr val="C00000"/>
                </a:solidFill>
                <a:latin typeface="Arial" pitchFamily="34" charset="0"/>
                <a:ea typeface="ＭＳ Ｐゴシック" pitchFamily="34" charset="-128"/>
              </a:rPr>
              <a:t>      {</a:t>
            </a:r>
          </a:p>
          <a:p>
            <a:pPr eaLnBrk="0" hangingPunct="0"/>
            <a:r>
              <a:rPr lang="en-US" altLang="zh-CN" sz="1600" b="1" dirty="0">
                <a:solidFill>
                  <a:srgbClr val="C00000"/>
                </a:solidFill>
                <a:latin typeface="Arial" pitchFamily="34" charset="0"/>
                <a:ea typeface="ＭＳ Ｐゴシック" pitchFamily="34" charset="-128"/>
              </a:rPr>
              <a:t>           double x;</a:t>
            </a:r>
          </a:p>
          <a:p>
            <a:pPr eaLnBrk="0" hangingPunct="0"/>
            <a:r>
              <a:rPr lang="en-US" altLang="zh-CN" sz="1600" b="1" dirty="0">
                <a:solidFill>
                  <a:srgbClr val="C00000"/>
                </a:solidFill>
                <a:latin typeface="Arial" pitchFamily="34" charset="0"/>
                <a:ea typeface="ＭＳ Ｐゴシック" pitchFamily="34" charset="-128"/>
              </a:rPr>
              <a:t>           #pragma </a:t>
            </a:r>
            <a:r>
              <a:rPr lang="en-US" altLang="zh-CN" sz="1600" b="1" dirty="0" err="1">
                <a:solidFill>
                  <a:srgbClr val="C00000"/>
                </a:solidFill>
                <a:latin typeface="Arial" pitchFamily="34" charset="0"/>
                <a:ea typeface="ＭＳ Ｐゴシック" pitchFamily="34" charset="-128"/>
              </a:rPr>
              <a:t>omp</a:t>
            </a:r>
            <a:r>
              <a:rPr lang="en-US" altLang="zh-CN" sz="1600" b="1" dirty="0">
                <a:solidFill>
                  <a:srgbClr val="C00000"/>
                </a:solidFill>
                <a:latin typeface="Arial" pitchFamily="34" charset="0"/>
                <a:ea typeface="ＭＳ Ｐゴシック" pitchFamily="34" charset="-128"/>
              </a:rPr>
              <a:t> for reduction(+:sum)</a:t>
            </a:r>
          </a:p>
          <a:p>
            <a:pPr eaLnBrk="0" hangingPunct="0"/>
            <a:r>
              <a:rPr lang="en-US" altLang="zh-CN" sz="1600" b="1" dirty="0">
                <a:solidFill>
                  <a:srgbClr val="000000"/>
                </a:solidFill>
                <a:latin typeface="Arial" pitchFamily="34" charset="0"/>
                <a:ea typeface="ＭＳ Ｐゴシック" pitchFamily="34" charset="-128"/>
              </a:rPr>
              <a:t>	    for (</a:t>
            </a:r>
            <a:r>
              <a:rPr lang="en-US" altLang="zh-CN" sz="1600" b="1" dirty="0" err="1">
                <a:solidFill>
                  <a:srgbClr val="000000"/>
                </a:solidFill>
                <a:latin typeface="Arial" pitchFamily="34" charset="0"/>
                <a:ea typeface="ＭＳ Ｐゴシック" pitchFamily="34" charset="-128"/>
              </a:rPr>
              <a:t>int</a:t>
            </a:r>
            <a:r>
              <a:rPr lang="en-US" altLang="zh-CN" sz="1600" b="1" dirty="0">
                <a:solidFill>
                  <a:srgbClr val="000000"/>
                </a:solidFill>
                <a:latin typeface="Arial" pitchFamily="34" charset="0"/>
                <a:ea typeface="ＭＳ Ｐゴシック" pitchFamily="34" charset="-128"/>
              </a:rPr>
              <a:t> </a:t>
            </a:r>
            <a:r>
              <a:rPr lang="en-US" altLang="zh-CN" sz="1600" b="1" dirty="0" err="1">
                <a:solidFill>
                  <a:srgbClr val="000000"/>
                </a:solidFill>
                <a:latin typeface="Arial" pitchFamily="34" charset="0"/>
                <a:ea typeface="ＭＳ Ｐゴシック" pitchFamily="34" charset="-128"/>
              </a:rPr>
              <a:t>i</a:t>
            </a:r>
            <a:r>
              <a:rPr lang="en-US" altLang="zh-CN" sz="1600" b="1" dirty="0">
                <a:solidFill>
                  <a:srgbClr val="000000"/>
                </a:solidFill>
                <a:latin typeface="Arial" pitchFamily="34" charset="0"/>
                <a:ea typeface="ＭＳ Ｐゴシック" pitchFamily="34" charset="-128"/>
              </a:rPr>
              <a:t>=0; </a:t>
            </a:r>
            <a:r>
              <a:rPr lang="en-US" altLang="zh-CN" sz="1600" b="1" dirty="0" err="1">
                <a:solidFill>
                  <a:srgbClr val="000000"/>
                </a:solidFill>
                <a:latin typeface="Arial" pitchFamily="34" charset="0"/>
                <a:ea typeface="ＭＳ Ｐゴシック" pitchFamily="34" charset="-128"/>
              </a:rPr>
              <a:t>i</a:t>
            </a:r>
            <a:r>
              <a:rPr lang="en-US" altLang="zh-CN" sz="1600" b="1" dirty="0">
                <a:solidFill>
                  <a:srgbClr val="000000"/>
                </a:solidFill>
                <a:latin typeface="Arial" pitchFamily="34" charset="0"/>
                <a:ea typeface="ＭＳ Ｐゴシック" pitchFamily="34" charset="-128"/>
              </a:rPr>
              <a:t>&lt; </a:t>
            </a:r>
            <a:r>
              <a:rPr lang="en-US" altLang="zh-CN" sz="1600" b="1" dirty="0" err="1">
                <a:solidFill>
                  <a:srgbClr val="000000"/>
                </a:solidFill>
                <a:latin typeface="Arial" pitchFamily="34" charset="0"/>
                <a:ea typeface="ＭＳ Ｐゴシック" pitchFamily="34" charset="-128"/>
              </a:rPr>
              <a:t>num_steps</a:t>
            </a:r>
            <a:r>
              <a:rPr lang="en-US" altLang="zh-CN" sz="1600" b="1" dirty="0">
                <a:solidFill>
                  <a:srgbClr val="000000"/>
                </a:solidFill>
                <a:latin typeface="Arial" pitchFamily="34" charset="0"/>
                <a:ea typeface="ＭＳ Ｐゴシック" pitchFamily="34" charset="-128"/>
              </a:rPr>
              <a:t>; </a:t>
            </a:r>
            <a:r>
              <a:rPr lang="en-US" altLang="zh-CN" sz="1600" b="1" dirty="0" err="1">
                <a:solidFill>
                  <a:srgbClr val="000000"/>
                </a:solidFill>
                <a:latin typeface="Arial" pitchFamily="34" charset="0"/>
                <a:ea typeface="ＭＳ Ｐゴシック" pitchFamily="34" charset="-128"/>
              </a:rPr>
              <a:t>i</a:t>
            </a:r>
            <a:r>
              <a:rPr lang="en-US" altLang="zh-CN" sz="1600" b="1" dirty="0">
                <a:solidFill>
                  <a:srgbClr val="000000"/>
                </a:solidFill>
                <a:latin typeface="Arial" pitchFamily="34" charset="0"/>
                <a:ea typeface="ＭＳ Ｐゴシック" pitchFamily="34" charset="-128"/>
              </a:rPr>
              <a:t>++){</a:t>
            </a:r>
          </a:p>
          <a:p>
            <a:pPr eaLnBrk="0" hangingPunct="0"/>
            <a:r>
              <a:rPr lang="en-US" altLang="zh-CN" sz="1600" b="1" dirty="0">
                <a:solidFill>
                  <a:srgbClr val="000000"/>
                </a:solidFill>
                <a:latin typeface="Arial" pitchFamily="34" charset="0"/>
                <a:ea typeface="ＭＳ Ｐゴシック" pitchFamily="34" charset="-128"/>
              </a:rPr>
              <a:t>		  x = (i+0.5)*step;</a:t>
            </a:r>
          </a:p>
          <a:p>
            <a:pPr eaLnBrk="0" hangingPunct="0"/>
            <a:r>
              <a:rPr lang="en-US" altLang="zh-CN" sz="1600" b="1" dirty="0">
                <a:solidFill>
                  <a:srgbClr val="000000"/>
                </a:solidFill>
                <a:latin typeface="Arial" pitchFamily="34" charset="0"/>
                <a:ea typeface="ＭＳ Ｐゴシック" pitchFamily="34" charset="-128"/>
              </a:rPr>
              <a:t>		  sum = sum + 4.0/(1.0+x*x);</a:t>
            </a:r>
          </a:p>
          <a:p>
            <a:pPr eaLnBrk="0" hangingPunct="0"/>
            <a:r>
              <a:rPr lang="en-US" altLang="zh-CN" sz="1600" b="1" dirty="0">
                <a:solidFill>
                  <a:srgbClr val="000000"/>
                </a:solidFill>
                <a:latin typeface="Arial" pitchFamily="34" charset="0"/>
                <a:ea typeface="ＭＳ Ｐゴシック" pitchFamily="34" charset="-128"/>
              </a:rPr>
              <a:t>	    }</a:t>
            </a:r>
          </a:p>
          <a:p>
            <a:pPr eaLnBrk="0" hangingPunct="0"/>
            <a:r>
              <a:rPr lang="en-US" altLang="zh-CN" sz="1600" b="1" dirty="0">
                <a:solidFill>
                  <a:srgbClr val="C00000"/>
                </a:solidFill>
                <a:latin typeface="Arial" pitchFamily="34" charset="0"/>
                <a:ea typeface="ＭＳ Ｐゴシック" pitchFamily="34" charset="-128"/>
              </a:rPr>
              <a:t>       }</a:t>
            </a:r>
          </a:p>
          <a:p>
            <a:pPr eaLnBrk="0" hangingPunct="0"/>
            <a:r>
              <a:rPr lang="en-US" altLang="zh-CN" sz="1600" b="1" dirty="0">
                <a:solidFill>
                  <a:srgbClr val="FF0000"/>
                </a:solidFill>
                <a:latin typeface="Arial" pitchFamily="34" charset="0"/>
                <a:ea typeface="ＭＳ Ｐゴシック" pitchFamily="34" charset="-128"/>
              </a:rPr>
              <a:t>       </a:t>
            </a:r>
            <a:r>
              <a:rPr lang="en-US" altLang="zh-CN" sz="1600" b="1" dirty="0">
                <a:solidFill>
                  <a:srgbClr val="000000"/>
                </a:solidFill>
                <a:latin typeface="Arial" pitchFamily="34" charset="0"/>
                <a:ea typeface="ＭＳ Ｐゴシック" pitchFamily="34" charset="-128"/>
              </a:rPr>
              <a:t>pi = step * sum;</a:t>
            </a:r>
          </a:p>
          <a:p>
            <a:pPr eaLnBrk="0" hangingPunct="0"/>
            <a:r>
              <a:rPr lang="en-US" altLang="zh-CN" sz="1600" b="1" dirty="0">
                <a:solidFill>
                  <a:srgbClr val="000000"/>
                </a:solidFill>
                <a:latin typeface="Arial" pitchFamily="34" charset="0"/>
                <a:ea typeface="ＭＳ Ｐゴシック" pitchFamily="34" charset="-128"/>
              </a:rPr>
              <a:t>}</a:t>
            </a:r>
          </a:p>
        </p:txBody>
      </p:sp>
      <p:sp>
        <p:nvSpPr>
          <p:cNvPr id="6" name="Content Placeholder 2">
            <a:extLst>
              <a:ext uri="{FF2B5EF4-FFF2-40B4-BE49-F238E27FC236}">
                <a16:creationId xmlns:a16="http://schemas.microsoft.com/office/drawing/2014/main" id="{61B0DCF9-F95D-C54C-B61D-E06BE34FA269}"/>
              </a:ext>
            </a:extLst>
          </p:cNvPr>
          <p:cNvSpPr txBox="1">
            <a:spLocks/>
          </p:cNvSpPr>
          <p:nvPr/>
        </p:nvSpPr>
        <p:spPr bwMode="auto">
          <a:xfrm>
            <a:off x="166689" y="5969000"/>
            <a:ext cx="8106454" cy="889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a:t>Use </a:t>
            </a:r>
            <a:r>
              <a:rPr lang="en-US" sz="2000" kern="0" err="1"/>
              <a:t>Nvprof</a:t>
            </a:r>
            <a:r>
              <a:rPr lang="en-US" sz="2000" kern="0"/>
              <a:t> to compare the offloaded serial pi program we wrote earlier to this offloaded parallel pi program..</a:t>
            </a:r>
          </a:p>
          <a:p>
            <a:endParaRPr lang="en-US" kern="0"/>
          </a:p>
        </p:txBody>
      </p:sp>
      <p:sp>
        <p:nvSpPr>
          <p:cNvPr id="5" name="TextBox 4">
            <a:extLst>
              <a:ext uri="{FF2B5EF4-FFF2-40B4-BE49-F238E27FC236}">
                <a16:creationId xmlns:a16="http://schemas.microsoft.com/office/drawing/2014/main" id="{1D918015-85E7-0847-BA8B-FFBEC283BE82}"/>
              </a:ext>
            </a:extLst>
          </p:cNvPr>
          <p:cNvSpPr txBox="1"/>
          <p:nvPr/>
        </p:nvSpPr>
        <p:spPr>
          <a:xfrm>
            <a:off x="6366856" y="2824834"/>
            <a:ext cx="2448232" cy="830997"/>
          </a:xfrm>
          <a:prstGeom prst="rect">
            <a:avLst/>
          </a:prstGeom>
          <a:noFill/>
          <a:ln>
            <a:solidFill>
              <a:srgbClr val="002060"/>
            </a:solidFill>
          </a:ln>
        </p:spPr>
        <p:txBody>
          <a:bodyPr wrap="square" rtlCol="0">
            <a:spAutoFit/>
          </a:bodyPr>
          <a:lstStyle/>
          <a:p>
            <a:pPr algn="ctr"/>
            <a:r>
              <a:rPr lang="en-US" sz="1600" dirty="0"/>
              <a:t>Start with a CPU friendly, multithreaded version of the program</a:t>
            </a:r>
          </a:p>
        </p:txBody>
      </p:sp>
    </p:spTree>
    <p:extLst>
      <p:ext uri="{BB962C8B-B14F-4D97-AF65-F5344CB8AC3E}">
        <p14:creationId xmlns:p14="http://schemas.microsoft.com/office/powerpoint/2010/main" val="394928305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5600" y="114267"/>
            <a:ext cx="8237538" cy="889000"/>
          </a:xfrm>
        </p:spPr>
        <p:txBody>
          <a:bodyPr/>
          <a:lstStyle/>
          <a:p>
            <a:pPr algn="l"/>
            <a:r>
              <a:rPr lang="en-US">
                <a:latin typeface="+mj-lt"/>
                <a:cs typeface="Courier New" panose="02070309020205020404" pitchFamily="49" charset="0"/>
              </a:rPr>
              <a:t>teams and distribute c</a:t>
            </a:r>
            <a:r>
              <a:rPr lang="en-US">
                <a:latin typeface="+mj-lt"/>
              </a:rPr>
              <a:t>onstructs</a:t>
            </a:r>
          </a:p>
        </p:txBody>
      </p:sp>
      <p:sp>
        <p:nvSpPr>
          <p:cNvPr id="2" name="Text Placeholder 1"/>
          <p:cNvSpPr>
            <a:spLocks noGrp="1"/>
          </p:cNvSpPr>
          <p:nvPr>
            <p:ph idx="1"/>
          </p:nvPr>
        </p:nvSpPr>
        <p:spPr/>
        <p:txBody>
          <a:bodyPr>
            <a:normAutofit fontScale="92500" lnSpcReduction="10000"/>
          </a:bodyPr>
          <a:lstStyle/>
          <a:p>
            <a:r>
              <a:rPr lang="en-US">
                <a:latin typeface="+mn-lt"/>
              </a:rPr>
              <a:t>The </a:t>
            </a:r>
            <a:r>
              <a:rPr lang="en-US" b="1">
                <a:latin typeface="+mn-lt"/>
                <a:cs typeface="Courier New" panose="02070309020205020404" pitchFamily="49" charset="0"/>
              </a:rPr>
              <a:t>teams</a:t>
            </a:r>
            <a:r>
              <a:rPr lang="en-US">
                <a:latin typeface="+mn-lt"/>
              </a:rPr>
              <a:t> construct</a:t>
            </a:r>
          </a:p>
          <a:p>
            <a:pPr marL="575945" lvl="1" indent="-236220"/>
            <a:r>
              <a:rPr lang="en-US">
                <a:latin typeface="+mn-lt"/>
              </a:rPr>
              <a:t>Similar to the </a:t>
            </a:r>
            <a:r>
              <a:rPr lang="en-US" b="1">
                <a:latin typeface="+mn-lt"/>
              </a:rPr>
              <a:t>parallel</a:t>
            </a:r>
            <a:r>
              <a:rPr lang="en-US">
                <a:latin typeface="+mn-lt"/>
              </a:rPr>
              <a:t> construct</a:t>
            </a:r>
          </a:p>
          <a:p>
            <a:pPr marL="575945" lvl="1" indent="-236220"/>
            <a:r>
              <a:rPr lang="en-US">
                <a:latin typeface="+mn-lt"/>
              </a:rPr>
              <a:t>It starts a league of thread teams</a:t>
            </a:r>
          </a:p>
          <a:p>
            <a:pPr marL="575945" lvl="1" indent="-236220"/>
            <a:r>
              <a:rPr lang="en-US">
                <a:latin typeface="+mn-lt"/>
              </a:rPr>
              <a:t>Each team in the league starts as one initial thread – a team of one</a:t>
            </a:r>
          </a:p>
          <a:p>
            <a:pPr marL="575945" lvl="1" indent="-236220"/>
            <a:r>
              <a:rPr lang="en-US">
                <a:latin typeface="+mn-lt"/>
              </a:rPr>
              <a:t>Threads in different teams cannot synchronize with each other</a:t>
            </a:r>
          </a:p>
          <a:p>
            <a:pPr marL="575945" lvl="1" indent="-236220"/>
            <a:r>
              <a:rPr lang="en-US">
                <a:latin typeface="+mn-lt"/>
              </a:rPr>
              <a:t>The construct must be “perfectly” nested in a </a:t>
            </a:r>
            <a:r>
              <a:rPr lang="en-US" b="1">
                <a:latin typeface="+mn-lt"/>
                <a:cs typeface="Courier New" panose="02070309020205020404" pitchFamily="49" charset="0"/>
              </a:rPr>
              <a:t>target</a:t>
            </a:r>
            <a:r>
              <a:rPr lang="en-US" b="1">
                <a:latin typeface="+mn-lt"/>
              </a:rPr>
              <a:t> </a:t>
            </a:r>
            <a:r>
              <a:rPr lang="en-US">
                <a:latin typeface="+mn-lt"/>
              </a:rPr>
              <a:t>construct</a:t>
            </a:r>
          </a:p>
          <a:p>
            <a:endParaRPr lang="en-US"/>
          </a:p>
          <a:p>
            <a:r>
              <a:rPr lang="en-US"/>
              <a:t>The </a:t>
            </a:r>
            <a:r>
              <a:rPr lang="en-US" b="1">
                <a:latin typeface="Calibri"/>
                <a:cs typeface="Calibri"/>
              </a:rPr>
              <a:t>distribute </a:t>
            </a:r>
            <a:r>
              <a:rPr lang="en-US"/>
              <a:t>construct</a:t>
            </a:r>
            <a:endParaRPr lang="en-US">
              <a:cs typeface="Arial"/>
            </a:endParaRPr>
          </a:p>
          <a:p>
            <a:pPr marL="575945" lvl="1" indent="-236220"/>
            <a:r>
              <a:rPr lang="en-US"/>
              <a:t>Similar to the </a:t>
            </a:r>
            <a:r>
              <a:rPr lang="en-US" b="1"/>
              <a:t>for </a:t>
            </a:r>
            <a:r>
              <a:rPr lang="en-US"/>
              <a:t>construct</a:t>
            </a:r>
            <a:endParaRPr lang="en-US">
              <a:cs typeface="Arial"/>
            </a:endParaRPr>
          </a:p>
          <a:p>
            <a:pPr marL="575945" lvl="1" indent="-236220"/>
            <a:r>
              <a:rPr lang="en-US"/>
              <a:t>Loop iterations are </a:t>
            </a:r>
            <a:r>
              <a:rPr lang="en-US" err="1"/>
              <a:t>workshared</a:t>
            </a:r>
            <a:r>
              <a:rPr lang="en-US"/>
              <a:t> across the initial threads in a league</a:t>
            </a:r>
            <a:endParaRPr lang="en-US">
              <a:cs typeface="Arial"/>
            </a:endParaRPr>
          </a:p>
          <a:p>
            <a:pPr marL="575945" lvl="1" indent="-236220"/>
            <a:r>
              <a:rPr lang="en-US"/>
              <a:t>No implicit barrier at the end of the construct</a:t>
            </a:r>
            <a:endParaRPr lang="en-US">
              <a:cs typeface="Arial"/>
            </a:endParaRPr>
          </a:p>
          <a:p>
            <a:pPr marL="575945" lvl="1" indent="-236220"/>
            <a:r>
              <a:rPr lang="en-US" b="1" err="1">
                <a:cs typeface="Courier New" panose="02070309020205020404" pitchFamily="49" charset="0"/>
              </a:rPr>
              <a:t>dist_schedule</a:t>
            </a:r>
            <a:r>
              <a:rPr lang="en-US" b="1">
                <a:cs typeface="Courier New" panose="02070309020205020404" pitchFamily="49" charset="0"/>
              </a:rPr>
              <a:t>(</a:t>
            </a:r>
            <a:r>
              <a:rPr lang="en-US" b="1" i="1">
                <a:cs typeface="Courier New" panose="02070309020205020404" pitchFamily="49" charset="0"/>
              </a:rPr>
              <a:t>kind[, </a:t>
            </a:r>
            <a:r>
              <a:rPr lang="en-US" b="1" i="1" err="1">
                <a:cs typeface="Courier New" panose="02070309020205020404" pitchFamily="49" charset="0"/>
              </a:rPr>
              <a:t>chunk_size</a:t>
            </a:r>
            <a:r>
              <a:rPr lang="en-US" b="1" i="1">
                <a:cs typeface="Courier New" panose="02070309020205020404" pitchFamily="49" charset="0"/>
              </a:rPr>
              <a:t>]</a:t>
            </a:r>
            <a:r>
              <a:rPr lang="en-US" b="1">
                <a:cs typeface="Courier New" panose="02070309020205020404" pitchFamily="49" charset="0"/>
              </a:rPr>
              <a:t>)</a:t>
            </a:r>
            <a:endParaRPr lang="en-US" b="1">
              <a:cs typeface="Arial"/>
            </a:endParaRPr>
          </a:p>
          <a:p>
            <a:pPr lvl="2" indent="-223520"/>
            <a:r>
              <a:rPr lang="en-US"/>
              <a:t>If specified, scheduling kind must be static</a:t>
            </a:r>
            <a:endParaRPr lang="en-US">
              <a:cs typeface="Arial"/>
            </a:endParaRPr>
          </a:p>
          <a:p>
            <a:pPr lvl="2" indent="-223520"/>
            <a:r>
              <a:rPr lang="en-US"/>
              <a:t>Chunks are distributed in round-robin fashion in chunks of size </a:t>
            </a:r>
            <a:r>
              <a:rPr lang="en-US" b="1" i="1" err="1">
                <a:cs typeface="Courier New" panose="02070309020205020404" pitchFamily="49" charset="0"/>
              </a:rPr>
              <a:t>chunk_size</a:t>
            </a:r>
            <a:endParaRPr lang="en-US" b="1" i="1">
              <a:cs typeface="Arial"/>
            </a:endParaRPr>
          </a:p>
          <a:p>
            <a:pPr lvl="2" indent="-223520"/>
            <a:r>
              <a:rPr lang="en-US"/>
              <a:t>If no chunk size specified, chunks are of (almost) equal size; each team receives at least one chunk</a:t>
            </a:r>
            <a:endParaRPr lang="en-US">
              <a:cs typeface="Arial"/>
            </a:endParaRPr>
          </a:p>
          <a:p>
            <a:endParaRPr lang="en-US" b="1">
              <a:latin typeface="+mn-lt"/>
            </a:endParaRPr>
          </a:p>
        </p:txBody>
      </p:sp>
    </p:spTree>
    <p:extLst>
      <p:ext uri="{BB962C8B-B14F-4D97-AF65-F5344CB8AC3E}">
        <p14:creationId xmlns:p14="http://schemas.microsoft.com/office/powerpoint/2010/main" val="126690830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Accelerated workshare v2.0</a:t>
            </a:r>
          </a:p>
        </p:txBody>
      </p:sp>
      <p:sp>
        <p:nvSpPr>
          <p:cNvPr id="3" name="Content Placeholder 2"/>
          <p:cNvSpPr>
            <a:spLocks noGrp="1"/>
          </p:cNvSpPr>
          <p:nvPr>
            <p:ph idx="1"/>
          </p:nvPr>
        </p:nvSpPr>
        <p:spPr>
          <a:xfrm>
            <a:off x="287162" y="1081088"/>
            <a:ext cx="8451904" cy="5413061"/>
          </a:xfrm>
        </p:spPr>
        <p:txBody>
          <a:bodyPr/>
          <a:lstStyle/>
          <a:p>
            <a:r>
              <a:rPr lang="en-US"/>
              <a:t>teams construct</a:t>
            </a:r>
          </a:p>
          <a:p>
            <a:r>
              <a:rPr lang="en-US"/>
              <a:t>distribute construct</a:t>
            </a:r>
          </a:p>
          <a:p>
            <a:endParaRPr lang="en-US"/>
          </a:p>
          <a:p>
            <a:endParaRPr lang="en-US"/>
          </a:p>
          <a:p>
            <a:endParaRPr lang="en-US"/>
          </a:p>
          <a:p>
            <a:endParaRPr lang="en-US"/>
          </a:p>
          <a:p>
            <a:endParaRPr lang="en-US"/>
          </a:p>
          <a:p>
            <a:endParaRPr lang="en-US"/>
          </a:p>
          <a:p>
            <a:pPr marL="339725" lvl="1" indent="0">
              <a:buNone/>
            </a:pPr>
            <a:endParaRPr lang="en-US"/>
          </a:p>
          <a:p>
            <a:pPr lvl="1"/>
            <a:endParaRPr lang="en-US"/>
          </a:p>
          <a:p>
            <a:pPr eaLnBrk="1" hangingPunct="1">
              <a:spcBef>
                <a:spcPct val="0"/>
              </a:spcBef>
              <a:buClr>
                <a:srgbClr val="000000"/>
              </a:buClr>
              <a:defRPr/>
            </a:pPr>
            <a:endParaRPr lang="en-US" sz="2000">
              <a:solidFill>
                <a:srgbClr val="000000"/>
              </a:solidFill>
              <a:latin typeface="Arial"/>
              <a:ea typeface="ＭＳ Ｐゴシック"/>
            </a:endParaRPr>
          </a:p>
          <a:p>
            <a:pPr eaLnBrk="1" hangingPunct="1">
              <a:spcBef>
                <a:spcPct val="0"/>
              </a:spcBef>
              <a:buClr>
                <a:srgbClr val="000000"/>
              </a:buClr>
              <a:defRPr/>
            </a:pPr>
            <a:r>
              <a:rPr lang="en-US" sz="2000">
                <a:solidFill>
                  <a:srgbClr val="000000"/>
                </a:solidFill>
                <a:latin typeface="Arial"/>
                <a:ea typeface="ＭＳ Ｐゴシック"/>
              </a:rPr>
              <a:t>Transfer execution control to </a:t>
            </a:r>
            <a:r>
              <a:rPr lang="en-US" sz="2000">
                <a:solidFill>
                  <a:srgbClr val="FF0000"/>
                </a:solidFill>
                <a:latin typeface="Arial"/>
                <a:ea typeface="ＭＳ Ｐゴシック"/>
              </a:rPr>
              <a:t>MULTIPLE</a:t>
            </a:r>
            <a:r>
              <a:rPr lang="en-US" sz="2000">
                <a:solidFill>
                  <a:srgbClr val="000000"/>
                </a:solidFill>
                <a:latin typeface="Arial"/>
                <a:ea typeface="ＭＳ Ｐゴシック"/>
              </a:rPr>
              <a:t> device initial threads</a:t>
            </a:r>
          </a:p>
          <a:p>
            <a:r>
              <a:rPr lang="en-US" sz="2000"/>
              <a:t>Workshare loop iterations across the initial threads.</a:t>
            </a:r>
          </a:p>
          <a:p>
            <a:pPr lvl="1"/>
            <a:endParaRPr lang="en-US"/>
          </a:p>
        </p:txBody>
      </p:sp>
      <p:cxnSp>
        <p:nvCxnSpPr>
          <p:cNvPr id="23" name="Straight Arrow Connector 22"/>
          <p:cNvCxnSpPr/>
          <p:nvPr/>
        </p:nvCxnSpPr>
        <p:spPr bwMode="auto">
          <a:xfrm>
            <a:off x="5150508" y="1358677"/>
            <a:ext cx="0" cy="765575"/>
          </a:xfrm>
          <a:prstGeom prst="straightConnector1">
            <a:avLst/>
          </a:prstGeom>
          <a:solidFill>
            <a:schemeClr val="bg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3" name="TextBox 32"/>
          <p:cNvSpPr txBox="1"/>
          <p:nvPr/>
        </p:nvSpPr>
        <p:spPr>
          <a:xfrm>
            <a:off x="5228870" y="1277148"/>
            <a:ext cx="1079142" cy="286232"/>
          </a:xfrm>
          <a:prstGeom prst="rect">
            <a:avLst/>
          </a:prstGeom>
          <a:noFill/>
        </p:spPr>
        <p:txBody>
          <a:bodyPr wrap="none" rtlCol="0">
            <a:spAutoFit/>
          </a:bodyPr>
          <a:lstStyle/>
          <a:p>
            <a:pPr fontAlgn="base">
              <a:lnSpc>
                <a:spcPct val="90000"/>
              </a:lnSpc>
              <a:spcBef>
                <a:spcPct val="0"/>
              </a:spcBef>
              <a:spcAft>
                <a:spcPct val="0"/>
              </a:spcAft>
            </a:pPr>
            <a:r>
              <a:rPr lang="en-US" sz="1400">
                <a:latin typeface="Arial" charset="0"/>
                <a:ea typeface="ＭＳ Ｐゴシック" charset="0"/>
              </a:rPr>
              <a:t>host thread</a:t>
            </a:r>
          </a:p>
        </p:txBody>
      </p:sp>
      <p:cxnSp>
        <p:nvCxnSpPr>
          <p:cNvPr id="38" name="Straight Arrow Connector 37"/>
          <p:cNvCxnSpPr/>
          <p:nvPr/>
        </p:nvCxnSpPr>
        <p:spPr bwMode="auto">
          <a:xfrm>
            <a:off x="5150508" y="4725144"/>
            <a:ext cx="0" cy="404543"/>
          </a:xfrm>
          <a:prstGeom prst="straightConnector1">
            <a:avLst/>
          </a:prstGeom>
          <a:solidFill>
            <a:schemeClr val="bg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Straight Arrow Connector 38"/>
          <p:cNvCxnSpPr>
            <a:cxnSpLocks/>
          </p:cNvCxnSpPr>
          <p:nvPr/>
        </p:nvCxnSpPr>
        <p:spPr bwMode="auto">
          <a:xfrm>
            <a:off x="5831490" y="2550896"/>
            <a:ext cx="0" cy="1753096"/>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0" name="TextBox 39"/>
          <p:cNvSpPr txBox="1"/>
          <p:nvPr/>
        </p:nvSpPr>
        <p:spPr>
          <a:xfrm>
            <a:off x="7477857" y="1572177"/>
            <a:ext cx="1261209" cy="483722"/>
          </a:xfrm>
          <a:prstGeom prst="rect">
            <a:avLst/>
          </a:prstGeom>
          <a:solidFill>
            <a:schemeClr val="bg1"/>
          </a:solidFill>
        </p:spPr>
        <p:txBody>
          <a:bodyPr wrap="square" rtlCol="0">
            <a:spAutoFit/>
          </a:bodyPr>
          <a:lstStyle/>
          <a:p>
            <a:pPr algn="ctr" fontAlgn="base">
              <a:lnSpc>
                <a:spcPct val="90000"/>
              </a:lnSpc>
              <a:spcBef>
                <a:spcPct val="0"/>
              </a:spcBef>
              <a:spcAft>
                <a:spcPct val="0"/>
              </a:spcAft>
            </a:pPr>
            <a:r>
              <a:rPr lang="en-US" sz="1400">
                <a:latin typeface="Arial" charset="0"/>
                <a:ea typeface="ＭＳ Ｐゴシック" charset="0"/>
              </a:rPr>
              <a:t>device initial threads</a:t>
            </a:r>
          </a:p>
        </p:txBody>
      </p:sp>
      <p:cxnSp>
        <p:nvCxnSpPr>
          <p:cNvPr id="49" name="Straight Arrow Connector 48"/>
          <p:cNvCxnSpPr>
            <a:endCxn id="18" idx="1"/>
          </p:cNvCxnSpPr>
          <p:nvPr/>
        </p:nvCxnSpPr>
        <p:spPr bwMode="auto">
          <a:xfrm>
            <a:off x="5150508" y="2122822"/>
            <a:ext cx="1961220" cy="122531"/>
          </a:xfrm>
          <a:prstGeom prst="straightConnector1">
            <a:avLst/>
          </a:prstGeom>
          <a:solidFill>
            <a:schemeClr val="bg1"/>
          </a:solidFill>
          <a:ln w="952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Straight Arrow Connector 50"/>
          <p:cNvCxnSpPr/>
          <p:nvPr/>
        </p:nvCxnSpPr>
        <p:spPr bwMode="auto">
          <a:xfrm flipH="1">
            <a:off x="5150508" y="4609536"/>
            <a:ext cx="1961220" cy="115608"/>
          </a:xfrm>
          <a:prstGeom prst="straightConnector1">
            <a:avLst/>
          </a:prstGeom>
          <a:solidFill>
            <a:schemeClr val="bg1"/>
          </a:solidFill>
          <a:ln w="952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Straight Arrow Connector 65"/>
          <p:cNvCxnSpPr>
            <a:cxnSpLocks/>
            <a:endCxn id="85" idx="2"/>
          </p:cNvCxnSpPr>
          <p:nvPr/>
        </p:nvCxnSpPr>
        <p:spPr bwMode="auto">
          <a:xfrm>
            <a:off x="7079536" y="2564904"/>
            <a:ext cx="0" cy="1791218"/>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Straight Arrow Connector 75"/>
          <p:cNvCxnSpPr>
            <a:cxnSpLocks/>
          </p:cNvCxnSpPr>
          <p:nvPr/>
        </p:nvCxnSpPr>
        <p:spPr bwMode="auto">
          <a:xfrm>
            <a:off x="8333488" y="2564904"/>
            <a:ext cx="0" cy="1805226"/>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8" name="Right Brace 17"/>
          <p:cNvSpPr/>
          <p:nvPr/>
        </p:nvSpPr>
        <p:spPr bwMode="auto">
          <a:xfrm rot="16200000">
            <a:off x="6932672" y="1150078"/>
            <a:ext cx="305543" cy="2496092"/>
          </a:xfrm>
          <a:prstGeom prst="rightBrace">
            <a:avLst>
              <a:gd name="adj1" fmla="val 8333"/>
              <a:gd name="adj2" fmla="val 51053"/>
            </a:avLst>
          </a:prstGeom>
          <a:no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pPr>
            <a:endParaRPr lang="en-US" sz="2400">
              <a:solidFill>
                <a:srgbClr val="000000"/>
              </a:solidFill>
              <a:latin typeface="Arial" charset="0"/>
              <a:ea typeface="ＭＳ Ｐゴシック" charset="0"/>
            </a:endParaRPr>
          </a:p>
        </p:txBody>
      </p:sp>
      <p:sp>
        <p:nvSpPr>
          <p:cNvPr id="78" name="Right Brace 77"/>
          <p:cNvSpPr/>
          <p:nvPr/>
        </p:nvSpPr>
        <p:spPr bwMode="auto">
          <a:xfrm rot="5400000" flipV="1">
            <a:off x="6926765" y="3208718"/>
            <a:ext cx="305543" cy="2496092"/>
          </a:xfrm>
          <a:prstGeom prst="rightBrace">
            <a:avLst>
              <a:gd name="adj1" fmla="val 8333"/>
              <a:gd name="adj2" fmla="val 51053"/>
            </a:avLst>
          </a:prstGeom>
          <a:no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pPr>
            <a:endParaRPr lang="en-US" sz="2400">
              <a:solidFill>
                <a:srgbClr val="000000"/>
              </a:solidFill>
              <a:latin typeface="Arial" charset="0"/>
              <a:ea typeface="ＭＳ Ｐゴシック" charset="0"/>
            </a:endParaRPr>
          </a:p>
        </p:txBody>
      </p:sp>
      <p:cxnSp>
        <p:nvCxnSpPr>
          <p:cNvPr id="79" name="Straight Arrow Connector 78"/>
          <p:cNvCxnSpPr/>
          <p:nvPr/>
        </p:nvCxnSpPr>
        <p:spPr bwMode="auto">
          <a:xfrm>
            <a:off x="8108462" y="2124252"/>
            <a:ext cx="219121" cy="656676"/>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0" name="Straight Arrow Connector 79"/>
          <p:cNvCxnSpPr/>
          <p:nvPr/>
        </p:nvCxnSpPr>
        <p:spPr bwMode="auto">
          <a:xfrm flipH="1">
            <a:off x="7111729" y="2124252"/>
            <a:ext cx="996733" cy="584668"/>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1" name="Straight Arrow Connector 80"/>
          <p:cNvCxnSpPr/>
          <p:nvPr/>
        </p:nvCxnSpPr>
        <p:spPr bwMode="auto">
          <a:xfrm flipH="1">
            <a:off x="5837397" y="2122822"/>
            <a:ext cx="2271065" cy="658106"/>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4" name="Rounded Rectangle 83"/>
          <p:cNvSpPr/>
          <p:nvPr/>
        </p:nvSpPr>
        <p:spPr bwMode="auto">
          <a:xfrm>
            <a:off x="5305480" y="2550896"/>
            <a:ext cx="1066720" cy="1791218"/>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pPr>
            <a:endParaRPr lang="en-US" sz="2400">
              <a:solidFill>
                <a:srgbClr val="000000"/>
              </a:solidFill>
              <a:latin typeface="Arial" charset="0"/>
              <a:ea typeface="ＭＳ Ｐゴシック" charset="0"/>
            </a:endParaRPr>
          </a:p>
        </p:txBody>
      </p:sp>
      <p:sp>
        <p:nvSpPr>
          <p:cNvPr id="85" name="Rounded Rectangle 84"/>
          <p:cNvSpPr/>
          <p:nvPr/>
        </p:nvSpPr>
        <p:spPr bwMode="auto">
          <a:xfrm>
            <a:off x="6546176" y="2564904"/>
            <a:ext cx="1066720" cy="1791218"/>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pPr>
            <a:endParaRPr lang="en-US" sz="2400">
              <a:solidFill>
                <a:srgbClr val="000000"/>
              </a:solidFill>
              <a:latin typeface="Arial" charset="0"/>
              <a:ea typeface="ＭＳ Ｐゴシック" charset="0"/>
            </a:endParaRPr>
          </a:p>
        </p:txBody>
      </p:sp>
      <p:sp>
        <p:nvSpPr>
          <p:cNvPr id="86" name="Rounded Rectangle 85"/>
          <p:cNvSpPr/>
          <p:nvPr/>
        </p:nvSpPr>
        <p:spPr bwMode="auto">
          <a:xfrm>
            <a:off x="7786872" y="2578912"/>
            <a:ext cx="1066720" cy="1791218"/>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pPr>
            <a:endParaRPr lang="en-US" sz="2400">
              <a:solidFill>
                <a:srgbClr val="000000"/>
              </a:solidFill>
              <a:latin typeface="Arial" charset="0"/>
              <a:ea typeface="ＭＳ Ｐゴシック" charset="0"/>
            </a:endParaRPr>
          </a:p>
        </p:txBody>
      </p:sp>
      <p:sp>
        <p:nvSpPr>
          <p:cNvPr id="87" name="TextBox 86"/>
          <p:cNvSpPr txBox="1"/>
          <p:nvPr/>
        </p:nvSpPr>
        <p:spPr>
          <a:xfrm>
            <a:off x="7623632" y="4979736"/>
            <a:ext cx="1261209" cy="289823"/>
          </a:xfrm>
          <a:prstGeom prst="rect">
            <a:avLst/>
          </a:prstGeom>
          <a:noFill/>
        </p:spPr>
        <p:txBody>
          <a:bodyPr wrap="square" rtlCol="0">
            <a:spAutoFit/>
          </a:bodyPr>
          <a:lstStyle/>
          <a:p>
            <a:pPr algn="ctr" fontAlgn="base">
              <a:lnSpc>
                <a:spcPct val="90000"/>
              </a:lnSpc>
              <a:spcBef>
                <a:spcPct val="0"/>
              </a:spcBef>
              <a:spcAft>
                <a:spcPct val="0"/>
              </a:spcAft>
            </a:pPr>
            <a:r>
              <a:rPr lang="en-US" sz="1400">
                <a:latin typeface="Arial" charset="0"/>
                <a:ea typeface="ＭＳ Ｐゴシック" charset="0"/>
              </a:rPr>
              <a:t>teams</a:t>
            </a:r>
          </a:p>
        </p:txBody>
      </p:sp>
      <p:cxnSp>
        <p:nvCxnSpPr>
          <p:cNvPr id="88" name="Straight Arrow Connector 87"/>
          <p:cNvCxnSpPr>
            <a:cxnSpLocks/>
            <a:stCxn id="87" idx="0"/>
          </p:cNvCxnSpPr>
          <p:nvPr/>
        </p:nvCxnSpPr>
        <p:spPr bwMode="auto">
          <a:xfrm flipV="1">
            <a:off x="8254237" y="4422260"/>
            <a:ext cx="299628" cy="557476"/>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2" name="Textfeld 4">
            <a:extLst>
              <a:ext uri="{FF2B5EF4-FFF2-40B4-BE49-F238E27FC236}">
                <a16:creationId xmlns:a16="http://schemas.microsoft.com/office/drawing/2014/main" id="{92F2FF1A-6865-6648-A83A-F10492898C2D}"/>
              </a:ext>
            </a:extLst>
          </p:cNvPr>
          <p:cNvSpPr txBox="1"/>
          <p:nvPr/>
        </p:nvSpPr>
        <p:spPr>
          <a:xfrm>
            <a:off x="747769" y="2472670"/>
            <a:ext cx="4200368" cy="1831322"/>
          </a:xfrm>
          <a:prstGeom prst="rect">
            <a:avLst/>
          </a:prstGeom>
          <a:solidFill>
            <a:schemeClr val="bg1">
              <a:lumMod val="95000"/>
            </a:schemeClr>
          </a:solidFill>
          <a:ln w="9525" cap="flat" cmpd="sng">
            <a:solidFill>
              <a:schemeClr val="tx1"/>
            </a:solidFill>
            <a:round/>
          </a:ln>
        </p:spPr>
        <p:txBody>
          <a:bodyPr wrap="square" lIns="0" tIns="36000" rIns="0" bIns="36000" rtlCol="0">
            <a:noAutofit/>
          </a:bodyPr>
          <a:lstStyle/>
          <a:p>
            <a:pPr marL="91440"/>
            <a:r>
              <a:rPr lang="de-DE" sz="2000" b="1">
                <a:solidFill>
                  <a:srgbClr val="C00000"/>
                </a:solidFill>
                <a:cs typeface="Courier New" pitchFamily="49" charset="0"/>
              </a:rPr>
              <a:t>#pragma </a:t>
            </a:r>
            <a:r>
              <a:rPr lang="de-DE" sz="2000" b="1" err="1">
                <a:solidFill>
                  <a:srgbClr val="C00000"/>
                </a:solidFill>
                <a:cs typeface="Courier New" pitchFamily="49" charset="0"/>
              </a:rPr>
              <a:t>omp</a:t>
            </a:r>
            <a:r>
              <a:rPr lang="de-DE" sz="2000" b="1">
                <a:solidFill>
                  <a:srgbClr val="C00000"/>
                </a:solidFill>
                <a:cs typeface="Courier New" pitchFamily="49" charset="0"/>
              </a:rPr>
              <a:t> </a:t>
            </a:r>
            <a:r>
              <a:rPr lang="de-DE" sz="2000" b="1" err="1">
                <a:solidFill>
                  <a:srgbClr val="C00000"/>
                </a:solidFill>
                <a:cs typeface="Courier New" pitchFamily="49" charset="0"/>
              </a:rPr>
              <a:t>target</a:t>
            </a:r>
            <a:r>
              <a:rPr lang="de-DE" sz="2000" b="1">
                <a:solidFill>
                  <a:srgbClr val="C00000"/>
                </a:solidFill>
                <a:cs typeface="Courier New" pitchFamily="49" charset="0"/>
              </a:rPr>
              <a:t> </a:t>
            </a:r>
          </a:p>
          <a:p>
            <a:pPr marL="91440"/>
            <a:r>
              <a:rPr lang="de-DE" sz="2000" b="1">
                <a:solidFill>
                  <a:srgbClr val="C00000"/>
                </a:solidFill>
                <a:cs typeface="Courier New" pitchFamily="49" charset="0"/>
              </a:rPr>
              <a:t>#</a:t>
            </a:r>
            <a:r>
              <a:rPr lang="de-DE" sz="2000" b="1" err="1">
                <a:solidFill>
                  <a:srgbClr val="C00000"/>
                </a:solidFill>
                <a:cs typeface="Courier New" pitchFamily="49" charset="0"/>
              </a:rPr>
              <a:t>pragma</a:t>
            </a:r>
            <a:r>
              <a:rPr lang="de-DE" sz="2000" b="1">
                <a:solidFill>
                  <a:srgbClr val="C00000"/>
                </a:solidFill>
                <a:cs typeface="Courier New" pitchFamily="49" charset="0"/>
              </a:rPr>
              <a:t> </a:t>
            </a:r>
            <a:r>
              <a:rPr lang="de-DE" sz="2000" b="1" err="1">
                <a:solidFill>
                  <a:srgbClr val="C00000"/>
                </a:solidFill>
                <a:cs typeface="Courier New" pitchFamily="49" charset="0"/>
              </a:rPr>
              <a:t>omp</a:t>
            </a:r>
            <a:r>
              <a:rPr lang="de-DE" sz="2000" b="1">
                <a:solidFill>
                  <a:srgbClr val="C00000"/>
                </a:solidFill>
                <a:cs typeface="Courier New" pitchFamily="49" charset="0"/>
              </a:rPr>
              <a:t> </a:t>
            </a:r>
            <a:r>
              <a:rPr lang="de-DE" sz="2000" b="1" err="1">
                <a:solidFill>
                  <a:srgbClr val="C00000"/>
                </a:solidFill>
                <a:cs typeface="Courier New" pitchFamily="49" charset="0"/>
              </a:rPr>
              <a:t>teams</a:t>
            </a:r>
            <a:endParaRPr lang="de-DE" sz="2000" b="1">
              <a:solidFill>
                <a:srgbClr val="C00000"/>
              </a:solidFill>
              <a:cs typeface="Courier New" pitchFamily="49" charset="0"/>
            </a:endParaRPr>
          </a:p>
          <a:p>
            <a:pPr marL="91440">
              <a:buNone/>
            </a:pPr>
            <a:r>
              <a:rPr lang="de-DE" sz="2000" b="1">
                <a:solidFill>
                  <a:srgbClr val="C00000"/>
                </a:solidFill>
                <a:cs typeface="Courier New" pitchFamily="49" charset="0"/>
              </a:rPr>
              <a:t>#pragma </a:t>
            </a:r>
            <a:r>
              <a:rPr lang="de-DE" sz="2000" b="1" err="1">
                <a:solidFill>
                  <a:srgbClr val="C00000"/>
                </a:solidFill>
                <a:cs typeface="Courier New" pitchFamily="49" charset="0"/>
              </a:rPr>
              <a:t>omp</a:t>
            </a:r>
            <a:r>
              <a:rPr lang="de-DE" sz="2000" b="1">
                <a:solidFill>
                  <a:srgbClr val="C00000"/>
                </a:solidFill>
                <a:cs typeface="Courier New" pitchFamily="49" charset="0"/>
              </a:rPr>
              <a:t> </a:t>
            </a:r>
            <a:r>
              <a:rPr lang="de-DE" sz="2000" b="1" err="1">
                <a:solidFill>
                  <a:srgbClr val="C00000"/>
                </a:solidFill>
                <a:cs typeface="Courier New" pitchFamily="49" charset="0"/>
              </a:rPr>
              <a:t>distribute</a:t>
            </a:r>
            <a:r>
              <a:rPr lang="de-DE" sz="2000" b="1">
                <a:solidFill>
                  <a:srgbClr val="C00000"/>
                </a:solidFill>
                <a:cs typeface="Courier New" pitchFamily="49" charset="0"/>
              </a:rPr>
              <a:t>  </a:t>
            </a:r>
          </a:p>
          <a:p>
            <a:pPr marL="91440"/>
            <a:r>
              <a:rPr lang="en-US" sz="2000" b="1">
                <a:cs typeface="Courier New" panose="02070309020205020404" pitchFamily="49" charset="0"/>
              </a:rPr>
              <a:t> for (</a:t>
            </a:r>
            <a:r>
              <a:rPr lang="en-US" sz="2000" b="1" err="1">
                <a:cs typeface="Courier New" panose="02070309020205020404" pitchFamily="49" charset="0"/>
              </a:rPr>
              <a:t>i</a:t>
            </a:r>
            <a:r>
              <a:rPr lang="en-US" sz="2000" b="1">
                <a:cs typeface="Courier New" panose="02070309020205020404" pitchFamily="49" charset="0"/>
              </a:rPr>
              <a:t>=0;i&lt;</a:t>
            </a:r>
            <a:r>
              <a:rPr lang="en-US" sz="2000" b="1" err="1">
                <a:cs typeface="Courier New" panose="02070309020205020404" pitchFamily="49" charset="0"/>
              </a:rPr>
              <a:t>N;i</a:t>
            </a:r>
            <a:r>
              <a:rPr lang="en-US" sz="2000" b="1">
                <a:cs typeface="Courier New" panose="02070309020205020404" pitchFamily="49" charset="0"/>
              </a:rPr>
              <a:t>++)</a:t>
            </a:r>
          </a:p>
          <a:p>
            <a:pPr marL="91440"/>
            <a:r>
              <a:rPr lang="en-US" sz="2000" b="1">
                <a:cs typeface="Courier New" panose="02070309020205020404" pitchFamily="49" charset="0"/>
              </a:rPr>
              <a:t>    …</a:t>
            </a:r>
            <a:endParaRPr lang="de-DE" sz="2000" b="1">
              <a:cs typeface="Courier New" panose="02070309020205020404" pitchFamily="49" charset="0"/>
            </a:endParaRPr>
          </a:p>
          <a:p>
            <a:pPr marL="91440">
              <a:buNone/>
            </a:pPr>
            <a:r>
              <a:rPr lang="de-DE" sz="2000" b="1">
                <a:cs typeface="Courier New" panose="02070309020205020404" pitchFamily="49" charset="0"/>
              </a:rPr>
              <a:t> </a:t>
            </a:r>
          </a:p>
        </p:txBody>
      </p:sp>
      <p:cxnSp>
        <p:nvCxnSpPr>
          <p:cNvPr id="25" name="Straight Arrow Connector 24">
            <a:extLst>
              <a:ext uri="{FF2B5EF4-FFF2-40B4-BE49-F238E27FC236}">
                <a16:creationId xmlns:a16="http://schemas.microsoft.com/office/drawing/2014/main" id="{BEBA123E-E4F0-AE4B-BFF6-C65FD1FD5E7A}"/>
              </a:ext>
            </a:extLst>
          </p:cNvPr>
          <p:cNvCxnSpPr>
            <a:cxnSpLocks/>
            <a:stCxn id="87" idx="0"/>
          </p:cNvCxnSpPr>
          <p:nvPr/>
        </p:nvCxnSpPr>
        <p:spPr bwMode="auto">
          <a:xfrm flipH="1" flipV="1">
            <a:off x="7411356" y="4398146"/>
            <a:ext cx="842881" cy="581590"/>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Straight Arrow Connector 25">
            <a:extLst>
              <a:ext uri="{FF2B5EF4-FFF2-40B4-BE49-F238E27FC236}">
                <a16:creationId xmlns:a16="http://schemas.microsoft.com/office/drawing/2014/main" id="{4FE7F847-11BA-0548-82AC-B6A3DFEF4B7D}"/>
              </a:ext>
            </a:extLst>
          </p:cNvPr>
          <p:cNvCxnSpPr>
            <a:cxnSpLocks/>
            <a:stCxn id="87" idx="0"/>
          </p:cNvCxnSpPr>
          <p:nvPr/>
        </p:nvCxnSpPr>
        <p:spPr bwMode="auto">
          <a:xfrm flipH="1" flipV="1">
            <a:off x="6163310" y="4398146"/>
            <a:ext cx="2090927" cy="581590"/>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2406099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a:t>Agenda</a:t>
            </a:r>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err="1"/>
              <a:t>OpenMP</a:t>
            </a:r>
            <a:r>
              <a:rPr lang="en-US"/>
              <a:t> overview</a:t>
            </a:r>
          </a:p>
          <a:p>
            <a:pPr eaLnBrk="1" fontAlgn="t" hangingPunct="1"/>
            <a:r>
              <a:rPr lang="en-US"/>
              <a:t>The device model in OpenMP</a:t>
            </a:r>
          </a:p>
          <a:p>
            <a:pPr eaLnBrk="1" fontAlgn="t" hangingPunct="1"/>
            <a:r>
              <a:rPr lang="en-US"/>
              <a:t>Understanding execution on the GPU with </a:t>
            </a:r>
            <a:r>
              <a:rPr lang="en-US" err="1"/>
              <a:t>nvprof</a:t>
            </a:r>
            <a:endParaRPr lang="en-US"/>
          </a:p>
          <a:p>
            <a:pPr eaLnBrk="1" fontAlgn="t" hangingPunct="1"/>
            <a:r>
              <a:rPr lang="en-US"/>
              <a:t>Moving memory to/from the device</a:t>
            </a:r>
          </a:p>
          <a:p>
            <a:pPr eaLnBrk="1" fontAlgn="t" hangingPunct="1"/>
            <a:r>
              <a:rPr lang="en-US"/>
              <a:t>Working with the target directive</a:t>
            </a:r>
          </a:p>
          <a:p>
            <a:pPr eaLnBrk="1" fontAlgn="t" hangingPunct="1"/>
            <a:r>
              <a:rPr lang="en-US"/>
              <a:t>Controlling memory movement</a:t>
            </a:r>
          </a:p>
          <a:p>
            <a:pPr eaLnBrk="1" fontAlgn="t" hangingPunct="1"/>
            <a:r>
              <a:rPr lang="en-US"/>
              <a:t>Optimizing GPU code</a:t>
            </a:r>
          </a:p>
          <a:p>
            <a:pPr eaLnBrk="1" fontAlgn="t" hangingPunct="1"/>
            <a:r>
              <a:rPr lang="en-US"/>
              <a:t>CPU/GPU portability</a:t>
            </a:r>
          </a:p>
          <a:p>
            <a:pPr eaLnBrk="1" fontAlgn="t" hangingPunct="1"/>
            <a:r>
              <a:rPr lang="en-US"/>
              <a:t>5-point stencil</a:t>
            </a:r>
          </a:p>
          <a:p>
            <a:pPr eaLnBrk="1" fontAlgn="t" hangingPunct="1"/>
            <a:r>
              <a:rPr lang="en-US"/>
              <a:t>OpenMP 5.0</a:t>
            </a:r>
          </a:p>
        </p:txBody>
      </p:sp>
      <p:sp>
        <p:nvSpPr>
          <p:cNvPr id="4" name="Right Arrow 3"/>
          <p:cNvSpPr/>
          <p:nvPr/>
        </p:nvSpPr>
        <p:spPr>
          <a:xfrm>
            <a:off x="236525" y="864638"/>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92242990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Accelerate Pi v2.0</a:t>
            </a:r>
          </a:p>
        </p:txBody>
      </p:sp>
      <p:sp>
        <p:nvSpPr>
          <p:cNvPr id="3" name="Content Placeholder 2"/>
          <p:cNvSpPr>
            <a:spLocks noGrp="1"/>
          </p:cNvSpPr>
          <p:nvPr>
            <p:ph idx="1"/>
          </p:nvPr>
        </p:nvSpPr>
        <p:spPr>
          <a:xfrm>
            <a:off x="455613" y="877439"/>
            <a:ext cx="8451904" cy="2090092"/>
          </a:xfrm>
        </p:spPr>
        <p:txBody>
          <a:bodyPr/>
          <a:lstStyle/>
          <a:p>
            <a:r>
              <a:rPr lang="en-US"/>
              <a:t>Modify your Pi example to use the </a:t>
            </a:r>
            <a:r>
              <a:rPr lang="en-US" b="1"/>
              <a:t>teams</a:t>
            </a:r>
            <a:r>
              <a:rPr lang="en-US"/>
              <a:t> and </a:t>
            </a:r>
            <a:r>
              <a:rPr lang="en-US" b="1"/>
              <a:t>distribute </a:t>
            </a:r>
            <a:r>
              <a:rPr lang="en-US"/>
              <a:t>constructs.  </a:t>
            </a:r>
          </a:p>
          <a:p>
            <a:r>
              <a:rPr lang="en-US"/>
              <a:t>For this exercise do </a:t>
            </a:r>
            <a:r>
              <a:rPr lang="en-US" b="1"/>
              <a:t>NOT</a:t>
            </a:r>
            <a:r>
              <a:rPr lang="en-US"/>
              <a:t> use the </a:t>
            </a:r>
            <a:r>
              <a:rPr lang="en-US" b="1"/>
              <a:t>parallel</a:t>
            </a:r>
            <a:r>
              <a:rPr lang="en-US"/>
              <a:t> and </a:t>
            </a:r>
            <a:r>
              <a:rPr lang="en-US" b="1"/>
              <a:t>for</a:t>
            </a:r>
            <a:r>
              <a:rPr lang="en-US"/>
              <a:t> constructs</a:t>
            </a:r>
            <a:endParaRPr lang="en-US">
              <a:cs typeface="Arial"/>
            </a:endParaRPr>
          </a:p>
          <a:p>
            <a:endParaRPr lang="en-US"/>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70</a:t>
            </a:fld>
            <a:endParaRPr lang="en-US">
              <a:solidFill>
                <a:srgbClr val="000000"/>
              </a:solidFill>
              <a:latin typeface="Tahoma" pitchFamily="34" charset="0"/>
              <a:cs typeface="Arial" pitchFamily="34" charset="0"/>
            </a:endParaRPr>
          </a:p>
        </p:txBody>
      </p:sp>
      <p:sp>
        <p:nvSpPr>
          <p:cNvPr id="8" name="Rectangle 3">
            <a:extLst>
              <a:ext uri="{FF2B5EF4-FFF2-40B4-BE49-F238E27FC236}">
                <a16:creationId xmlns:a16="http://schemas.microsoft.com/office/drawing/2014/main" id="{E05906F0-B30C-D24E-AFD8-1AC5B731C815}"/>
              </a:ext>
            </a:extLst>
          </p:cNvPr>
          <p:cNvSpPr>
            <a:spLocks noChangeArrowheads="1"/>
          </p:cNvSpPr>
          <p:nvPr/>
        </p:nvSpPr>
        <p:spPr bwMode="auto">
          <a:xfrm>
            <a:off x="1725867" y="2289745"/>
            <a:ext cx="5397947" cy="3540073"/>
          </a:xfrm>
          <a:prstGeom prst="rect">
            <a:avLst/>
          </a:prstGeom>
          <a:noFill/>
          <a:ln w="9525">
            <a:noFill/>
            <a:miter lim="800000"/>
            <a:headEnd/>
            <a:tailEnd/>
          </a:ln>
        </p:spPr>
        <p:txBody>
          <a:bodyPr wrap="square" lIns="92075" tIns="46038" rIns="92075" bIns="46038">
            <a:spAutoFit/>
          </a:bodyPr>
          <a:lstStyle/>
          <a:p>
            <a:pPr eaLnBrk="0" hangingPunct="0"/>
            <a:r>
              <a:rPr lang="en-US" altLang="zh-CN" sz="1600" b="1">
                <a:solidFill>
                  <a:srgbClr val="000000"/>
                </a:solidFill>
                <a:latin typeface="Arial" pitchFamily="34" charset="0"/>
                <a:ea typeface="ＭＳ Ｐゴシック" pitchFamily="34" charset="-128"/>
              </a:rPr>
              <a:t>{</a:t>
            </a:r>
          </a:p>
          <a:p>
            <a:pPr eaLnBrk="0" hangingPunct="0"/>
            <a:r>
              <a:rPr lang="en-US" altLang="zh-CN" sz="1600" b="1">
                <a:solidFill>
                  <a:srgbClr val="000000"/>
                </a:solidFill>
                <a:latin typeface="Arial" pitchFamily="34" charset="0"/>
                <a:ea typeface="ＭＳ Ｐゴシック" pitchFamily="34" charset="-128"/>
              </a:rPr>
              <a:t>      </a:t>
            </a:r>
            <a:r>
              <a:rPr lang="en-US" altLang="zh-CN" sz="1600" b="1" err="1">
                <a:solidFill>
                  <a:srgbClr val="000000"/>
                </a:solidFill>
                <a:latin typeface="Arial" pitchFamily="34" charset="0"/>
                <a:ea typeface="ＭＳ Ｐゴシック" pitchFamily="34" charset="-128"/>
              </a:rPr>
              <a:t>int</a:t>
            </a:r>
            <a:r>
              <a:rPr lang="en-US" altLang="zh-CN" sz="1600" b="1">
                <a:solidFill>
                  <a:srgbClr val="000000"/>
                </a:solidFill>
                <a:latin typeface="Arial" pitchFamily="34" charset="0"/>
                <a:ea typeface="ＭＳ Ｐゴシック" pitchFamily="34" charset="-128"/>
              </a:rPr>
              <a:t> </a:t>
            </a:r>
            <a:r>
              <a:rPr lang="en-US" altLang="zh-CN" sz="1600" b="1" err="1">
                <a:solidFill>
                  <a:srgbClr val="000000"/>
                </a:solidFill>
                <a:latin typeface="Arial" pitchFamily="34" charset="0"/>
                <a:ea typeface="ＭＳ Ｐゴシック" pitchFamily="34" charset="-128"/>
              </a:rPr>
              <a:t>i</a:t>
            </a:r>
            <a:r>
              <a:rPr lang="en-US" altLang="zh-CN" sz="1600" b="1">
                <a:solidFill>
                  <a:srgbClr val="000000"/>
                </a:solidFill>
                <a:latin typeface="Arial" pitchFamily="34" charset="0"/>
                <a:ea typeface="ＭＳ Ｐゴシック" pitchFamily="34" charset="-128"/>
              </a:rPr>
              <a:t>; 	  double x, pi, sum = 0.0; </a:t>
            </a:r>
          </a:p>
          <a:p>
            <a:pPr eaLnBrk="0" hangingPunct="0"/>
            <a:r>
              <a:rPr lang="en-US" altLang="zh-CN" sz="1600" b="1">
                <a:solidFill>
                  <a:srgbClr val="000000"/>
                </a:solidFill>
                <a:latin typeface="Arial" pitchFamily="34" charset="0"/>
                <a:ea typeface="ＭＳ Ｐゴシック" pitchFamily="34" charset="-128"/>
              </a:rPr>
              <a:t>      step = 1.0/(double) </a:t>
            </a:r>
            <a:r>
              <a:rPr lang="en-US" altLang="zh-CN" sz="1600" b="1" err="1">
                <a:solidFill>
                  <a:srgbClr val="000000"/>
                </a:solidFill>
                <a:latin typeface="Arial" pitchFamily="34" charset="0"/>
                <a:ea typeface="ＭＳ Ｐゴシック" pitchFamily="34" charset="-128"/>
              </a:rPr>
              <a:t>num_steps</a:t>
            </a:r>
            <a:r>
              <a:rPr lang="en-US" altLang="zh-CN" sz="1600" b="1">
                <a:solidFill>
                  <a:srgbClr val="000000"/>
                </a:solidFill>
                <a:latin typeface="Arial" pitchFamily="34" charset="0"/>
                <a:ea typeface="ＭＳ Ｐゴシック" pitchFamily="34" charset="-128"/>
              </a:rPr>
              <a:t>;</a:t>
            </a:r>
          </a:p>
          <a:p>
            <a:pPr eaLnBrk="0" hangingPunct="0"/>
            <a:r>
              <a:rPr lang="en-US" altLang="zh-CN" sz="1600" b="1">
                <a:solidFill>
                  <a:srgbClr val="740000"/>
                </a:solidFill>
                <a:latin typeface="Arial" pitchFamily="34" charset="0"/>
                <a:ea typeface="ＭＳ Ｐゴシック" pitchFamily="34" charset="-128"/>
              </a:rPr>
              <a:t>      </a:t>
            </a:r>
            <a:r>
              <a:rPr lang="en-US" altLang="zh-CN" sz="1600" b="1" strike="sngStrike">
                <a:solidFill>
                  <a:srgbClr val="C00000"/>
                </a:solidFill>
                <a:latin typeface="Arial" pitchFamily="34" charset="0"/>
                <a:ea typeface="ＭＳ Ｐゴシック" pitchFamily="34" charset="-128"/>
              </a:rPr>
              <a:t>#pragma </a:t>
            </a:r>
            <a:r>
              <a:rPr lang="en-US" altLang="zh-CN" sz="1600" b="1" strike="sngStrike" err="1">
                <a:solidFill>
                  <a:srgbClr val="C00000"/>
                </a:solidFill>
                <a:latin typeface="Arial" pitchFamily="34" charset="0"/>
                <a:ea typeface="ＭＳ Ｐゴシック" pitchFamily="34" charset="-128"/>
              </a:rPr>
              <a:t>omp</a:t>
            </a:r>
            <a:r>
              <a:rPr lang="en-US" altLang="zh-CN" sz="1600" b="1" strike="sngStrike">
                <a:solidFill>
                  <a:srgbClr val="C00000"/>
                </a:solidFill>
                <a:latin typeface="Arial" pitchFamily="34" charset="0"/>
                <a:ea typeface="ＭＳ Ｐゴシック" pitchFamily="34" charset="-128"/>
              </a:rPr>
              <a:t> parallel </a:t>
            </a:r>
          </a:p>
          <a:p>
            <a:pPr eaLnBrk="0" hangingPunct="0"/>
            <a:r>
              <a:rPr lang="en-US" altLang="zh-CN" sz="1600" b="1">
                <a:solidFill>
                  <a:srgbClr val="740000"/>
                </a:solidFill>
                <a:latin typeface="Arial" pitchFamily="34" charset="0"/>
                <a:ea typeface="ＭＳ Ｐゴシック" pitchFamily="34" charset="-128"/>
              </a:rPr>
              <a:t>      {</a:t>
            </a:r>
          </a:p>
          <a:p>
            <a:pPr eaLnBrk="0" hangingPunct="0"/>
            <a:r>
              <a:rPr lang="en-US" altLang="zh-CN" sz="1600" b="1">
                <a:solidFill>
                  <a:srgbClr val="740000"/>
                </a:solidFill>
                <a:latin typeface="Arial" pitchFamily="34" charset="0"/>
                <a:ea typeface="ＭＳ Ｐゴシック" pitchFamily="34" charset="-128"/>
              </a:rPr>
              <a:t>           </a:t>
            </a:r>
            <a:r>
              <a:rPr lang="en-US" altLang="zh-CN" sz="1600" b="1">
                <a:latin typeface="Arial" pitchFamily="34" charset="0"/>
                <a:ea typeface="ＭＳ Ｐゴシック" pitchFamily="34" charset="-128"/>
              </a:rPr>
              <a:t>double x;</a:t>
            </a:r>
          </a:p>
          <a:p>
            <a:pPr eaLnBrk="0" hangingPunct="0"/>
            <a:r>
              <a:rPr lang="en-US" altLang="zh-CN" sz="1600" b="1">
                <a:solidFill>
                  <a:srgbClr val="740000"/>
                </a:solidFill>
                <a:latin typeface="Arial" pitchFamily="34" charset="0"/>
                <a:ea typeface="ＭＳ Ｐゴシック" pitchFamily="34" charset="-128"/>
              </a:rPr>
              <a:t>          </a:t>
            </a:r>
            <a:r>
              <a:rPr lang="en-US" altLang="zh-CN" sz="1600" b="1" strike="sngStrike">
                <a:solidFill>
                  <a:srgbClr val="C00000"/>
                </a:solidFill>
                <a:latin typeface="Arial" pitchFamily="34" charset="0"/>
                <a:ea typeface="ＭＳ Ｐゴシック" pitchFamily="34" charset="-128"/>
              </a:rPr>
              <a:t>#pragma </a:t>
            </a:r>
            <a:r>
              <a:rPr lang="en-US" altLang="zh-CN" sz="1600" b="1" strike="sngStrike" err="1">
                <a:solidFill>
                  <a:srgbClr val="C00000"/>
                </a:solidFill>
                <a:latin typeface="Arial" pitchFamily="34" charset="0"/>
                <a:ea typeface="ＭＳ Ｐゴシック" pitchFamily="34" charset="-128"/>
              </a:rPr>
              <a:t>omp</a:t>
            </a:r>
            <a:r>
              <a:rPr lang="en-US" altLang="zh-CN" sz="1600" b="1" strike="sngStrike">
                <a:solidFill>
                  <a:srgbClr val="C00000"/>
                </a:solidFill>
                <a:latin typeface="Arial" pitchFamily="34" charset="0"/>
                <a:ea typeface="ＭＳ Ｐゴシック" pitchFamily="34" charset="-128"/>
              </a:rPr>
              <a:t> for reduction(+:sum)</a:t>
            </a:r>
          </a:p>
          <a:p>
            <a:pPr eaLnBrk="0" hangingPunct="0"/>
            <a:r>
              <a:rPr lang="en-US" altLang="zh-CN" sz="1600" b="1">
                <a:solidFill>
                  <a:srgbClr val="000000"/>
                </a:solidFill>
                <a:latin typeface="Arial" pitchFamily="34" charset="0"/>
                <a:ea typeface="ＭＳ Ｐゴシック" pitchFamily="34" charset="-128"/>
              </a:rPr>
              <a:t>	    for (</a:t>
            </a:r>
            <a:r>
              <a:rPr lang="en-US" altLang="zh-CN" sz="1600" b="1" err="1">
                <a:solidFill>
                  <a:srgbClr val="000000"/>
                </a:solidFill>
                <a:latin typeface="Arial" pitchFamily="34" charset="0"/>
                <a:ea typeface="ＭＳ Ｐゴシック" pitchFamily="34" charset="-128"/>
              </a:rPr>
              <a:t>i</a:t>
            </a:r>
            <a:r>
              <a:rPr lang="en-US" altLang="zh-CN" sz="1600" b="1">
                <a:solidFill>
                  <a:srgbClr val="000000"/>
                </a:solidFill>
                <a:latin typeface="Arial" pitchFamily="34" charset="0"/>
                <a:ea typeface="ＭＳ Ｐゴシック" pitchFamily="34" charset="-128"/>
              </a:rPr>
              <a:t>=0; </a:t>
            </a:r>
            <a:r>
              <a:rPr lang="en-US" altLang="zh-CN" sz="1600" b="1" err="1">
                <a:solidFill>
                  <a:srgbClr val="000000"/>
                </a:solidFill>
                <a:latin typeface="Arial" pitchFamily="34" charset="0"/>
                <a:ea typeface="ＭＳ Ｐゴシック" pitchFamily="34" charset="-128"/>
              </a:rPr>
              <a:t>i</a:t>
            </a:r>
            <a:r>
              <a:rPr lang="en-US" altLang="zh-CN" sz="1600" b="1">
                <a:solidFill>
                  <a:srgbClr val="000000"/>
                </a:solidFill>
                <a:latin typeface="Arial" pitchFamily="34" charset="0"/>
                <a:ea typeface="ＭＳ Ｐゴシック" pitchFamily="34" charset="-128"/>
              </a:rPr>
              <a:t>&lt; </a:t>
            </a:r>
            <a:r>
              <a:rPr lang="en-US" altLang="zh-CN" sz="1600" b="1" err="1">
                <a:solidFill>
                  <a:srgbClr val="000000"/>
                </a:solidFill>
                <a:latin typeface="Arial" pitchFamily="34" charset="0"/>
                <a:ea typeface="ＭＳ Ｐゴシック" pitchFamily="34" charset="-128"/>
              </a:rPr>
              <a:t>num_steps</a:t>
            </a:r>
            <a:r>
              <a:rPr lang="en-US" altLang="zh-CN" sz="1600" b="1">
                <a:solidFill>
                  <a:srgbClr val="000000"/>
                </a:solidFill>
                <a:latin typeface="Arial" pitchFamily="34" charset="0"/>
                <a:ea typeface="ＭＳ Ｐゴシック" pitchFamily="34" charset="-128"/>
              </a:rPr>
              <a:t>; </a:t>
            </a:r>
            <a:r>
              <a:rPr lang="en-US" altLang="zh-CN" sz="1600" b="1" err="1">
                <a:solidFill>
                  <a:srgbClr val="000000"/>
                </a:solidFill>
                <a:latin typeface="Arial" pitchFamily="34" charset="0"/>
                <a:ea typeface="ＭＳ Ｐゴシック" pitchFamily="34" charset="-128"/>
              </a:rPr>
              <a:t>i</a:t>
            </a:r>
            <a:r>
              <a:rPr lang="en-US" altLang="zh-CN" sz="1600" b="1">
                <a:solidFill>
                  <a:srgbClr val="000000"/>
                </a:solidFill>
                <a:latin typeface="Arial" pitchFamily="34" charset="0"/>
                <a:ea typeface="ＭＳ Ｐゴシック" pitchFamily="34" charset="-128"/>
              </a:rPr>
              <a:t>++){</a:t>
            </a:r>
          </a:p>
          <a:p>
            <a:pPr eaLnBrk="0" hangingPunct="0"/>
            <a:r>
              <a:rPr lang="en-US" altLang="zh-CN" sz="1600" b="1">
                <a:solidFill>
                  <a:srgbClr val="000000"/>
                </a:solidFill>
                <a:latin typeface="Arial" pitchFamily="34" charset="0"/>
                <a:ea typeface="ＭＳ Ｐゴシック" pitchFamily="34" charset="-128"/>
              </a:rPr>
              <a:t>		  x = (i+0.5)*step;</a:t>
            </a:r>
          </a:p>
          <a:p>
            <a:pPr eaLnBrk="0" hangingPunct="0"/>
            <a:r>
              <a:rPr lang="en-US" altLang="zh-CN" sz="1600" b="1">
                <a:solidFill>
                  <a:srgbClr val="000000"/>
                </a:solidFill>
                <a:latin typeface="Arial" pitchFamily="34" charset="0"/>
                <a:ea typeface="ＭＳ Ｐゴシック" pitchFamily="34" charset="-128"/>
              </a:rPr>
              <a:t>		  sum = sum + 4.0/(1.0+x*x);</a:t>
            </a:r>
          </a:p>
          <a:p>
            <a:pPr eaLnBrk="0" hangingPunct="0"/>
            <a:r>
              <a:rPr lang="en-US" altLang="zh-CN" sz="1600" b="1">
                <a:solidFill>
                  <a:srgbClr val="000000"/>
                </a:solidFill>
                <a:latin typeface="Arial" pitchFamily="34" charset="0"/>
                <a:ea typeface="ＭＳ Ｐゴシック" pitchFamily="34" charset="-128"/>
              </a:rPr>
              <a:t>	    }</a:t>
            </a:r>
          </a:p>
          <a:p>
            <a:pPr eaLnBrk="0" hangingPunct="0"/>
            <a:r>
              <a:rPr lang="en-US" altLang="zh-CN" sz="1600" b="1">
                <a:solidFill>
                  <a:srgbClr val="740000"/>
                </a:solidFill>
                <a:latin typeface="Arial" pitchFamily="34" charset="0"/>
                <a:ea typeface="ＭＳ Ｐゴシック" pitchFamily="34" charset="-128"/>
              </a:rPr>
              <a:t>       }</a:t>
            </a:r>
          </a:p>
          <a:p>
            <a:pPr eaLnBrk="0" hangingPunct="0"/>
            <a:r>
              <a:rPr lang="en-US" altLang="zh-CN" sz="1600" b="1">
                <a:solidFill>
                  <a:srgbClr val="000000"/>
                </a:solidFill>
                <a:latin typeface="Arial" pitchFamily="34" charset="0"/>
                <a:ea typeface="ＭＳ Ｐゴシック" pitchFamily="34" charset="-128"/>
              </a:rPr>
              <a:t>	  pi = step * sum;</a:t>
            </a:r>
          </a:p>
          <a:p>
            <a:pPr eaLnBrk="0" hangingPunct="0"/>
            <a:r>
              <a:rPr lang="en-US" altLang="zh-CN" sz="1600" b="1">
                <a:solidFill>
                  <a:srgbClr val="000000"/>
                </a:solidFill>
                <a:latin typeface="Arial" pitchFamily="34" charset="0"/>
                <a:ea typeface="ＭＳ Ｐゴシック" pitchFamily="34" charset="-128"/>
              </a:rPr>
              <a:t>}</a:t>
            </a:r>
          </a:p>
        </p:txBody>
      </p:sp>
      <p:sp>
        <p:nvSpPr>
          <p:cNvPr id="6" name="Content Placeholder 2">
            <a:extLst>
              <a:ext uri="{FF2B5EF4-FFF2-40B4-BE49-F238E27FC236}">
                <a16:creationId xmlns:a16="http://schemas.microsoft.com/office/drawing/2014/main" id="{296CB133-BE9F-384D-8646-C5040D36796D}"/>
              </a:ext>
            </a:extLst>
          </p:cNvPr>
          <p:cNvSpPr txBox="1">
            <a:spLocks/>
          </p:cNvSpPr>
          <p:nvPr/>
        </p:nvSpPr>
        <p:spPr bwMode="auto">
          <a:xfrm>
            <a:off x="166688" y="5969000"/>
            <a:ext cx="8977311" cy="889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a:t>Use </a:t>
            </a:r>
            <a:r>
              <a:rPr lang="en-US" sz="2000" kern="0" err="1"/>
              <a:t>Nvprof</a:t>
            </a:r>
            <a:r>
              <a:rPr lang="en-US" sz="2000" kern="0"/>
              <a:t> to understand how this version of the program maps onto a GPU..</a:t>
            </a:r>
          </a:p>
          <a:p>
            <a:endParaRPr lang="en-US" kern="0"/>
          </a:p>
        </p:txBody>
      </p:sp>
      <p:sp>
        <p:nvSpPr>
          <p:cNvPr id="7" name="TextBox 6">
            <a:extLst>
              <a:ext uri="{FF2B5EF4-FFF2-40B4-BE49-F238E27FC236}">
                <a16:creationId xmlns:a16="http://schemas.microsoft.com/office/drawing/2014/main" id="{8FB6DDDE-1973-B64A-ADA8-CED758565EE0}"/>
              </a:ext>
            </a:extLst>
          </p:cNvPr>
          <p:cNvSpPr txBox="1"/>
          <p:nvPr/>
        </p:nvSpPr>
        <p:spPr>
          <a:xfrm>
            <a:off x="6314769" y="3440873"/>
            <a:ext cx="2448232" cy="584775"/>
          </a:xfrm>
          <a:prstGeom prst="rect">
            <a:avLst/>
          </a:prstGeom>
          <a:noFill/>
          <a:ln>
            <a:solidFill>
              <a:srgbClr val="002060"/>
            </a:solidFill>
          </a:ln>
        </p:spPr>
        <p:txBody>
          <a:bodyPr wrap="square" rtlCol="0">
            <a:spAutoFit/>
          </a:bodyPr>
          <a:lstStyle/>
          <a:p>
            <a:pPr algn="ctr"/>
            <a:r>
              <a:rPr lang="en-US" sz="1600" dirty="0"/>
              <a:t>Start with a serial version of the program</a:t>
            </a:r>
          </a:p>
        </p:txBody>
      </p:sp>
    </p:spTree>
    <p:extLst>
      <p:ext uri="{BB962C8B-B14F-4D97-AF65-F5344CB8AC3E}">
        <p14:creationId xmlns:p14="http://schemas.microsoft.com/office/powerpoint/2010/main" val="376554919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Accelerate workshare v3.0</a:t>
            </a:r>
          </a:p>
        </p:txBody>
      </p:sp>
      <p:sp>
        <p:nvSpPr>
          <p:cNvPr id="3" name="Content Placeholder 2"/>
          <p:cNvSpPr>
            <a:spLocks noGrp="1"/>
          </p:cNvSpPr>
          <p:nvPr>
            <p:ph idx="1"/>
          </p:nvPr>
        </p:nvSpPr>
        <p:spPr>
          <a:xfrm>
            <a:off x="401688" y="922285"/>
            <a:ext cx="8451904" cy="5663449"/>
          </a:xfrm>
        </p:spPr>
        <p:txBody>
          <a:bodyPr/>
          <a:lstStyle/>
          <a:p>
            <a:r>
              <a:rPr lang="en-US"/>
              <a:t>teams distribute</a:t>
            </a:r>
          </a:p>
          <a:p>
            <a:r>
              <a:rPr lang="en-US"/>
              <a:t>parallel for </a:t>
            </a:r>
            <a:r>
              <a:rPr lang="en-US" err="1"/>
              <a:t>simd</a:t>
            </a:r>
            <a:endParaRPr lang="en-US"/>
          </a:p>
          <a:p>
            <a:endParaRPr lang="en-US"/>
          </a:p>
          <a:p>
            <a:endParaRPr lang="en-US"/>
          </a:p>
          <a:p>
            <a:endParaRPr lang="en-US"/>
          </a:p>
          <a:p>
            <a:endParaRPr lang="en-US"/>
          </a:p>
          <a:p>
            <a:endParaRPr lang="en-US"/>
          </a:p>
          <a:p>
            <a:pPr marL="339725" lvl="1" indent="0">
              <a:buNone/>
            </a:pPr>
            <a:endParaRPr lang="en-US"/>
          </a:p>
          <a:p>
            <a:pPr marL="339725" lvl="1" indent="0">
              <a:buNone/>
            </a:pPr>
            <a:endParaRPr lang="en-US"/>
          </a:p>
          <a:p>
            <a:pPr lvl="1"/>
            <a:endParaRPr lang="en-US" sz="1800"/>
          </a:p>
          <a:p>
            <a:pPr eaLnBrk="1" hangingPunct="1">
              <a:spcBef>
                <a:spcPct val="0"/>
              </a:spcBef>
              <a:buClr>
                <a:srgbClr val="000000"/>
              </a:buClr>
              <a:defRPr/>
            </a:pPr>
            <a:endParaRPr lang="en-US" sz="2000">
              <a:solidFill>
                <a:srgbClr val="000000"/>
              </a:solidFill>
              <a:latin typeface="Arial"/>
              <a:ea typeface="ＭＳ Ｐゴシック"/>
            </a:endParaRPr>
          </a:p>
          <a:p>
            <a:pPr eaLnBrk="1" hangingPunct="1">
              <a:spcBef>
                <a:spcPct val="0"/>
              </a:spcBef>
              <a:buClr>
                <a:srgbClr val="000000"/>
              </a:buClr>
              <a:defRPr/>
            </a:pPr>
            <a:r>
              <a:rPr lang="en-US" sz="2000">
                <a:solidFill>
                  <a:srgbClr val="000000"/>
                </a:solidFill>
                <a:latin typeface="Arial"/>
                <a:ea typeface="ＭＳ Ｐゴシック"/>
              </a:rPr>
              <a:t>Transfer execution control to </a:t>
            </a:r>
            <a:r>
              <a:rPr lang="en-US" sz="2000">
                <a:solidFill>
                  <a:srgbClr val="FF0000"/>
                </a:solidFill>
                <a:latin typeface="Arial"/>
                <a:ea typeface="ＭＳ Ｐゴシック"/>
              </a:rPr>
              <a:t>MULTIPLE</a:t>
            </a:r>
            <a:r>
              <a:rPr lang="en-US" sz="2000">
                <a:solidFill>
                  <a:srgbClr val="000000"/>
                </a:solidFill>
                <a:latin typeface="Arial"/>
                <a:ea typeface="ＭＳ Ｐゴシック"/>
              </a:rPr>
              <a:t> device initial threads</a:t>
            </a:r>
          </a:p>
          <a:p>
            <a:pPr lvl="1"/>
            <a:r>
              <a:rPr lang="en-US" sz="1600"/>
              <a:t>Workshare loop iterations across the initial threads (teams distribute)</a:t>
            </a:r>
          </a:p>
          <a:p>
            <a:r>
              <a:rPr lang="en-US" sz="2000"/>
              <a:t>Each initial thread becomes the master thread in a thread team</a:t>
            </a:r>
          </a:p>
          <a:p>
            <a:pPr lvl="1"/>
            <a:r>
              <a:rPr lang="en-US" sz="1600"/>
              <a:t>Workshare loop iterations across the threads in a team (parallel for)</a:t>
            </a:r>
          </a:p>
        </p:txBody>
      </p:sp>
      <p:cxnSp>
        <p:nvCxnSpPr>
          <p:cNvPr id="23" name="Straight Arrow Connector 22"/>
          <p:cNvCxnSpPr/>
          <p:nvPr/>
        </p:nvCxnSpPr>
        <p:spPr bwMode="auto">
          <a:xfrm>
            <a:off x="5150508" y="1358677"/>
            <a:ext cx="0" cy="765575"/>
          </a:xfrm>
          <a:prstGeom prst="straightConnector1">
            <a:avLst/>
          </a:prstGeom>
          <a:solidFill>
            <a:schemeClr val="bg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5" name="Group 14"/>
          <p:cNvGrpSpPr/>
          <p:nvPr/>
        </p:nvGrpSpPr>
        <p:grpSpPr>
          <a:xfrm>
            <a:off x="5375533" y="3068960"/>
            <a:ext cx="900101" cy="823407"/>
            <a:chOff x="5885449" y="2914173"/>
            <a:chExt cx="1800200" cy="1266226"/>
          </a:xfrm>
        </p:grpSpPr>
        <p:cxnSp>
          <p:nvCxnSpPr>
            <p:cNvPr id="25" name="Straight Connector 24"/>
            <p:cNvCxnSpPr/>
            <p:nvPr/>
          </p:nvCxnSpPr>
          <p:spPr bwMode="auto">
            <a:xfrm>
              <a:off x="5885449" y="2914173"/>
              <a:ext cx="1800200" cy="0"/>
            </a:xfrm>
            <a:prstGeom prst="line">
              <a:avLst/>
            </a:prstGeom>
            <a:solidFill>
              <a:schemeClr val="bg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Straight Arrow Connector 25"/>
            <p:cNvCxnSpPr/>
            <p:nvPr/>
          </p:nvCxnSpPr>
          <p:spPr bwMode="auto">
            <a:xfrm>
              <a:off x="5885449" y="2914173"/>
              <a:ext cx="0" cy="1266226"/>
            </a:xfrm>
            <a:prstGeom prst="straightConnector1">
              <a:avLst/>
            </a:prstGeom>
            <a:solidFill>
              <a:schemeClr val="bg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Straight Arrow Connector 26"/>
            <p:cNvCxnSpPr/>
            <p:nvPr/>
          </p:nvCxnSpPr>
          <p:spPr bwMode="auto">
            <a:xfrm>
              <a:off x="6335499" y="2914173"/>
              <a:ext cx="0" cy="1266226"/>
            </a:xfrm>
            <a:prstGeom prst="straightConnector1">
              <a:avLst/>
            </a:prstGeom>
            <a:solidFill>
              <a:schemeClr val="bg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Straight Arrow Connector 28"/>
            <p:cNvCxnSpPr/>
            <p:nvPr/>
          </p:nvCxnSpPr>
          <p:spPr bwMode="auto">
            <a:xfrm>
              <a:off x="7685649" y="2914173"/>
              <a:ext cx="0" cy="1266226"/>
            </a:xfrm>
            <a:prstGeom prst="straightConnector1">
              <a:avLst/>
            </a:prstGeom>
            <a:solidFill>
              <a:schemeClr val="bg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Straight Arrow Connector 29"/>
            <p:cNvCxnSpPr/>
            <p:nvPr/>
          </p:nvCxnSpPr>
          <p:spPr bwMode="auto">
            <a:xfrm>
              <a:off x="6785549" y="2914173"/>
              <a:ext cx="0" cy="1266226"/>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Straight Arrow Connector 30"/>
            <p:cNvCxnSpPr/>
            <p:nvPr/>
          </p:nvCxnSpPr>
          <p:spPr bwMode="auto">
            <a:xfrm>
              <a:off x="7235599" y="2914173"/>
              <a:ext cx="0" cy="1266226"/>
            </a:xfrm>
            <a:prstGeom prst="straightConnector1">
              <a:avLst/>
            </a:prstGeom>
            <a:solidFill>
              <a:schemeClr val="bg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Straight Connector 31"/>
            <p:cNvCxnSpPr/>
            <p:nvPr/>
          </p:nvCxnSpPr>
          <p:spPr bwMode="auto">
            <a:xfrm>
              <a:off x="5885449" y="4180399"/>
              <a:ext cx="1800200" cy="0"/>
            </a:xfrm>
            <a:prstGeom prst="line">
              <a:avLst/>
            </a:prstGeom>
            <a:solidFill>
              <a:schemeClr val="bg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33" name="TextBox 32"/>
          <p:cNvSpPr txBox="1"/>
          <p:nvPr/>
        </p:nvSpPr>
        <p:spPr>
          <a:xfrm>
            <a:off x="4544412" y="969427"/>
            <a:ext cx="1212191" cy="313932"/>
          </a:xfrm>
          <a:prstGeom prst="rect">
            <a:avLst/>
          </a:prstGeom>
          <a:noFill/>
        </p:spPr>
        <p:txBody>
          <a:bodyPr wrap="none" rtlCol="0">
            <a:spAutoFit/>
          </a:bodyPr>
          <a:lstStyle/>
          <a:p>
            <a:pPr algn="ctr" fontAlgn="base">
              <a:lnSpc>
                <a:spcPct val="90000"/>
              </a:lnSpc>
              <a:spcBef>
                <a:spcPct val="0"/>
              </a:spcBef>
              <a:spcAft>
                <a:spcPct val="0"/>
              </a:spcAft>
            </a:pPr>
            <a:r>
              <a:rPr lang="en-US" sz="1600">
                <a:latin typeface="Arial" charset="0"/>
                <a:ea typeface="ＭＳ Ｐゴシック" charset="0"/>
              </a:rPr>
              <a:t>host thread</a:t>
            </a:r>
          </a:p>
        </p:txBody>
      </p:sp>
      <p:cxnSp>
        <p:nvCxnSpPr>
          <p:cNvPr id="38" name="Straight Arrow Connector 37"/>
          <p:cNvCxnSpPr/>
          <p:nvPr/>
        </p:nvCxnSpPr>
        <p:spPr bwMode="auto">
          <a:xfrm>
            <a:off x="5150508" y="4725144"/>
            <a:ext cx="0" cy="404543"/>
          </a:xfrm>
          <a:prstGeom prst="straightConnector1">
            <a:avLst/>
          </a:prstGeom>
          <a:solidFill>
            <a:schemeClr val="bg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Straight Arrow Connector 38"/>
          <p:cNvCxnSpPr/>
          <p:nvPr/>
        </p:nvCxnSpPr>
        <p:spPr bwMode="auto">
          <a:xfrm>
            <a:off x="5825584" y="2564904"/>
            <a:ext cx="0" cy="504056"/>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0" name="TextBox 39"/>
          <p:cNvSpPr txBox="1"/>
          <p:nvPr/>
        </p:nvSpPr>
        <p:spPr>
          <a:xfrm>
            <a:off x="7252832" y="1456341"/>
            <a:ext cx="1261209" cy="480131"/>
          </a:xfrm>
          <a:prstGeom prst="rect">
            <a:avLst/>
          </a:prstGeom>
          <a:noFill/>
        </p:spPr>
        <p:txBody>
          <a:bodyPr wrap="square" rtlCol="0">
            <a:spAutoFit/>
          </a:bodyPr>
          <a:lstStyle/>
          <a:p>
            <a:pPr algn="ctr" fontAlgn="base">
              <a:lnSpc>
                <a:spcPct val="90000"/>
              </a:lnSpc>
              <a:spcBef>
                <a:spcPct val="0"/>
              </a:spcBef>
              <a:spcAft>
                <a:spcPct val="0"/>
              </a:spcAft>
            </a:pPr>
            <a:r>
              <a:rPr lang="en-US" sz="1400">
                <a:latin typeface="Arial" charset="0"/>
                <a:ea typeface="ＭＳ Ｐゴシック" charset="0"/>
              </a:rPr>
              <a:t>device thread teams</a:t>
            </a:r>
          </a:p>
        </p:txBody>
      </p:sp>
      <p:cxnSp>
        <p:nvCxnSpPr>
          <p:cNvPr id="42" name="Straight Arrow Connector 41"/>
          <p:cNvCxnSpPr/>
          <p:nvPr/>
        </p:nvCxnSpPr>
        <p:spPr bwMode="auto">
          <a:xfrm>
            <a:off x="5825584" y="3937571"/>
            <a:ext cx="0" cy="404543"/>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Straight Arrow Connector 48"/>
          <p:cNvCxnSpPr>
            <a:endCxn id="18" idx="1"/>
          </p:cNvCxnSpPr>
          <p:nvPr/>
        </p:nvCxnSpPr>
        <p:spPr bwMode="auto">
          <a:xfrm>
            <a:off x="5150508" y="2122822"/>
            <a:ext cx="1961220" cy="122531"/>
          </a:xfrm>
          <a:prstGeom prst="straightConnector1">
            <a:avLst/>
          </a:prstGeom>
          <a:solidFill>
            <a:schemeClr val="bg1"/>
          </a:solidFill>
          <a:ln w="952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Straight Arrow Connector 50"/>
          <p:cNvCxnSpPr/>
          <p:nvPr/>
        </p:nvCxnSpPr>
        <p:spPr bwMode="auto">
          <a:xfrm flipH="1">
            <a:off x="5150508" y="4609536"/>
            <a:ext cx="1961220" cy="115608"/>
          </a:xfrm>
          <a:prstGeom prst="straightConnector1">
            <a:avLst/>
          </a:prstGeom>
          <a:solidFill>
            <a:schemeClr val="bg1"/>
          </a:solidFill>
          <a:ln w="952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57" name="Group 56"/>
          <p:cNvGrpSpPr/>
          <p:nvPr/>
        </p:nvGrpSpPr>
        <p:grpSpPr>
          <a:xfrm>
            <a:off x="6629485" y="3068960"/>
            <a:ext cx="900101" cy="823407"/>
            <a:chOff x="5885449" y="2914173"/>
            <a:chExt cx="1800200" cy="1266226"/>
          </a:xfrm>
        </p:grpSpPr>
        <p:cxnSp>
          <p:nvCxnSpPr>
            <p:cNvPr id="59" name="Straight Connector 58"/>
            <p:cNvCxnSpPr/>
            <p:nvPr/>
          </p:nvCxnSpPr>
          <p:spPr bwMode="auto">
            <a:xfrm>
              <a:off x="5885449" y="2914173"/>
              <a:ext cx="1800200" cy="0"/>
            </a:xfrm>
            <a:prstGeom prst="line">
              <a:avLst/>
            </a:prstGeom>
            <a:solidFill>
              <a:schemeClr val="bg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Straight Arrow Connector 59"/>
            <p:cNvCxnSpPr/>
            <p:nvPr/>
          </p:nvCxnSpPr>
          <p:spPr bwMode="auto">
            <a:xfrm>
              <a:off x="5885449" y="2914173"/>
              <a:ext cx="0" cy="1266226"/>
            </a:xfrm>
            <a:prstGeom prst="straightConnector1">
              <a:avLst/>
            </a:prstGeom>
            <a:solidFill>
              <a:schemeClr val="bg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Straight Arrow Connector 60"/>
            <p:cNvCxnSpPr/>
            <p:nvPr/>
          </p:nvCxnSpPr>
          <p:spPr bwMode="auto">
            <a:xfrm>
              <a:off x="6335499" y="2914173"/>
              <a:ext cx="0" cy="1266226"/>
            </a:xfrm>
            <a:prstGeom prst="straightConnector1">
              <a:avLst/>
            </a:prstGeom>
            <a:solidFill>
              <a:schemeClr val="bg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Straight Arrow Connector 61"/>
            <p:cNvCxnSpPr/>
            <p:nvPr/>
          </p:nvCxnSpPr>
          <p:spPr bwMode="auto">
            <a:xfrm>
              <a:off x="7685649" y="2914173"/>
              <a:ext cx="0" cy="1266226"/>
            </a:xfrm>
            <a:prstGeom prst="straightConnector1">
              <a:avLst/>
            </a:prstGeom>
            <a:solidFill>
              <a:schemeClr val="bg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Straight Arrow Connector 62"/>
            <p:cNvCxnSpPr/>
            <p:nvPr/>
          </p:nvCxnSpPr>
          <p:spPr bwMode="auto">
            <a:xfrm>
              <a:off x="6785549" y="2914173"/>
              <a:ext cx="0" cy="1266226"/>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Straight Arrow Connector 63"/>
            <p:cNvCxnSpPr/>
            <p:nvPr/>
          </p:nvCxnSpPr>
          <p:spPr bwMode="auto">
            <a:xfrm>
              <a:off x="7235599" y="2914173"/>
              <a:ext cx="0" cy="1266226"/>
            </a:xfrm>
            <a:prstGeom prst="straightConnector1">
              <a:avLst/>
            </a:prstGeom>
            <a:solidFill>
              <a:schemeClr val="bg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Straight Connector 64"/>
            <p:cNvCxnSpPr/>
            <p:nvPr/>
          </p:nvCxnSpPr>
          <p:spPr bwMode="auto">
            <a:xfrm>
              <a:off x="5885449" y="4180399"/>
              <a:ext cx="1800200" cy="0"/>
            </a:xfrm>
            <a:prstGeom prst="line">
              <a:avLst/>
            </a:prstGeom>
            <a:solidFill>
              <a:schemeClr val="bg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cxnSp>
        <p:nvCxnSpPr>
          <p:cNvPr id="66" name="Straight Arrow Connector 65"/>
          <p:cNvCxnSpPr/>
          <p:nvPr/>
        </p:nvCxnSpPr>
        <p:spPr bwMode="auto">
          <a:xfrm>
            <a:off x="7079536" y="2564904"/>
            <a:ext cx="0" cy="504056"/>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Straight Arrow Connector 66"/>
          <p:cNvCxnSpPr/>
          <p:nvPr/>
        </p:nvCxnSpPr>
        <p:spPr bwMode="auto">
          <a:xfrm>
            <a:off x="7079536" y="3937571"/>
            <a:ext cx="0" cy="404543"/>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68" name="Group 67"/>
          <p:cNvGrpSpPr/>
          <p:nvPr/>
        </p:nvGrpSpPr>
        <p:grpSpPr>
          <a:xfrm>
            <a:off x="7883437" y="3068960"/>
            <a:ext cx="900101" cy="823407"/>
            <a:chOff x="5885449" y="2914173"/>
            <a:chExt cx="1800200" cy="1266226"/>
          </a:xfrm>
        </p:grpSpPr>
        <p:cxnSp>
          <p:nvCxnSpPr>
            <p:cNvPr id="69" name="Straight Connector 68"/>
            <p:cNvCxnSpPr/>
            <p:nvPr/>
          </p:nvCxnSpPr>
          <p:spPr bwMode="auto">
            <a:xfrm>
              <a:off x="5885449" y="2914173"/>
              <a:ext cx="1800200" cy="0"/>
            </a:xfrm>
            <a:prstGeom prst="line">
              <a:avLst/>
            </a:prstGeom>
            <a:solidFill>
              <a:schemeClr val="bg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Straight Arrow Connector 69"/>
            <p:cNvCxnSpPr/>
            <p:nvPr/>
          </p:nvCxnSpPr>
          <p:spPr bwMode="auto">
            <a:xfrm>
              <a:off x="5885449" y="2914173"/>
              <a:ext cx="0" cy="1266226"/>
            </a:xfrm>
            <a:prstGeom prst="straightConnector1">
              <a:avLst/>
            </a:prstGeom>
            <a:solidFill>
              <a:schemeClr val="bg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Straight Arrow Connector 70"/>
            <p:cNvCxnSpPr/>
            <p:nvPr/>
          </p:nvCxnSpPr>
          <p:spPr bwMode="auto">
            <a:xfrm>
              <a:off x="6335499" y="2914173"/>
              <a:ext cx="0" cy="1266226"/>
            </a:xfrm>
            <a:prstGeom prst="straightConnector1">
              <a:avLst/>
            </a:prstGeom>
            <a:solidFill>
              <a:schemeClr val="bg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Straight Arrow Connector 71"/>
            <p:cNvCxnSpPr/>
            <p:nvPr/>
          </p:nvCxnSpPr>
          <p:spPr bwMode="auto">
            <a:xfrm>
              <a:off x="7685649" y="2914173"/>
              <a:ext cx="0" cy="1266226"/>
            </a:xfrm>
            <a:prstGeom prst="straightConnector1">
              <a:avLst/>
            </a:prstGeom>
            <a:solidFill>
              <a:schemeClr val="bg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Straight Arrow Connector 72"/>
            <p:cNvCxnSpPr/>
            <p:nvPr/>
          </p:nvCxnSpPr>
          <p:spPr bwMode="auto">
            <a:xfrm>
              <a:off x="6785549" y="2914173"/>
              <a:ext cx="0" cy="1266226"/>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Straight Arrow Connector 73"/>
            <p:cNvCxnSpPr/>
            <p:nvPr/>
          </p:nvCxnSpPr>
          <p:spPr bwMode="auto">
            <a:xfrm>
              <a:off x="7235599" y="2914173"/>
              <a:ext cx="0" cy="1266226"/>
            </a:xfrm>
            <a:prstGeom prst="straightConnector1">
              <a:avLst/>
            </a:prstGeom>
            <a:solidFill>
              <a:schemeClr val="bg1"/>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Straight Connector 74"/>
            <p:cNvCxnSpPr/>
            <p:nvPr/>
          </p:nvCxnSpPr>
          <p:spPr bwMode="auto">
            <a:xfrm>
              <a:off x="5885449" y="4180399"/>
              <a:ext cx="1800200" cy="0"/>
            </a:xfrm>
            <a:prstGeom prst="line">
              <a:avLst/>
            </a:prstGeom>
            <a:solidFill>
              <a:schemeClr val="bg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cxnSp>
        <p:nvCxnSpPr>
          <p:cNvPr id="76" name="Straight Arrow Connector 75"/>
          <p:cNvCxnSpPr/>
          <p:nvPr/>
        </p:nvCxnSpPr>
        <p:spPr bwMode="auto">
          <a:xfrm>
            <a:off x="8333488" y="2564904"/>
            <a:ext cx="0" cy="504056"/>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Straight Arrow Connector 76"/>
          <p:cNvCxnSpPr/>
          <p:nvPr/>
        </p:nvCxnSpPr>
        <p:spPr bwMode="auto">
          <a:xfrm>
            <a:off x="8333488" y="3937571"/>
            <a:ext cx="0" cy="404543"/>
          </a:xfrm>
          <a:prstGeom prst="straightConnector1">
            <a:avLst/>
          </a:prstGeom>
          <a:solidFill>
            <a:schemeClr val="bg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8" name="Right Brace 17"/>
          <p:cNvSpPr/>
          <p:nvPr/>
        </p:nvSpPr>
        <p:spPr bwMode="auto">
          <a:xfrm rot="16200000">
            <a:off x="6932672" y="1150078"/>
            <a:ext cx="305543" cy="2496092"/>
          </a:xfrm>
          <a:prstGeom prst="rightBrace">
            <a:avLst>
              <a:gd name="adj1" fmla="val 8333"/>
              <a:gd name="adj2" fmla="val 51053"/>
            </a:avLst>
          </a:prstGeom>
          <a:no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pPr>
            <a:endParaRPr lang="en-US" sz="2400">
              <a:solidFill>
                <a:srgbClr val="000000"/>
              </a:solidFill>
              <a:latin typeface="Arial" charset="0"/>
              <a:ea typeface="ＭＳ Ｐゴシック" charset="0"/>
            </a:endParaRPr>
          </a:p>
        </p:txBody>
      </p:sp>
      <p:sp>
        <p:nvSpPr>
          <p:cNvPr id="78" name="Right Brace 77"/>
          <p:cNvSpPr/>
          <p:nvPr/>
        </p:nvSpPr>
        <p:spPr bwMode="auto">
          <a:xfrm rot="5400000" flipV="1">
            <a:off x="6926765" y="3208718"/>
            <a:ext cx="305543" cy="2496092"/>
          </a:xfrm>
          <a:prstGeom prst="rightBrace">
            <a:avLst>
              <a:gd name="adj1" fmla="val 8333"/>
              <a:gd name="adj2" fmla="val 51053"/>
            </a:avLst>
          </a:prstGeom>
          <a:no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pPr>
            <a:endParaRPr lang="en-US" sz="2400">
              <a:solidFill>
                <a:srgbClr val="000000"/>
              </a:solidFill>
              <a:latin typeface="Arial" charset="0"/>
              <a:ea typeface="ＭＳ Ｐゴシック" charset="0"/>
            </a:endParaRPr>
          </a:p>
        </p:txBody>
      </p:sp>
      <p:cxnSp>
        <p:nvCxnSpPr>
          <p:cNvPr id="79" name="Straight Arrow Connector 78"/>
          <p:cNvCxnSpPr>
            <a:cxnSpLocks/>
            <a:stCxn id="40" idx="2"/>
          </p:cNvCxnSpPr>
          <p:nvPr/>
        </p:nvCxnSpPr>
        <p:spPr bwMode="auto">
          <a:xfrm>
            <a:off x="7883437" y="1936472"/>
            <a:ext cx="337194" cy="614424"/>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0" name="Straight Arrow Connector 79"/>
          <p:cNvCxnSpPr>
            <a:cxnSpLocks/>
            <a:stCxn id="40" idx="2"/>
          </p:cNvCxnSpPr>
          <p:nvPr/>
        </p:nvCxnSpPr>
        <p:spPr bwMode="auto">
          <a:xfrm flipH="1">
            <a:off x="7314537" y="1936472"/>
            <a:ext cx="568900" cy="602248"/>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1" name="Straight Arrow Connector 80"/>
          <p:cNvCxnSpPr>
            <a:cxnSpLocks/>
            <a:stCxn id="40" idx="2"/>
          </p:cNvCxnSpPr>
          <p:nvPr/>
        </p:nvCxnSpPr>
        <p:spPr bwMode="auto">
          <a:xfrm flipH="1">
            <a:off x="6372201" y="1936472"/>
            <a:ext cx="1511236" cy="664123"/>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4" name="Rounded Rectangle 83"/>
          <p:cNvSpPr/>
          <p:nvPr/>
        </p:nvSpPr>
        <p:spPr bwMode="auto">
          <a:xfrm>
            <a:off x="5305480" y="2550896"/>
            <a:ext cx="1066720" cy="1791218"/>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pPr>
            <a:endParaRPr lang="en-US" sz="2400">
              <a:solidFill>
                <a:srgbClr val="000000"/>
              </a:solidFill>
              <a:latin typeface="Arial" charset="0"/>
              <a:ea typeface="ＭＳ Ｐゴシック" charset="0"/>
            </a:endParaRPr>
          </a:p>
        </p:txBody>
      </p:sp>
      <p:sp>
        <p:nvSpPr>
          <p:cNvPr id="85" name="Rounded Rectangle 84"/>
          <p:cNvSpPr/>
          <p:nvPr/>
        </p:nvSpPr>
        <p:spPr bwMode="auto">
          <a:xfrm>
            <a:off x="6546176" y="2564904"/>
            <a:ext cx="1066720" cy="1791218"/>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pPr>
            <a:endParaRPr lang="en-US" sz="2400">
              <a:solidFill>
                <a:srgbClr val="000000"/>
              </a:solidFill>
              <a:latin typeface="Arial" charset="0"/>
              <a:ea typeface="ＭＳ Ｐゴシック" charset="0"/>
            </a:endParaRPr>
          </a:p>
        </p:txBody>
      </p:sp>
      <p:sp>
        <p:nvSpPr>
          <p:cNvPr id="86" name="Rounded Rectangle 85"/>
          <p:cNvSpPr/>
          <p:nvPr/>
        </p:nvSpPr>
        <p:spPr bwMode="auto">
          <a:xfrm>
            <a:off x="7786872" y="2578912"/>
            <a:ext cx="1066720" cy="1791218"/>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pPr>
            <a:endParaRPr lang="en-US" sz="2400">
              <a:solidFill>
                <a:srgbClr val="000000"/>
              </a:solidFill>
              <a:latin typeface="Arial" charset="0"/>
              <a:ea typeface="ＭＳ Ｐゴシック" charset="0"/>
            </a:endParaRPr>
          </a:p>
        </p:txBody>
      </p:sp>
      <p:sp>
        <p:nvSpPr>
          <p:cNvPr id="52" name="Textfeld 4">
            <a:extLst>
              <a:ext uri="{FF2B5EF4-FFF2-40B4-BE49-F238E27FC236}">
                <a16:creationId xmlns:a16="http://schemas.microsoft.com/office/drawing/2014/main" id="{8338F8BD-BC91-0E43-AAA1-781322F9B575}"/>
              </a:ext>
            </a:extLst>
          </p:cNvPr>
          <p:cNvSpPr txBox="1"/>
          <p:nvPr/>
        </p:nvSpPr>
        <p:spPr>
          <a:xfrm>
            <a:off x="473416" y="2439792"/>
            <a:ext cx="4200368" cy="1831322"/>
          </a:xfrm>
          <a:prstGeom prst="rect">
            <a:avLst/>
          </a:prstGeom>
          <a:solidFill>
            <a:schemeClr val="bg1">
              <a:lumMod val="95000"/>
            </a:schemeClr>
          </a:solidFill>
          <a:ln w="9525" cap="flat" cmpd="sng">
            <a:solidFill>
              <a:schemeClr val="tx1"/>
            </a:solidFill>
            <a:round/>
          </a:ln>
        </p:spPr>
        <p:txBody>
          <a:bodyPr wrap="square" lIns="0" tIns="36000" rIns="0" bIns="36000" rtlCol="0">
            <a:noAutofit/>
          </a:bodyPr>
          <a:lstStyle/>
          <a:p>
            <a:pPr marL="91440"/>
            <a:r>
              <a:rPr lang="de-DE" sz="1600" b="1">
                <a:solidFill>
                  <a:srgbClr val="FF0000"/>
                </a:solidFill>
                <a:cs typeface="Courier New" pitchFamily="49" charset="0"/>
              </a:rPr>
              <a:t>#</a:t>
            </a:r>
            <a:r>
              <a:rPr lang="de-DE" sz="1600" b="1">
                <a:solidFill>
                  <a:srgbClr val="C00000"/>
                </a:solidFill>
                <a:cs typeface="Courier New" pitchFamily="49" charset="0"/>
              </a:rPr>
              <a:t>pragma </a:t>
            </a:r>
            <a:r>
              <a:rPr lang="de-DE" sz="1600" b="1" err="1">
                <a:solidFill>
                  <a:srgbClr val="C00000"/>
                </a:solidFill>
                <a:cs typeface="Courier New" pitchFamily="49" charset="0"/>
              </a:rPr>
              <a:t>omp</a:t>
            </a:r>
            <a:r>
              <a:rPr lang="de-DE" sz="1600" b="1">
                <a:solidFill>
                  <a:srgbClr val="C00000"/>
                </a:solidFill>
                <a:cs typeface="Courier New" pitchFamily="49" charset="0"/>
              </a:rPr>
              <a:t> </a:t>
            </a:r>
            <a:r>
              <a:rPr lang="de-DE" sz="1600" b="1" err="1">
                <a:solidFill>
                  <a:srgbClr val="C00000"/>
                </a:solidFill>
                <a:cs typeface="Courier New" pitchFamily="49" charset="0"/>
              </a:rPr>
              <a:t>target</a:t>
            </a:r>
            <a:r>
              <a:rPr lang="de-DE" sz="1600" b="1">
                <a:solidFill>
                  <a:srgbClr val="C00000"/>
                </a:solidFill>
                <a:cs typeface="Courier New" pitchFamily="49" charset="0"/>
              </a:rPr>
              <a:t> </a:t>
            </a:r>
          </a:p>
          <a:p>
            <a:pPr marL="91440">
              <a:buNone/>
            </a:pPr>
            <a:r>
              <a:rPr lang="de-DE" sz="1600" b="1">
                <a:solidFill>
                  <a:srgbClr val="C00000"/>
                </a:solidFill>
                <a:cs typeface="Courier New" pitchFamily="49" charset="0"/>
              </a:rPr>
              <a:t>#pragma </a:t>
            </a:r>
            <a:r>
              <a:rPr lang="de-DE" sz="1600" b="1" err="1">
                <a:solidFill>
                  <a:srgbClr val="C00000"/>
                </a:solidFill>
                <a:cs typeface="Courier New" pitchFamily="49" charset="0"/>
              </a:rPr>
              <a:t>omp</a:t>
            </a:r>
            <a:r>
              <a:rPr lang="de-DE" sz="1600" b="1">
                <a:solidFill>
                  <a:srgbClr val="C00000"/>
                </a:solidFill>
                <a:cs typeface="Courier New" pitchFamily="49" charset="0"/>
              </a:rPr>
              <a:t> </a:t>
            </a:r>
            <a:r>
              <a:rPr lang="de-DE" sz="1600" b="1" err="1">
                <a:solidFill>
                  <a:srgbClr val="C00000"/>
                </a:solidFill>
                <a:cs typeface="Courier New" pitchFamily="49" charset="0"/>
              </a:rPr>
              <a:t>teams</a:t>
            </a:r>
            <a:r>
              <a:rPr lang="de-DE" sz="1600" b="1">
                <a:solidFill>
                  <a:srgbClr val="C00000"/>
                </a:solidFill>
                <a:cs typeface="Courier New" pitchFamily="49" charset="0"/>
              </a:rPr>
              <a:t> </a:t>
            </a:r>
            <a:r>
              <a:rPr lang="de-DE" sz="1600" b="1" err="1">
                <a:solidFill>
                  <a:srgbClr val="C00000"/>
                </a:solidFill>
                <a:cs typeface="Courier New" pitchFamily="49" charset="0"/>
              </a:rPr>
              <a:t>distribute</a:t>
            </a:r>
            <a:endParaRPr lang="de-DE" sz="1600" b="1">
              <a:solidFill>
                <a:srgbClr val="C00000"/>
              </a:solidFill>
              <a:cs typeface="Courier New" pitchFamily="49" charset="0"/>
            </a:endParaRPr>
          </a:p>
          <a:p>
            <a:pPr marL="91440">
              <a:buNone/>
            </a:pPr>
            <a:r>
              <a:rPr lang="de-DE" sz="1600" b="1">
                <a:solidFill>
                  <a:srgbClr val="FF0000"/>
                </a:solidFill>
                <a:cs typeface="Courier New" pitchFamily="49" charset="0"/>
              </a:rPr>
              <a:t> </a:t>
            </a:r>
            <a:r>
              <a:rPr lang="de-DE" sz="1600" b="1" err="1">
                <a:cs typeface="Courier New" pitchFamily="49" charset="0"/>
              </a:rPr>
              <a:t>for</a:t>
            </a:r>
            <a:r>
              <a:rPr lang="de-DE" sz="1600" b="1">
                <a:cs typeface="Courier New" pitchFamily="49" charset="0"/>
              </a:rPr>
              <a:t> (i=0;i&lt;</a:t>
            </a:r>
            <a:r>
              <a:rPr lang="de-DE" sz="1600" b="1" err="1">
                <a:cs typeface="Courier New" pitchFamily="49" charset="0"/>
              </a:rPr>
              <a:t>N;i</a:t>
            </a:r>
            <a:r>
              <a:rPr lang="de-DE" sz="1600" b="1">
                <a:cs typeface="Courier New" pitchFamily="49" charset="0"/>
              </a:rPr>
              <a:t>++)</a:t>
            </a:r>
            <a:endParaRPr lang="de-DE" sz="1600" b="1">
              <a:solidFill>
                <a:srgbClr val="FF0000"/>
              </a:solidFill>
              <a:cs typeface="Courier New" pitchFamily="49" charset="0"/>
            </a:endParaRPr>
          </a:p>
          <a:p>
            <a:pPr marL="91440">
              <a:buNone/>
            </a:pPr>
            <a:r>
              <a:rPr lang="de-DE" sz="1600" b="1">
                <a:solidFill>
                  <a:srgbClr val="FF0000"/>
                </a:solidFill>
                <a:cs typeface="Courier New" pitchFamily="49" charset="0"/>
              </a:rPr>
              <a:t> </a:t>
            </a:r>
            <a:r>
              <a:rPr lang="de-DE" sz="1600" b="1">
                <a:solidFill>
                  <a:srgbClr val="C00000"/>
                </a:solidFill>
                <a:cs typeface="Courier New" pitchFamily="49" charset="0"/>
              </a:rPr>
              <a:t>#</a:t>
            </a:r>
            <a:r>
              <a:rPr lang="de-DE" sz="1600" b="1" err="1">
                <a:solidFill>
                  <a:srgbClr val="C00000"/>
                </a:solidFill>
                <a:cs typeface="Courier New" pitchFamily="49" charset="0"/>
              </a:rPr>
              <a:t>pragma</a:t>
            </a:r>
            <a:r>
              <a:rPr lang="de-DE" sz="1600" b="1">
                <a:solidFill>
                  <a:srgbClr val="C00000"/>
                </a:solidFill>
                <a:cs typeface="Courier New" pitchFamily="49" charset="0"/>
              </a:rPr>
              <a:t> </a:t>
            </a:r>
            <a:r>
              <a:rPr lang="de-DE" sz="1600" b="1" err="1">
                <a:solidFill>
                  <a:srgbClr val="C00000"/>
                </a:solidFill>
                <a:cs typeface="Courier New" pitchFamily="49" charset="0"/>
              </a:rPr>
              <a:t>omp</a:t>
            </a:r>
            <a:r>
              <a:rPr lang="de-DE" sz="1600" b="1">
                <a:solidFill>
                  <a:srgbClr val="C00000"/>
                </a:solidFill>
                <a:cs typeface="Courier New" pitchFamily="49" charset="0"/>
              </a:rPr>
              <a:t> parallel </a:t>
            </a:r>
            <a:r>
              <a:rPr lang="de-DE" sz="1600" b="1" err="1">
                <a:solidFill>
                  <a:srgbClr val="C00000"/>
                </a:solidFill>
                <a:cs typeface="Courier New" pitchFamily="49" charset="0"/>
              </a:rPr>
              <a:t>for</a:t>
            </a:r>
            <a:r>
              <a:rPr lang="de-DE" sz="1600" b="1">
                <a:solidFill>
                  <a:srgbClr val="C00000"/>
                </a:solidFill>
                <a:cs typeface="Courier New" pitchFamily="49" charset="0"/>
              </a:rPr>
              <a:t> </a:t>
            </a:r>
            <a:r>
              <a:rPr lang="de-DE" sz="1600" b="1" err="1">
                <a:solidFill>
                  <a:srgbClr val="C00000"/>
                </a:solidFill>
                <a:cs typeface="Courier New" pitchFamily="49" charset="0"/>
              </a:rPr>
              <a:t>simd</a:t>
            </a:r>
            <a:r>
              <a:rPr lang="de-DE" sz="1600" b="1">
                <a:solidFill>
                  <a:srgbClr val="C00000"/>
                </a:solidFill>
                <a:cs typeface="Courier New" pitchFamily="49" charset="0"/>
              </a:rPr>
              <a:t> </a:t>
            </a:r>
          </a:p>
          <a:p>
            <a:pPr marL="91440"/>
            <a:r>
              <a:rPr lang="en-US" sz="1600" b="1">
                <a:cs typeface="Courier New" panose="02070309020205020404" pitchFamily="49" charset="0"/>
              </a:rPr>
              <a:t> for (j=0;j&lt;</a:t>
            </a:r>
            <a:r>
              <a:rPr lang="en-US" sz="1600" b="1" err="1">
                <a:cs typeface="Courier New" panose="02070309020205020404" pitchFamily="49" charset="0"/>
              </a:rPr>
              <a:t>M;i</a:t>
            </a:r>
            <a:r>
              <a:rPr lang="en-US" sz="1600" b="1">
                <a:cs typeface="Courier New" panose="02070309020205020404" pitchFamily="49" charset="0"/>
              </a:rPr>
              <a:t>++)</a:t>
            </a:r>
          </a:p>
          <a:p>
            <a:pPr marL="91440"/>
            <a:r>
              <a:rPr lang="en-US" sz="1600" b="1">
                <a:cs typeface="Courier New" panose="02070309020205020404" pitchFamily="49" charset="0"/>
              </a:rPr>
              <a:t>    …</a:t>
            </a:r>
            <a:endParaRPr lang="de-DE" sz="1600" b="1">
              <a:cs typeface="Courier New" panose="02070309020205020404" pitchFamily="49" charset="0"/>
            </a:endParaRPr>
          </a:p>
          <a:p>
            <a:pPr marL="91440">
              <a:buNone/>
            </a:pPr>
            <a:r>
              <a:rPr lang="de-DE" sz="1400" b="1">
                <a:latin typeface="Courier New" pitchFamily="49" charset="0"/>
                <a:cs typeface="Courier New" pitchFamily="49" charset="0"/>
              </a:rPr>
              <a:t> </a:t>
            </a:r>
          </a:p>
        </p:txBody>
      </p:sp>
    </p:spTree>
    <p:extLst>
      <p:ext uri="{BB962C8B-B14F-4D97-AF65-F5344CB8AC3E}">
        <p14:creationId xmlns:p14="http://schemas.microsoft.com/office/powerpoint/2010/main" val="1767198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Accelerate Pi v3.0</a:t>
            </a:r>
          </a:p>
        </p:txBody>
      </p:sp>
      <p:sp>
        <p:nvSpPr>
          <p:cNvPr id="3" name="Content Placeholder 2"/>
          <p:cNvSpPr>
            <a:spLocks noGrp="1"/>
          </p:cNvSpPr>
          <p:nvPr>
            <p:ph idx="1"/>
          </p:nvPr>
        </p:nvSpPr>
        <p:spPr>
          <a:xfrm>
            <a:off x="455613" y="877439"/>
            <a:ext cx="8451904" cy="2090092"/>
          </a:xfrm>
        </p:spPr>
        <p:txBody>
          <a:bodyPr/>
          <a:lstStyle/>
          <a:p>
            <a:r>
              <a:rPr lang="en-US"/>
              <a:t>Modify your Pi example to use  </a:t>
            </a:r>
            <a:r>
              <a:rPr lang="en-US" b="1"/>
              <a:t>teams, </a:t>
            </a:r>
            <a:r>
              <a:rPr lang="en-US"/>
              <a:t> </a:t>
            </a:r>
            <a:r>
              <a:rPr lang="en-US" b="1"/>
              <a:t>distribute </a:t>
            </a:r>
            <a:r>
              <a:rPr lang="en-US"/>
              <a:t>and </a:t>
            </a:r>
            <a:r>
              <a:rPr lang="en-US" b="1"/>
              <a:t>parallel for </a:t>
            </a:r>
            <a:r>
              <a:rPr lang="en-US" b="1" err="1"/>
              <a:t>simd</a:t>
            </a:r>
            <a:r>
              <a:rPr lang="en-US" b="1"/>
              <a:t> </a:t>
            </a:r>
            <a:r>
              <a:rPr lang="en-US"/>
              <a:t>constructs. </a:t>
            </a:r>
          </a:p>
          <a:p>
            <a:pPr lvl="1"/>
            <a:r>
              <a:rPr lang="en-US"/>
              <a:t>Hint: </a:t>
            </a:r>
            <a:r>
              <a:rPr lang="en-US" err="1"/>
              <a:t>omp_get_num_teams</a:t>
            </a:r>
            <a:r>
              <a:rPr lang="en-US"/>
              <a:t>() returns the number of teams executing a teams region </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72</a:t>
            </a:fld>
            <a:endParaRPr lang="en-US">
              <a:solidFill>
                <a:srgbClr val="000000"/>
              </a:solidFill>
              <a:latin typeface="Tahoma" pitchFamily="34" charset="0"/>
              <a:cs typeface="Arial" pitchFamily="34" charset="0"/>
            </a:endParaRPr>
          </a:p>
        </p:txBody>
      </p:sp>
      <p:sp>
        <p:nvSpPr>
          <p:cNvPr id="8" name="Rectangle 3">
            <a:extLst>
              <a:ext uri="{FF2B5EF4-FFF2-40B4-BE49-F238E27FC236}">
                <a16:creationId xmlns:a16="http://schemas.microsoft.com/office/drawing/2014/main" id="{E05906F0-B30C-D24E-AFD8-1AC5B731C815}"/>
              </a:ext>
            </a:extLst>
          </p:cNvPr>
          <p:cNvSpPr>
            <a:spLocks noChangeArrowheads="1"/>
          </p:cNvSpPr>
          <p:nvPr/>
        </p:nvSpPr>
        <p:spPr bwMode="auto">
          <a:xfrm>
            <a:off x="656538" y="2374548"/>
            <a:ext cx="8378825" cy="3786294"/>
          </a:xfrm>
          <a:prstGeom prst="rect">
            <a:avLst/>
          </a:prstGeom>
          <a:noFill/>
          <a:ln w="9525">
            <a:noFill/>
            <a:miter lim="800000"/>
            <a:headEnd/>
            <a:tailEnd/>
          </a:ln>
        </p:spPr>
        <p:txBody>
          <a:bodyPr lIns="92075" tIns="46038" rIns="92075" bIns="46038">
            <a:spAutoFit/>
          </a:bodyPr>
          <a:lstStyle/>
          <a:p>
            <a:pPr eaLnBrk="0" hangingPunct="0"/>
            <a:r>
              <a:rPr lang="en-US" altLang="zh-CN" sz="1600" b="1" dirty="0">
                <a:solidFill>
                  <a:srgbClr val="000000"/>
                </a:solidFill>
                <a:latin typeface="Arial" pitchFamily="34" charset="0"/>
                <a:ea typeface="ＭＳ Ｐゴシック" pitchFamily="34" charset="-128"/>
              </a:rPr>
              <a:t>{ </a:t>
            </a:r>
          </a:p>
          <a:p>
            <a:pPr eaLnBrk="0" hangingPunct="0"/>
            <a:r>
              <a:rPr lang="en-US" altLang="zh-CN" sz="1600" b="1" dirty="0">
                <a:solidFill>
                  <a:srgbClr val="000000"/>
                </a:solidFill>
                <a:latin typeface="Arial" pitchFamily="34" charset="0"/>
                <a:ea typeface="ＭＳ Ｐゴシック" pitchFamily="34" charset="-128"/>
              </a:rPr>
              <a:t>      </a:t>
            </a:r>
            <a:r>
              <a:rPr lang="en-US" altLang="zh-CN" sz="1600" b="1" dirty="0" err="1">
                <a:solidFill>
                  <a:srgbClr val="000000"/>
                </a:solidFill>
                <a:latin typeface="Arial" pitchFamily="34" charset="0"/>
                <a:ea typeface="ＭＳ Ｐゴシック" pitchFamily="34" charset="-128"/>
              </a:rPr>
              <a:t>int</a:t>
            </a:r>
            <a:r>
              <a:rPr lang="en-US" altLang="zh-CN" sz="1600" b="1" dirty="0">
                <a:solidFill>
                  <a:srgbClr val="000000"/>
                </a:solidFill>
                <a:latin typeface="Arial" pitchFamily="34" charset="0"/>
                <a:ea typeface="ＭＳ Ｐゴシック" pitchFamily="34" charset="-128"/>
              </a:rPr>
              <a:t> </a:t>
            </a:r>
            <a:r>
              <a:rPr lang="en-US" altLang="zh-CN" sz="1600" b="1" dirty="0" err="1">
                <a:solidFill>
                  <a:srgbClr val="000000"/>
                </a:solidFill>
                <a:latin typeface="Arial" pitchFamily="34" charset="0"/>
                <a:ea typeface="ＭＳ Ｐゴシック" pitchFamily="34" charset="-128"/>
              </a:rPr>
              <a:t>i</a:t>
            </a:r>
            <a:r>
              <a:rPr lang="en-US" altLang="zh-CN" sz="1600" b="1" dirty="0">
                <a:solidFill>
                  <a:srgbClr val="000000"/>
                </a:solidFill>
                <a:latin typeface="Arial" pitchFamily="34" charset="0"/>
                <a:ea typeface="ＭＳ Ｐゴシック" pitchFamily="34" charset="-128"/>
              </a:rPr>
              <a:t>; 	  double x, pi, sum = 0.0; </a:t>
            </a:r>
          </a:p>
          <a:p>
            <a:pPr eaLnBrk="0" hangingPunct="0"/>
            <a:r>
              <a:rPr lang="en-US" altLang="zh-CN" sz="1600" b="1" dirty="0">
                <a:solidFill>
                  <a:srgbClr val="000000"/>
                </a:solidFill>
                <a:latin typeface="Arial" pitchFamily="34" charset="0"/>
                <a:ea typeface="ＭＳ Ｐゴシック" pitchFamily="34" charset="-128"/>
              </a:rPr>
              <a:t>      step = 1.0/(double) </a:t>
            </a:r>
            <a:r>
              <a:rPr lang="en-US" altLang="zh-CN" sz="1600" b="1" dirty="0" err="1">
                <a:solidFill>
                  <a:srgbClr val="000000"/>
                </a:solidFill>
                <a:latin typeface="Arial" pitchFamily="34" charset="0"/>
                <a:ea typeface="ＭＳ Ｐゴシック" pitchFamily="34" charset="-128"/>
              </a:rPr>
              <a:t>num_steps</a:t>
            </a:r>
            <a:r>
              <a:rPr lang="en-US" altLang="zh-CN" sz="1600" b="1" dirty="0">
                <a:solidFill>
                  <a:srgbClr val="000000"/>
                </a:solidFill>
                <a:latin typeface="Arial" pitchFamily="34" charset="0"/>
                <a:ea typeface="ＭＳ Ｐゴシック" pitchFamily="34" charset="-128"/>
              </a:rPr>
              <a:t>;</a:t>
            </a:r>
          </a:p>
          <a:p>
            <a:pPr eaLnBrk="0" hangingPunct="0"/>
            <a:r>
              <a:rPr lang="en-US" altLang="zh-CN" sz="1600" b="1" dirty="0">
                <a:solidFill>
                  <a:srgbClr val="000000"/>
                </a:solidFill>
                <a:latin typeface="Arial" pitchFamily="34" charset="0"/>
                <a:ea typeface="ＭＳ Ｐゴシック" pitchFamily="34" charset="-128"/>
              </a:rPr>
              <a:t>      </a:t>
            </a:r>
            <a:r>
              <a:rPr lang="en-US" altLang="zh-CN" sz="1600" b="1" dirty="0">
                <a:solidFill>
                  <a:srgbClr val="C00000"/>
                </a:solidFill>
                <a:latin typeface="Arial" pitchFamily="34" charset="0"/>
                <a:ea typeface="ＭＳ Ｐゴシック" pitchFamily="34" charset="-128"/>
              </a:rPr>
              <a:t>#pragma </a:t>
            </a:r>
            <a:r>
              <a:rPr lang="en-US" altLang="zh-CN" sz="1600" b="1" dirty="0" err="1">
                <a:solidFill>
                  <a:srgbClr val="C00000"/>
                </a:solidFill>
                <a:latin typeface="Arial" pitchFamily="34" charset="0"/>
                <a:ea typeface="ＭＳ Ｐゴシック" pitchFamily="34" charset="-128"/>
              </a:rPr>
              <a:t>omp</a:t>
            </a:r>
            <a:r>
              <a:rPr lang="en-US" altLang="zh-CN" sz="1600" b="1" dirty="0">
                <a:solidFill>
                  <a:srgbClr val="C00000"/>
                </a:solidFill>
                <a:latin typeface="Arial" pitchFamily="34" charset="0"/>
                <a:ea typeface="ＭＳ Ｐゴシック" pitchFamily="34" charset="-128"/>
              </a:rPr>
              <a:t> target map(sum)</a:t>
            </a:r>
          </a:p>
          <a:p>
            <a:pPr eaLnBrk="0" hangingPunct="0"/>
            <a:r>
              <a:rPr lang="en-US" altLang="zh-CN" sz="1600" b="1" dirty="0">
                <a:solidFill>
                  <a:srgbClr val="C00000"/>
                </a:solidFill>
                <a:latin typeface="Arial" pitchFamily="34" charset="0"/>
                <a:ea typeface="ＭＳ Ｐゴシック" pitchFamily="34" charset="-128"/>
              </a:rPr>
              <a:t>      #pragma </a:t>
            </a:r>
            <a:r>
              <a:rPr lang="en-US" altLang="zh-CN" sz="1600" b="1" dirty="0" err="1">
                <a:solidFill>
                  <a:srgbClr val="C00000"/>
                </a:solidFill>
                <a:latin typeface="Arial" pitchFamily="34" charset="0"/>
                <a:ea typeface="ＭＳ Ｐゴシック" pitchFamily="34" charset="-128"/>
              </a:rPr>
              <a:t>omp</a:t>
            </a:r>
            <a:r>
              <a:rPr lang="en-US" altLang="zh-CN" sz="1600" b="1" dirty="0">
                <a:solidFill>
                  <a:srgbClr val="C00000"/>
                </a:solidFill>
                <a:latin typeface="Arial" pitchFamily="34" charset="0"/>
                <a:ea typeface="ＭＳ Ｐゴシック" pitchFamily="34" charset="-128"/>
              </a:rPr>
              <a:t> teams reduction(+: sum)</a:t>
            </a:r>
          </a:p>
          <a:p>
            <a:pPr eaLnBrk="0" hangingPunct="0"/>
            <a:r>
              <a:rPr lang="en-US" altLang="zh-CN" sz="1600" b="1" dirty="0">
                <a:solidFill>
                  <a:srgbClr val="C00000"/>
                </a:solidFill>
                <a:latin typeface="Arial" pitchFamily="34" charset="0"/>
                <a:ea typeface="ＭＳ Ｐゴシック" pitchFamily="34" charset="-128"/>
              </a:rPr>
              <a:t>      {</a:t>
            </a:r>
          </a:p>
          <a:p>
            <a:pPr eaLnBrk="0" hangingPunct="0"/>
            <a:r>
              <a:rPr lang="en-US" altLang="zh-CN" sz="1600" b="1" dirty="0">
                <a:solidFill>
                  <a:srgbClr val="C00000"/>
                </a:solidFill>
                <a:latin typeface="Arial" pitchFamily="34" charset="0"/>
                <a:ea typeface="ＭＳ Ｐゴシック" pitchFamily="34" charset="-128"/>
              </a:rPr>
              <a:t>          double x;</a:t>
            </a:r>
          </a:p>
          <a:p>
            <a:pPr eaLnBrk="0" hangingPunct="0"/>
            <a:r>
              <a:rPr lang="en-US" altLang="zh-CN" sz="1600" b="1" dirty="0">
                <a:solidFill>
                  <a:srgbClr val="C00000"/>
                </a:solidFill>
                <a:latin typeface="Arial" pitchFamily="34" charset="0"/>
                <a:ea typeface="ＭＳ Ｐゴシック" pitchFamily="34" charset="-128"/>
              </a:rPr>
              <a:t>          #pragma </a:t>
            </a:r>
            <a:r>
              <a:rPr lang="en-US" altLang="zh-CN" sz="1600" b="1" dirty="0" err="1">
                <a:solidFill>
                  <a:srgbClr val="C00000"/>
                </a:solidFill>
                <a:latin typeface="Arial" pitchFamily="34" charset="0"/>
                <a:ea typeface="ＭＳ Ｐゴシック" pitchFamily="34" charset="-128"/>
              </a:rPr>
              <a:t>omp</a:t>
            </a:r>
            <a:r>
              <a:rPr lang="en-US" altLang="zh-CN" sz="1600" b="1" dirty="0">
                <a:solidFill>
                  <a:srgbClr val="C00000"/>
                </a:solidFill>
                <a:latin typeface="Arial" pitchFamily="34" charset="0"/>
                <a:ea typeface="ＭＳ Ｐゴシック" pitchFamily="34" charset="-128"/>
              </a:rPr>
              <a:t> distribute</a:t>
            </a:r>
          </a:p>
          <a:p>
            <a:pPr eaLnBrk="0" hangingPunct="0"/>
            <a:r>
              <a:rPr lang="en-US" altLang="zh-CN" sz="1600" b="1" dirty="0">
                <a:solidFill>
                  <a:srgbClr val="000000"/>
                </a:solidFill>
                <a:latin typeface="Arial" pitchFamily="34" charset="0"/>
                <a:ea typeface="ＭＳ Ｐゴシック" pitchFamily="34" charset="-128"/>
              </a:rPr>
              <a:t>	    for (</a:t>
            </a:r>
            <a:r>
              <a:rPr lang="en-US" altLang="zh-CN" sz="1600" b="1" dirty="0" err="1">
                <a:solidFill>
                  <a:srgbClr val="000000"/>
                </a:solidFill>
                <a:latin typeface="Arial" pitchFamily="34" charset="0"/>
                <a:ea typeface="ＭＳ Ｐゴシック" pitchFamily="34" charset="-128"/>
              </a:rPr>
              <a:t>int</a:t>
            </a:r>
            <a:r>
              <a:rPr lang="en-US" altLang="zh-CN" sz="1600" b="1" dirty="0">
                <a:solidFill>
                  <a:srgbClr val="000000"/>
                </a:solidFill>
                <a:latin typeface="Arial" pitchFamily="34" charset="0"/>
                <a:ea typeface="ＭＳ Ｐゴシック" pitchFamily="34" charset="-128"/>
              </a:rPr>
              <a:t> </a:t>
            </a:r>
            <a:r>
              <a:rPr lang="en-US" altLang="zh-CN" sz="1600" b="1" dirty="0" err="1">
                <a:solidFill>
                  <a:srgbClr val="000000"/>
                </a:solidFill>
                <a:latin typeface="Arial" pitchFamily="34" charset="0"/>
                <a:ea typeface="ＭＳ Ｐゴシック" pitchFamily="34" charset="-128"/>
              </a:rPr>
              <a:t>i</a:t>
            </a:r>
            <a:r>
              <a:rPr lang="en-US" altLang="zh-CN" sz="1600" b="1" dirty="0">
                <a:solidFill>
                  <a:srgbClr val="000000"/>
                </a:solidFill>
                <a:latin typeface="Arial" pitchFamily="34" charset="0"/>
                <a:ea typeface="ＭＳ Ｐゴシック" pitchFamily="34" charset="-128"/>
              </a:rPr>
              <a:t>=0; </a:t>
            </a:r>
            <a:r>
              <a:rPr lang="en-US" altLang="zh-CN" sz="1600" b="1" dirty="0" err="1">
                <a:solidFill>
                  <a:srgbClr val="000000"/>
                </a:solidFill>
                <a:latin typeface="Arial" pitchFamily="34" charset="0"/>
                <a:ea typeface="ＭＳ Ｐゴシック" pitchFamily="34" charset="-128"/>
              </a:rPr>
              <a:t>i</a:t>
            </a:r>
            <a:r>
              <a:rPr lang="en-US" altLang="zh-CN" sz="1600" b="1" dirty="0">
                <a:solidFill>
                  <a:srgbClr val="000000"/>
                </a:solidFill>
                <a:latin typeface="Arial" pitchFamily="34" charset="0"/>
                <a:ea typeface="ＭＳ Ｐゴシック" pitchFamily="34" charset="-128"/>
              </a:rPr>
              <a:t>&lt; </a:t>
            </a:r>
            <a:r>
              <a:rPr lang="en-US" altLang="zh-CN" sz="1600" b="1" dirty="0" err="1">
                <a:solidFill>
                  <a:srgbClr val="000000"/>
                </a:solidFill>
                <a:latin typeface="Arial" pitchFamily="34" charset="0"/>
                <a:ea typeface="ＭＳ Ｐゴシック" pitchFamily="34" charset="-128"/>
              </a:rPr>
              <a:t>num_steps</a:t>
            </a:r>
            <a:r>
              <a:rPr lang="en-US" altLang="zh-CN" sz="1600" b="1" dirty="0">
                <a:solidFill>
                  <a:srgbClr val="000000"/>
                </a:solidFill>
                <a:latin typeface="Arial" pitchFamily="34" charset="0"/>
                <a:ea typeface="ＭＳ Ｐゴシック" pitchFamily="34" charset="-128"/>
              </a:rPr>
              <a:t>; </a:t>
            </a:r>
            <a:r>
              <a:rPr lang="en-US" altLang="zh-CN" sz="1600" b="1" dirty="0" err="1">
                <a:solidFill>
                  <a:srgbClr val="000000"/>
                </a:solidFill>
                <a:latin typeface="Arial" pitchFamily="34" charset="0"/>
                <a:ea typeface="ＭＳ Ｐゴシック" pitchFamily="34" charset="-128"/>
              </a:rPr>
              <a:t>i</a:t>
            </a:r>
            <a:r>
              <a:rPr lang="en-US" altLang="zh-CN" sz="1600" b="1" dirty="0">
                <a:solidFill>
                  <a:srgbClr val="000000"/>
                </a:solidFill>
                <a:latin typeface="Arial" pitchFamily="34" charset="0"/>
                <a:ea typeface="ＭＳ Ｐゴシック" pitchFamily="34" charset="-128"/>
              </a:rPr>
              <a:t>++){</a:t>
            </a:r>
          </a:p>
          <a:p>
            <a:pPr eaLnBrk="0" hangingPunct="0"/>
            <a:r>
              <a:rPr lang="en-US" altLang="zh-CN" sz="1600" b="1" dirty="0">
                <a:solidFill>
                  <a:srgbClr val="000000"/>
                </a:solidFill>
                <a:latin typeface="Arial" pitchFamily="34" charset="0"/>
                <a:ea typeface="ＭＳ Ｐゴシック" pitchFamily="34" charset="-128"/>
              </a:rPr>
              <a:t>		  x = (i+0.5)*step;</a:t>
            </a:r>
          </a:p>
          <a:p>
            <a:pPr eaLnBrk="0" hangingPunct="0"/>
            <a:r>
              <a:rPr lang="en-US" altLang="zh-CN" sz="1600" b="1" dirty="0">
                <a:solidFill>
                  <a:srgbClr val="000000"/>
                </a:solidFill>
                <a:latin typeface="Arial" pitchFamily="34" charset="0"/>
                <a:ea typeface="ＭＳ Ｐゴシック" pitchFamily="34" charset="-128"/>
              </a:rPr>
              <a:t>		  sum = sum + 4.0/(1.0+x*x);</a:t>
            </a:r>
          </a:p>
          <a:p>
            <a:pPr eaLnBrk="0" hangingPunct="0"/>
            <a:r>
              <a:rPr lang="en-US" altLang="zh-CN" sz="1600" b="1" dirty="0">
                <a:solidFill>
                  <a:srgbClr val="000000"/>
                </a:solidFill>
                <a:latin typeface="Arial" pitchFamily="34" charset="0"/>
                <a:ea typeface="ＭＳ Ｐゴシック" pitchFamily="34" charset="-128"/>
              </a:rPr>
              <a:t>	    }</a:t>
            </a:r>
          </a:p>
          <a:p>
            <a:pPr eaLnBrk="0" hangingPunct="0"/>
            <a:r>
              <a:rPr lang="en-US" altLang="zh-CN" sz="1600" b="1" dirty="0">
                <a:solidFill>
                  <a:srgbClr val="000000"/>
                </a:solidFill>
                <a:latin typeface="Arial" pitchFamily="34" charset="0"/>
                <a:ea typeface="ＭＳ Ｐゴシック" pitchFamily="34" charset="-128"/>
              </a:rPr>
              <a:t>       </a:t>
            </a:r>
            <a:r>
              <a:rPr lang="en-US" altLang="zh-CN" sz="1600" b="1" dirty="0">
                <a:solidFill>
                  <a:srgbClr val="FF0000"/>
                </a:solidFill>
                <a:latin typeface="Arial" pitchFamily="34" charset="0"/>
                <a:ea typeface="ＭＳ Ｐゴシック" pitchFamily="34" charset="-128"/>
              </a:rPr>
              <a:t>}</a:t>
            </a:r>
          </a:p>
          <a:p>
            <a:pPr eaLnBrk="0" hangingPunct="0"/>
            <a:r>
              <a:rPr lang="en-US" altLang="zh-CN" sz="1600" b="1" dirty="0">
                <a:solidFill>
                  <a:srgbClr val="740000"/>
                </a:solidFill>
                <a:latin typeface="Arial" pitchFamily="34" charset="0"/>
                <a:ea typeface="ＭＳ Ｐゴシック" pitchFamily="34" charset="-128"/>
              </a:rPr>
              <a:t>       </a:t>
            </a:r>
            <a:r>
              <a:rPr lang="en-US" altLang="zh-CN" sz="1600" b="1" dirty="0">
                <a:solidFill>
                  <a:srgbClr val="000000"/>
                </a:solidFill>
                <a:latin typeface="Arial" pitchFamily="34" charset="0"/>
                <a:ea typeface="ＭＳ Ｐゴシック" pitchFamily="34" charset="-128"/>
              </a:rPr>
              <a:t>pi = step * sum;</a:t>
            </a:r>
            <a:endParaRPr lang="en-US" altLang="zh-CN" sz="1600" b="1" dirty="0">
              <a:solidFill>
                <a:srgbClr val="FF0000"/>
              </a:solidFill>
              <a:latin typeface="Arial" pitchFamily="34" charset="0"/>
              <a:ea typeface="ＭＳ Ｐゴシック" pitchFamily="34" charset="-128"/>
            </a:endParaRPr>
          </a:p>
          <a:p>
            <a:pPr eaLnBrk="0" hangingPunct="0"/>
            <a:r>
              <a:rPr lang="en-US" altLang="zh-CN" sz="1600" b="1" dirty="0">
                <a:solidFill>
                  <a:srgbClr val="000000"/>
                </a:solidFill>
                <a:latin typeface="Arial" pitchFamily="34" charset="0"/>
                <a:ea typeface="ＭＳ Ｐゴシック" pitchFamily="34" charset="-128"/>
              </a:rPr>
              <a:t>}</a:t>
            </a:r>
          </a:p>
        </p:txBody>
      </p:sp>
    </p:spTree>
    <p:extLst>
      <p:ext uri="{BB962C8B-B14F-4D97-AF65-F5344CB8AC3E}">
        <p14:creationId xmlns:p14="http://schemas.microsoft.com/office/powerpoint/2010/main" val="356691047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4"/>
          <p:cNvSpPr txBox="1"/>
          <p:nvPr/>
        </p:nvSpPr>
        <p:spPr>
          <a:xfrm>
            <a:off x="338513" y="1081088"/>
            <a:ext cx="8208912" cy="5503023"/>
          </a:xfrm>
          <a:prstGeom prst="rect">
            <a:avLst/>
          </a:prstGeom>
          <a:solidFill>
            <a:schemeClr val="bg1">
              <a:lumMod val="95000"/>
            </a:schemeClr>
          </a:solidFill>
        </p:spPr>
        <p:txBody>
          <a:bodyPr wrap="square" lIns="0" tIns="36000" rIns="0" bIns="36000" rtlCol="0" anchor="t">
            <a:noAutofit/>
          </a:bodyPr>
          <a:lstStyle/>
          <a:p>
            <a:pPr>
              <a:buNone/>
            </a:pPr>
            <a:endParaRPr lang="de-DE" sz="1400">
              <a:solidFill>
                <a:srgbClr val="FF0000"/>
              </a:solidFill>
              <a:latin typeface="Courier New" pitchFamily="49" charset="0"/>
              <a:cs typeface="Courier New" pitchFamily="49" charset="0"/>
            </a:endParaRPr>
          </a:p>
          <a:p>
            <a:r>
              <a:rPr lang="de-DE" b="1">
                <a:solidFill>
                  <a:srgbClr val="C00000"/>
                </a:solidFill>
                <a:cs typeface="Courier New" pitchFamily="49" charset="0"/>
              </a:rPr>
              <a:t>#pragma omp target map(sum) </a:t>
            </a:r>
          </a:p>
          <a:p>
            <a:r>
              <a:rPr lang="de-DE" b="1">
                <a:solidFill>
                  <a:srgbClr val="C00000"/>
                </a:solidFill>
                <a:cs typeface="Courier New" pitchFamily="49" charset="0"/>
              </a:rPr>
              <a:t>#pragma omp teams reduction</a:t>
            </a:r>
            <a:r>
              <a:rPr lang="de-DE" b="1">
                <a:solidFill>
                  <a:srgbClr val="C00000"/>
                </a:solidFill>
              </a:rPr>
              <a:t>(+:sum)</a:t>
            </a:r>
            <a:endParaRPr lang="de-DE"/>
          </a:p>
          <a:p>
            <a:pPr>
              <a:buNone/>
            </a:pPr>
            <a:r>
              <a:rPr lang="de-DE" b="1">
                <a:solidFill>
                  <a:srgbClr val="C00000"/>
                </a:solidFill>
                <a:cs typeface="Courier New" pitchFamily="49" charset="0"/>
              </a:rPr>
              <a:t>{</a:t>
            </a:r>
          </a:p>
          <a:p>
            <a:r>
              <a:rPr lang="de-DE" b="1">
                <a:cs typeface="Courier New" pitchFamily="49" charset="0"/>
              </a:rPr>
              <a:t> int block_size = num_steps/omp_get_num_teams();</a:t>
            </a:r>
            <a:endParaRPr lang="de-DE" b="1"/>
          </a:p>
          <a:p>
            <a:pPr>
              <a:buNone/>
            </a:pPr>
            <a:r>
              <a:rPr lang="de-DE" b="1">
                <a:solidFill>
                  <a:srgbClr val="C00000"/>
                </a:solidFill>
                <a:cs typeface="Courier New" pitchFamily="49" charset="0"/>
              </a:rPr>
              <a:t>#pragma omp </a:t>
            </a:r>
            <a:r>
              <a:rPr lang="de-DE" b="1" err="1">
                <a:solidFill>
                  <a:srgbClr val="C00000"/>
                </a:solidFill>
                <a:cs typeface="Courier New" pitchFamily="49" charset="0"/>
              </a:rPr>
              <a:t>distribute</a:t>
            </a:r>
            <a:r>
              <a:rPr lang="de-DE" b="1">
                <a:solidFill>
                  <a:srgbClr val="C00000"/>
                </a:solidFill>
                <a:cs typeface="Courier New" pitchFamily="49" charset="0"/>
              </a:rPr>
              <a:t> dist_sched(static, 1)</a:t>
            </a:r>
            <a:endParaRPr lang="de-DE" b="1">
              <a:solidFill>
                <a:srgbClr val="C00000"/>
              </a:solidFill>
            </a:endParaRPr>
          </a:p>
          <a:p>
            <a:r>
              <a:rPr lang="de-DE" b="1">
                <a:cs typeface="Courier New" pitchFamily="49" charset="0"/>
              </a:rPr>
              <a:t>  for (</a:t>
            </a:r>
            <a:r>
              <a:rPr lang="de-DE" b="1" err="1">
                <a:cs typeface="Courier New" pitchFamily="49" charset="0"/>
              </a:rPr>
              <a:t>int</a:t>
            </a:r>
            <a:r>
              <a:rPr lang="de-DE" b="1">
                <a:cs typeface="Courier New" pitchFamily="49" charset="0"/>
              </a:rPr>
              <a:t> ii = 0; ii &lt; </a:t>
            </a:r>
            <a:r>
              <a:rPr lang="de-DE" b="1" err="1">
                <a:cs typeface="Courier New" pitchFamily="49" charset="0"/>
              </a:rPr>
              <a:t>num_steps</a:t>
            </a:r>
            <a:r>
              <a:rPr lang="de-DE" b="1">
                <a:cs typeface="Courier New" pitchFamily="49" charset="0"/>
              </a:rPr>
              <a:t>; ii += block_size){</a:t>
            </a:r>
            <a:endParaRPr lang="de-DE" b="1"/>
          </a:p>
          <a:p>
            <a:pPr>
              <a:buNone/>
            </a:pPr>
            <a:endParaRPr lang="de-DE" b="1">
              <a:cs typeface="Courier New" pitchFamily="49" charset="0"/>
            </a:endParaRPr>
          </a:p>
          <a:p>
            <a:pPr>
              <a:buNone/>
            </a:pPr>
            <a:endParaRPr lang="de-DE" b="1">
              <a:cs typeface="Courier New" pitchFamily="49" charset="0"/>
            </a:endParaRPr>
          </a:p>
          <a:p>
            <a:pPr>
              <a:buNone/>
            </a:pPr>
            <a:endParaRPr lang="de-DE" b="1">
              <a:cs typeface="Courier New" pitchFamily="49" charset="0"/>
            </a:endParaRPr>
          </a:p>
          <a:p>
            <a:pPr>
              <a:buNone/>
            </a:pPr>
            <a:endParaRPr lang="de-DE" b="1">
              <a:solidFill>
                <a:srgbClr val="C00000"/>
              </a:solidFill>
              <a:cs typeface="Courier New" pitchFamily="49" charset="0"/>
            </a:endParaRPr>
          </a:p>
          <a:p>
            <a:pPr>
              <a:buNone/>
            </a:pPr>
            <a:r>
              <a:rPr lang="de-DE" b="1">
                <a:solidFill>
                  <a:srgbClr val="C00000"/>
                </a:solidFill>
                <a:cs typeface="Courier New" pitchFamily="49" charset="0"/>
              </a:rPr>
              <a:t>#pragma omp parallel </a:t>
            </a:r>
            <a:r>
              <a:rPr lang="de-DE" b="1" err="1">
                <a:solidFill>
                  <a:srgbClr val="C00000"/>
                </a:solidFill>
                <a:cs typeface="Courier New" pitchFamily="49" charset="0"/>
              </a:rPr>
              <a:t>for</a:t>
            </a:r>
            <a:r>
              <a:rPr lang="de-DE" b="1">
                <a:solidFill>
                  <a:srgbClr val="C00000"/>
                </a:solidFill>
                <a:cs typeface="Courier New" pitchFamily="49" charset="0"/>
              </a:rPr>
              <a:t> </a:t>
            </a:r>
            <a:r>
              <a:rPr lang="de-DE" b="1" err="1">
                <a:solidFill>
                  <a:srgbClr val="C00000"/>
                </a:solidFill>
                <a:cs typeface="Courier New" pitchFamily="49" charset="0"/>
              </a:rPr>
              <a:t>simd</a:t>
            </a:r>
            <a:r>
              <a:rPr lang="de-DE" b="1">
                <a:solidFill>
                  <a:srgbClr val="C00000"/>
                </a:solidFill>
                <a:cs typeface="Courier New" pitchFamily="49" charset="0"/>
              </a:rPr>
              <a:t> </a:t>
            </a:r>
            <a:r>
              <a:rPr lang="de-DE" b="1" err="1">
                <a:solidFill>
                  <a:srgbClr val="C00000"/>
                </a:solidFill>
                <a:cs typeface="Courier New" pitchFamily="49" charset="0"/>
              </a:rPr>
              <a:t>reduction</a:t>
            </a:r>
            <a:r>
              <a:rPr lang="de-DE" b="1">
                <a:solidFill>
                  <a:srgbClr val="C00000"/>
                </a:solidFill>
                <a:cs typeface="Courier New" pitchFamily="49" charset="0"/>
              </a:rPr>
              <a:t>(+: </a:t>
            </a:r>
            <a:r>
              <a:rPr lang="de-DE" b="1" err="1">
                <a:solidFill>
                  <a:srgbClr val="C00000"/>
                </a:solidFill>
                <a:cs typeface="Courier New" pitchFamily="49" charset="0"/>
              </a:rPr>
              <a:t>sum</a:t>
            </a:r>
            <a:r>
              <a:rPr lang="de-DE" b="1">
                <a:solidFill>
                  <a:srgbClr val="C00000"/>
                </a:solidFill>
                <a:cs typeface="Courier New" pitchFamily="49" charset="0"/>
              </a:rPr>
              <a:t>)</a:t>
            </a:r>
          </a:p>
          <a:p>
            <a:r>
              <a:rPr lang="de-DE" b="1">
                <a:cs typeface="Courier New" pitchFamily="49" charset="0"/>
              </a:rPr>
              <a:t>    for (</a:t>
            </a:r>
            <a:r>
              <a:rPr lang="de-DE" b="1" err="1">
                <a:cs typeface="Courier New" pitchFamily="49" charset="0"/>
              </a:rPr>
              <a:t>int</a:t>
            </a:r>
            <a:r>
              <a:rPr lang="de-DE" b="1">
                <a:cs typeface="Courier New" pitchFamily="49" charset="0"/>
              </a:rPr>
              <a:t> i = ii; i &lt; MIN(</a:t>
            </a:r>
            <a:r>
              <a:rPr lang="de-DE" b="1" err="1">
                <a:cs typeface="Courier New" pitchFamily="49" charset="0"/>
              </a:rPr>
              <a:t>ii+block_size</a:t>
            </a:r>
            <a:r>
              <a:rPr lang="de-DE" b="1">
                <a:cs typeface="Courier New" pitchFamily="49" charset="0"/>
              </a:rPr>
              <a:t>, </a:t>
            </a:r>
            <a:r>
              <a:rPr lang="de-DE" b="1" err="1">
                <a:cs typeface="Courier New" pitchFamily="49" charset="0"/>
              </a:rPr>
              <a:t>num_steps</a:t>
            </a:r>
            <a:r>
              <a:rPr lang="de-DE" b="1">
                <a:cs typeface="Courier New" pitchFamily="49" charset="0"/>
              </a:rPr>
              <a:t>); i++) {</a:t>
            </a:r>
            <a:endParaRPr lang="de-DE" b="1"/>
          </a:p>
          <a:p>
            <a:pPr>
              <a:buNone/>
            </a:pPr>
            <a:endParaRPr lang="de-DE" b="1">
              <a:cs typeface="Courier New" pitchFamily="49" charset="0"/>
            </a:endParaRPr>
          </a:p>
          <a:p>
            <a:pPr>
              <a:buNone/>
            </a:pPr>
            <a:endParaRPr lang="de-DE" b="1">
              <a:cs typeface="Courier New" pitchFamily="49" charset="0"/>
            </a:endParaRPr>
          </a:p>
          <a:p>
            <a:pPr>
              <a:buNone/>
            </a:pPr>
            <a:endParaRPr lang="de-DE" b="1">
              <a:cs typeface="Courier New" pitchFamily="49" charset="0"/>
            </a:endParaRPr>
          </a:p>
          <a:p>
            <a:r>
              <a:rPr lang="de-DE" b="1"/>
              <a:t> </a:t>
            </a:r>
            <a:r>
              <a:rPr lang="de-DE" b="1">
                <a:cs typeface="Courier New" pitchFamily="49" charset="0"/>
              </a:rPr>
              <a:t>       </a:t>
            </a:r>
            <a:r>
              <a:rPr lang="de-DE" b="1" err="1">
                <a:cs typeface="Courier New" pitchFamily="49" charset="0"/>
              </a:rPr>
              <a:t>sum</a:t>
            </a:r>
            <a:r>
              <a:rPr lang="de-DE" b="1">
                <a:cs typeface="Courier New" pitchFamily="49" charset="0"/>
              </a:rPr>
              <a:t> = …</a:t>
            </a:r>
            <a:endParaRPr lang="de-DE" b="1"/>
          </a:p>
          <a:p>
            <a:pPr>
              <a:buNone/>
            </a:pPr>
            <a:r>
              <a:rPr lang="de-DE" b="1">
                <a:cs typeface="Courier New" pitchFamily="49" charset="0"/>
              </a:rPr>
              <a:t>  }}</a:t>
            </a:r>
            <a:endParaRPr lang="de-DE" b="1">
              <a:solidFill>
                <a:srgbClr val="C00000"/>
              </a:solidFill>
              <a:cs typeface="Courier New" pitchFamily="49" charset="0"/>
            </a:endParaRPr>
          </a:p>
          <a:p>
            <a:pPr>
              <a:buNone/>
            </a:pPr>
            <a:r>
              <a:rPr lang="de-DE" b="1">
                <a:solidFill>
                  <a:srgbClr val="C00000"/>
                </a:solidFill>
                <a:cs typeface="Courier New" pitchFamily="49" charset="0"/>
              </a:rPr>
              <a:t>}</a:t>
            </a:r>
          </a:p>
        </p:txBody>
      </p:sp>
      <p:sp>
        <p:nvSpPr>
          <p:cNvPr id="2" name="Title 1"/>
          <p:cNvSpPr>
            <a:spLocks noGrp="1"/>
          </p:cNvSpPr>
          <p:nvPr>
            <p:ph type="title"/>
          </p:nvPr>
        </p:nvSpPr>
        <p:spPr/>
        <p:txBody>
          <a:bodyPr/>
          <a:lstStyle/>
          <a:p>
            <a:pPr algn="l"/>
            <a:r>
              <a:rPr lang="en-US" sz="2800"/>
              <a:t>Multiple thread teams in parallel</a:t>
            </a:r>
          </a:p>
        </p:txBody>
      </p:sp>
      <p:grpSp>
        <p:nvGrpSpPr>
          <p:cNvPr id="64" name="Gruppieren 68"/>
          <p:cNvGrpSpPr/>
          <p:nvPr/>
        </p:nvGrpSpPr>
        <p:grpSpPr>
          <a:xfrm>
            <a:off x="478561" y="3161370"/>
            <a:ext cx="4123697" cy="671229"/>
            <a:chOff x="570645" y="3469921"/>
            <a:chExt cx="4123697" cy="671229"/>
          </a:xfrm>
        </p:grpSpPr>
        <p:grpSp>
          <p:nvGrpSpPr>
            <p:cNvPr id="65" name="Group 10"/>
            <p:cNvGrpSpPr/>
            <p:nvPr/>
          </p:nvGrpSpPr>
          <p:grpSpPr>
            <a:xfrm>
              <a:off x="570645" y="3469921"/>
              <a:ext cx="475492" cy="669945"/>
              <a:chOff x="0" y="9483"/>
              <a:chExt cx="1447800" cy="1905000"/>
            </a:xfrm>
          </p:grpSpPr>
          <p:sp>
            <p:nvSpPr>
              <p:cNvPr id="116" name="Rectangle 2"/>
              <p:cNvSpPr/>
              <p:nvPr/>
            </p:nvSpPr>
            <p:spPr>
              <a:xfrm>
                <a:off x="0" y="9483"/>
                <a:ext cx="1447800" cy="1905000"/>
              </a:xfrm>
              <a:prstGeom prst="rect">
                <a:avLst/>
              </a:prstGeom>
              <a:solidFill>
                <a:srgbClr val="FFFFFF"/>
              </a:solidFill>
              <a:ln w="25400" cap="flat" cmpd="sng" algn="ctr">
                <a:solidFill>
                  <a:srgbClr val="000000"/>
                </a:solidFill>
                <a:prstDash val="solid"/>
              </a:ln>
              <a:effectLst/>
            </p:spPr>
            <p:txBody>
              <a:bodyPr rtlCol="0" anchor="ctr"/>
              <a:lstStyle/>
              <a:p>
                <a:pPr>
                  <a:lnSpc>
                    <a:spcPct val="115000"/>
                  </a:lnSpc>
                  <a:spcAft>
                    <a:spcPts val="1000"/>
                  </a:spcAft>
                </a:pPr>
                <a:r>
                  <a:rPr lang="de-DE" sz="1100">
                    <a:effectLst/>
                    <a:latin typeface="Calibri"/>
                    <a:ea typeface="Times New Roman"/>
                    <a:cs typeface="Times New Roman"/>
                  </a:rPr>
                  <a:t> </a:t>
                </a:r>
                <a:endParaRPr lang="de-DE" sz="1100">
                  <a:effectLst/>
                  <a:latin typeface="Calibri"/>
                  <a:ea typeface="Calibri"/>
                  <a:cs typeface="Times New Roman"/>
                </a:endParaRPr>
              </a:p>
            </p:txBody>
          </p:sp>
          <p:cxnSp>
            <p:nvCxnSpPr>
              <p:cNvPr id="117" name="Straight Arrow Connector 4"/>
              <p:cNvCxnSpPr/>
              <p:nvPr/>
            </p:nvCxnSpPr>
            <p:spPr>
              <a:xfrm>
                <a:off x="228600" y="238083"/>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118" name="Straight Arrow Connector 5"/>
              <p:cNvCxnSpPr/>
              <p:nvPr/>
            </p:nvCxnSpPr>
            <p:spPr>
              <a:xfrm>
                <a:off x="457200" y="238083"/>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119" name="Straight Arrow Connector 6"/>
              <p:cNvCxnSpPr/>
              <p:nvPr/>
            </p:nvCxnSpPr>
            <p:spPr>
              <a:xfrm>
                <a:off x="681036" y="238083"/>
                <a:ext cx="0" cy="1463040"/>
              </a:xfrm>
              <a:prstGeom prst="straightConnector1">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cxnSp>
            <p:nvCxnSpPr>
              <p:cNvPr id="120" name="Straight Arrow Connector 7"/>
              <p:cNvCxnSpPr/>
              <p:nvPr/>
            </p:nvCxnSpPr>
            <p:spPr>
              <a:xfrm>
                <a:off x="914400" y="238083"/>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121" name="Straight Arrow Connector 8"/>
              <p:cNvCxnSpPr/>
              <p:nvPr/>
            </p:nvCxnSpPr>
            <p:spPr>
              <a:xfrm>
                <a:off x="1143000" y="238083"/>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grpSp>
        <p:grpSp>
          <p:nvGrpSpPr>
            <p:cNvPr id="66" name="Group 11"/>
            <p:cNvGrpSpPr/>
            <p:nvPr/>
          </p:nvGrpSpPr>
          <p:grpSpPr>
            <a:xfrm>
              <a:off x="1094446" y="3469921"/>
              <a:ext cx="475492" cy="669945"/>
              <a:chOff x="759496" y="0"/>
              <a:chExt cx="1447800" cy="1905000"/>
            </a:xfrm>
          </p:grpSpPr>
          <p:sp>
            <p:nvSpPr>
              <p:cNvPr id="110" name="Rectangle 12"/>
              <p:cNvSpPr/>
              <p:nvPr/>
            </p:nvSpPr>
            <p:spPr>
              <a:xfrm>
                <a:off x="759496" y="0"/>
                <a:ext cx="1447800" cy="1905000"/>
              </a:xfrm>
              <a:prstGeom prst="rect">
                <a:avLst/>
              </a:prstGeom>
              <a:solidFill>
                <a:srgbClr val="FFFFFF"/>
              </a:solidFill>
              <a:ln w="25400" cap="flat" cmpd="sng" algn="ctr">
                <a:solidFill>
                  <a:srgbClr val="000000"/>
                </a:solidFill>
                <a:prstDash val="solid"/>
              </a:ln>
              <a:effectLst/>
            </p:spPr>
            <p:txBody>
              <a:bodyPr rtlCol="0" anchor="ctr"/>
              <a:lstStyle/>
              <a:p>
                <a:pPr>
                  <a:lnSpc>
                    <a:spcPct val="115000"/>
                  </a:lnSpc>
                  <a:spcAft>
                    <a:spcPts val="1000"/>
                  </a:spcAft>
                </a:pPr>
                <a:r>
                  <a:rPr lang="de-DE" sz="1100">
                    <a:effectLst/>
                    <a:latin typeface="Calibri"/>
                    <a:ea typeface="Times New Roman"/>
                    <a:cs typeface="Times New Roman"/>
                  </a:rPr>
                  <a:t> </a:t>
                </a:r>
                <a:endParaRPr lang="de-DE" sz="1100">
                  <a:effectLst/>
                  <a:latin typeface="Calibri"/>
                  <a:ea typeface="Calibri"/>
                  <a:cs typeface="Times New Roman"/>
                </a:endParaRPr>
              </a:p>
            </p:txBody>
          </p:sp>
          <p:cxnSp>
            <p:nvCxnSpPr>
              <p:cNvPr id="111" name="Straight Arrow Connector 13"/>
              <p:cNvCxnSpPr/>
              <p:nvPr/>
            </p:nvCxnSpPr>
            <p:spPr>
              <a:xfrm>
                <a:off x="988096" y="228600"/>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112" name="Straight Arrow Connector 14"/>
              <p:cNvCxnSpPr/>
              <p:nvPr/>
            </p:nvCxnSpPr>
            <p:spPr>
              <a:xfrm>
                <a:off x="1216696" y="228600"/>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113" name="Straight Arrow Connector 15"/>
              <p:cNvCxnSpPr/>
              <p:nvPr/>
            </p:nvCxnSpPr>
            <p:spPr>
              <a:xfrm>
                <a:off x="1440532" y="228600"/>
                <a:ext cx="0" cy="1463040"/>
              </a:xfrm>
              <a:prstGeom prst="straightConnector1">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cxnSp>
            <p:nvCxnSpPr>
              <p:cNvPr id="114" name="Straight Arrow Connector 16"/>
              <p:cNvCxnSpPr/>
              <p:nvPr/>
            </p:nvCxnSpPr>
            <p:spPr>
              <a:xfrm>
                <a:off x="1673896" y="228600"/>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115" name="Straight Arrow Connector 17"/>
              <p:cNvCxnSpPr/>
              <p:nvPr/>
            </p:nvCxnSpPr>
            <p:spPr>
              <a:xfrm>
                <a:off x="1902496" y="228600"/>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grpSp>
        <p:grpSp>
          <p:nvGrpSpPr>
            <p:cNvPr id="67" name="Group 18"/>
            <p:cNvGrpSpPr/>
            <p:nvPr/>
          </p:nvGrpSpPr>
          <p:grpSpPr>
            <a:xfrm>
              <a:off x="1618893" y="3471205"/>
              <a:ext cx="475492" cy="669945"/>
              <a:chOff x="1523628" y="23494"/>
              <a:chExt cx="1447800" cy="1905000"/>
            </a:xfrm>
          </p:grpSpPr>
          <p:sp>
            <p:nvSpPr>
              <p:cNvPr id="104" name="Rectangle 19"/>
              <p:cNvSpPr/>
              <p:nvPr/>
            </p:nvSpPr>
            <p:spPr>
              <a:xfrm>
                <a:off x="1523628" y="23494"/>
                <a:ext cx="1447800" cy="1905000"/>
              </a:xfrm>
              <a:prstGeom prst="rect">
                <a:avLst/>
              </a:prstGeom>
              <a:solidFill>
                <a:srgbClr val="FFFFFF"/>
              </a:solidFill>
              <a:ln w="25400" cap="flat" cmpd="sng" algn="ctr">
                <a:solidFill>
                  <a:srgbClr val="000000"/>
                </a:solidFill>
                <a:prstDash val="solid"/>
              </a:ln>
              <a:effectLst/>
            </p:spPr>
            <p:txBody>
              <a:bodyPr rtlCol="0" anchor="ctr"/>
              <a:lstStyle/>
              <a:p>
                <a:pPr>
                  <a:lnSpc>
                    <a:spcPct val="115000"/>
                  </a:lnSpc>
                  <a:spcAft>
                    <a:spcPts val="1000"/>
                  </a:spcAft>
                </a:pPr>
                <a:r>
                  <a:rPr lang="de-DE" sz="1100">
                    <a:effectLst/>
                    <a:latin typeface="Calibri"/>
                    <a:ea typeface="Times New Roman"/>
                    <a:cs typeface="Times New Roman"/>
                  </a:rPr>
                  <a:t> </a:t>
                </a:r>
                <a:endParaRPr lang="de-DE" sz="1100">
                  <a:effectLst/>
                  <a:latin typeface="Calibri"/>
                  <a:ea typeface="Calibri"/>
                  <a:cs typeface="Times New Roman"/>
                </a:endParaRPr>
              </a:p>
            </p:txBody>
          </p:sp>
          <p:cxnSp>
            <p:nvCxnSpPr>
              <p:cNvPr id="105" name="Straight Arrow Connector 20"/>
              <p:cNvCxnSpPr/>
              <p:nvPr/>
            </p:nvCxnSpPr>
            <p:spPr>
              <a:xfrm>
                <a:off x="1752228" y="25209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106" name="Straight Arrow Connector 21"/>
              <p:cNvCxnSpPr/>
              <p:nvPr/>
            </p:nvCxnSpPr>
            <p:spPr>
              <a:xfrm>
                <a:off x="1980828" y="25209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107" name="Straight Arrow Connector 22"/>
              <p:cNvCxnSpPr/>
              <p:nvPr/>
            </p:nvCxnSpPr>
            <p:spPr>
              <a:xfrm>
                <a:off x="2204664" y="252094"/>
                <a:ext cx="0" cy="1463040"/>
              </a:xfrm>
              <a:prstGeom prst="straightConnector1">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cxnSp>
            <p:nvCxnSpPr>
              <p:cNvPr id="108" name="Straight Arrow Connector 23"/>
              <p:cNvCxnSpPr/>
              <p:nvPr/>
            </p:nvCxnSpPr>
            <p:spPr>
              <a:xfrm>
                <a:off x="2438028" y="25209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109" name="Straight Arrow Connector 24"/>
              <p:cNvCxnSpPr/>
              <p:nvPr/>
            </p:nvCxnSpPr>
            <p:spPr>
              <a:xfrm>
                <a:off x="2666628" y="25209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grpSp>
        <p:grpSp>
          <p:nvGrpSpPr>
            <p:cNvPr id="68" name="Group 25"/>
            <p:cNvGrpSpPr/>
            <p:nvPr/>
          </p:nvGrpSpPr>
          <p:grpSpPr>
            <a:xfrm>
              <a:off x="2135107" y="3473391"/>
              <a:ext cx="475492" cy="666476"/>
              <a:chOff x="2290780" y="34294"/>
              <a:chExt cx="1447800" cy="1905000"/>
            </a:xfrm>
          </p:grpSpPr>
          <p:sp>
            <p:nvSpPr>
              <p:cNvPr id="98" name="Rectangle 26"/>
              <p:cNvSpPr/>
              <p:nvPr/>
            </p:nvSpPr>
            <p:spPr>
              <a:xfrm>
                <a:off x="2290780" y="34294"/>
                <a:ext cx="1447800" cy="1905000"/>
              </a:xfrm>
              <a:prstGeom prst="rect">
                <a:avLst/>
              </a:prstGeom>
              <a:solidFill>
                <a:srgbClr val="FFFFFF"/>
              </a:solidFill>
              <a:ln w="25400" cap="flat" cmpd="sng" algn="ctr">
                <a:solidFill>
                  <a:srgbClr val="000000"/>
                </a:solidFill>
                <a:prstDash val="solid"/>
              </a:ln>
              <a:effectLst/>
            </p:spPr>
            <p:txBody>
              <a:bodyPr rtlCol="0" anchor="ctr"/>
              <a:lstStyle/>
              <a:p>
                <a:pPr>
                  <a:lnSpc>
                    <a:spcPct val="115000"/>
                  </a:lnSpc>
                  <a:spcAft>
                    <a:spcPts val="1000"/>
                  </a:spcAft>
                </a:pPr>
                <a:r>
                  <a:rPr lang="de-DE" sz="1100">
                    <a:effectLst/>
                    <a:latin typeface="Calibri"/>
                    <a:ea typeface="Times New Roman"/>
                    <a:cs typeface="Times New Roman"/>
                  </a:rPr>
                  <a:t> </a:t>
                </a:r>
                <a:endParaRPr lang="de-DE" sz="1100">
                  <a:effectLst/>
                  <a:latin typeface="Calibri"/>
                  <a:ea typeface="Calibri"/>
                  <a:cs typeface="Times New Roman"/>
                </a:endParaRPr>
              </a:p>
            </p:txBody>
          </p:sp>
          <p:cxnSp>
            <p:nvCxnSpPr>
              <p:cNvPr id="99" name="Straight Arrow Connector 27"/>
              <p:cNvCxnSpPr/>
              <p:nvPr/>
            </p:nvCxnSpPr>
            <p:spPr>
              <a:xfrm>
                <a:off x="2519380" y="26289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100" name="Straight Arrow Connector 28"/>
              <p:cNvCxnSpPr/>
              <p:nvPr/>
            </p:nvCxnSpPr>
            <p:spPr>
              <a:xfrm>
                <a:off x="2747980" y="26289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101" name="Straight Arrow Connector 29"/>
              <p:cNvCxnSpPr/>
              <p:nvPr/>
            </p:nvCxnSpPr>
            <p:spPr>
              <a:xfrm>
                <a:off x="2971816" y="262894"/>
                <a:ext cx="0" cy="1463040"/>
              </a:xfrm>
              <a:prstGeom prst="straightConnector1">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cxnSp>
            <p:nvCxnSpPr>
              <p:cNvPr id="102" name="Straight Arrow Connector 30"/>
              <p:cNvCxnSpPr/>
              <p:nvPr/>
            </p:nvCxnSpPr>
            <p:spPr>
              <a:xfrm>
                <a:off x="3205180" y="26289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103" name="Straight Arrow Connector 31"/>
              <p:cNvCxnSpPr/>
              <p:nvPr/>
            </p:nvCxnSpPr>
            <p:spPr>
              <a:xfrm>
                <a:off x="3433780" y="26289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grpSp>
        <p:grpSp>
          <p:nvGrpSpPr>
            <p:cNvPr id="69" name="Group 32"/>
            <p:cNvGrpSpPr/>
            <p:nvPr/>
          </p:nvGrpSpPr>
          <p:grpSpPr>
            <a:xfrm>
              <a:off x="2650030" y="3470257"/>
              <a:ext cx="475492" cy="669945"/>
              <a:chOff x="3043242" y="34294"/>
              <a:chExt cx="1447800" cy="1905000"/>
            </a:xfrm>
          </p:grpSpPr>
          <p:sp>
            <p:nvSpPr>
              <p:cNvPr id="92" name="Rectangle 33"/>
              <p:cNvSpPr/>
              <p:nvPr/>
            </p:nvSpPr>
            <p:spPr>
              <a:xfrm>
                <a:off x="3043242" y="34294"/>
                <a:ext cx="1447800" cy="1905000"/>
              </a:xfrm>
              <a:prstGeom prst="rect">
                <a:avLst/>
              </a:prstGeom>
              <a:solidFill>
                <a:srgbClr val="FFFFFF"/>
              </a:solidFill>
              <a:ln w="25400" cap="flat" cmpd="sng" algn="ctr">
                <a:solidFill>
                  <a:srgbClr val="000000"/>
                </a:solidFill>
                <a:prstDash val="solid"/>
              </a:ln>
              <a:effectLst/>
            </p:spPr>
            <p:txBody>
              <a:bodyPr rtlCol="0" anchor="ctr"/>
              <a:lstStyle/>
              <a:p>
                <a:pPr>
                  <a:lnSpc>
                    <a:spcPct val="115000"/>
                  </a:lnSpc>
                  <a:spcAft>
                    <a:spcPts val="1000"/>
                  </a:spcAft>
                </a:pPr>
                <a:r>
                  <a:rPr lang="de-DE" sz="1100">
                    <a:effectLst/>
                    <a:latin typeface="Calibri"/>
                    <a:ea typeface="Times New Roman"/>
                    <a:cs typeface="Times New Roman"/>
                  </a:rPr>
                  <a:t> </a:t>
                </a:r>
                <a:endParaRPr lang="de-DE" sz="1100">
                  <a:effectLst/>
                  <a:latin typeface="Calibri"/>
                  <a:ea typeface="Calibri"/>
                  <a:cs typeface="Times New Roman"/>
                </a:endParaRPr>
              </a:p>
            </p:txBody>
          </p:sp>
          <p:cxnSp>
            <p:nvCxnSpPr>
              <p:cNvPr id="93" name="Straight Arrow Connector 34"/>
              <p:cNvCxnSpPr/>
              <p:nvPr/>
            </p:nvCxnSpPr>
            <p:spPr>
              <a:xfrm>
                <a:off x="3271842" y="26289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94" name="Straight Arrow Connector 35"/>
              <p:cNvCxnSpPr/>
              <p:nvPr/>
            </p:nvCxnSpPr>
            <p:spPr>
              <a:xfrm>
                <a:off x="3500442" y="26289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95" name="Straight Arrow Connector 36"/>
              <p:cNvCxnSpPr/>
              <p:nvPr/>
            </p:nvCxnSpPr>
            <p:spPr>
              <a:xfrm>
                <a:off x="3724278" y="262894"/>
                <a:ext cx="0" cy="1463040"/>
              </a:xfrm>
              <a:prstGeom prst="straightConnector1">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cxnSp>
            <p:nvCxnSpPr>
              <p:cNvPr id="96" name="Straight Arrow Connector 37"/>
              <p:cNvCxnSpPr/>
              <p:nvPr/>
            </p:nvCxnSpPr>
            <p:spPr>
              <a:xfrm>
                <a:off x="3957642" y="26289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97" name="Straight Arrow Connector 38"/>
              <p:cNvCxnSpPr/>
              <p:nvPr/>
            </p:nvCxnSpPr>
            <p:spPr>
              <a:xfrm>
                <a:off x="4186242" y="26289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grpSp>
        <p:grpSp>
          <p:nvGrpSpPr>
            <p:cNvPr id="70" name="Group 39"/>
            <p:cNvGrpSpPr/>
            <p:nvPr/>
          </p:nvGrpSpPr>
          <p:grpSpPr>
            <a:xfrm>
              <a:off x="3173185" y="3471847"/>
              <a:ext cx="475492" cy="668019"/>
              <a:chOff x="3775413" y="38134"/>
              <a:chExt cx="1447800" cy="1905000"/>
            </a:xfrm>
          </p:grpSpPr>
          <p:sp>
            <p:nvSpPr>
              <p:cNvPr id="86" name="Rectangle 40"/>
              <p:cNvSpPr/>
              <p:nvPr/>
            </p:nvSpPr>
            <p:spPr>
              <a:xfrm>
                <a:off x="3775413" y="38134"/>
                <a:ext cx="1447800" cy="1905000"/>
              </a:xfrm>
              <a:prstGeom prst="rect">
                <a:avLst/>
              </a:prstGeom>
              <a:solidFill>
                <a:srgbClr val="FFFFFF"/>
              </a:solidFill>
              <a:ln w="25400" cap="flat" cmpd="sng" algn="ctr">
                <a:solidFill>
                  <a:srgbClr val="000000"/>
                </a:solidFill>
                <a:prstDash val="solid"/>
              </a:ln>
              <a:effectLst/>
            </p:spPr>
            <p:txBody>
              <a:bodyPr rtlCol="0" anchor="ctr"/>
              <a:lstStyle/>
              <a:p>
                <a:pPr>
                  <a:lnSpc>
                    <a:spcPct val="115000"/>
                  </a:lnSpc>
                  <a:spcAft>
                    <a:spcPts val="1000"/>
                  </a:spcAft>
                </a:pPr>
                <a:r>
                  <a:rPr lang="de-DE" sz="1100">
                    <a:effectLst/>
                    <a:latin typeface="Calibri"/>
                    <a:ea typeface="Times New Roman"/>
                    <a:cs typeface="Times New Roman"/>
                  </a:rPr>
                  <a:t> </a:t>
                </a:r>
                <a:endParaRPr lang="de-DE" sz="1100">
                  <a:effectLst/>
                  <a:latin typeface="Calibri"/>
                  <a:ea typeface="Calibri"/>
                  <a:cs typeface="Times New Roman"/>
                </a:endParaRPr>
              </a:p>
            </p:txBody>
          </p:sp>
          <p:cxnSp>
            <p:nvCxnSpPr>
              <p:cNvPr id="87" name="Straight Arrow Connector 41"/>
              <p:cNvCxnSpPr/>
              <p:nvPr/>
            </p:nvCxnSpPr>
            <p:spPr>
              <a:xfrm>
                <a:off x="4004013" y="26673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88" name="Straight Arrow Connector 42"/>
              <p:cNvCxnSpPr/>
              <p:nvPr/>
            </p:nvCxnSpPr>
            <p:spPr>
              <a:xfrm>
                <a:off x="4232613" y="26673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89" name="Straight Arrow Connector 43"/>
              <p:cNvCxnSpPr/>
              <p:nvPr/>
            </p:nvCxnSpPr>
            <p:spPr>
              <a:xfrm>
                <a:off x="4456449" y="266734"/>
                <a:ext cx="0" cy="1463040"/>
              </a:xfrm>
              <a:prstGeom prst="straightConnector1">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cxnSp>
            <p:nvCxnSpPr>
              <p:cNvPr id="90" name="Straight Arrow Connector 44"/>
              <p:cNvCxnSpPr/>
              <p:nvPr/>
            </p:nvCxnSpPr>
            <p:spPr>
              <a:xfrm>
                <a:off x="4689813" y="26673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91" name="Straight Arrow Connector 45"/>
              <p:cNvCxnSpPr/>
              <p:nvPr/>
            </p:nvCxnSpPr>
            <p:spPr>
              <a:xfrm>
                <a:off x="4918413" y="26673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grpSp>
        <p:grpSp>
          <p:nvGrpSpPr>
            <p:cNvPr id="71" name="Group 47"/>
            <p:cNvGrpSpPr/>
            <p:nvPr/>
          </p:nvGrpSpPr>
          <p:grpSpPr>
            <a:xfrm>
              <a:off x="3695049" y="3473391"/>
              <a:ext cx="475492" cy="666476"/>
              <a:chOff x="4496052" y="41974"/>
              <a:chExt cx="1447800" cy="1905000"/>
            </a:xfrm>
          </p:grpSpPr>
          <p:sp>
            <p:nvSpPr>
              <p:cNvPr id="80" name="Rectangle 48"/>
              <p:cNvSpPr/>
              <p:nvPr/>
            </p:nvSpPr>
            <p:spPr>
              <a:xfrm>
                <a:off x="4496052" y="41974"/>
                <a:ext cx="1447800" cy="1905000"/>
              </a:xfrm>
              <a:prstGeom prst="rect">
                <a:avLst/>
              </a:prstGeom>
              <a:solidFill>
                <a:srgbClr val="FFFFFF"/>
              </a:solidFill>
              <a:ln w="25400" cap="flat" cmpd="sng" algn="ctr">
                <a:solidFill>
                  <a:srgbClr val="000000"/>
                </a:solidFill>
                <a:prstDash val="solid"/>
              </a:ln>
              <a:effectLst/>
            </p:spPr>
            <p:txBody>
              <a:bodyPr rtlCol="0" anchor="ctr"/>
              <a:lstStyle/>
              <a:p>
                <a:pPr>
                  <a:lnSpc>
                    <a:spcPct val="115000"/>
                  </a:lnSpc>
                  <a:spcAft>
                    <a:spcPts val="1000"/>
                  </a:spcAft>
                </a:pPr>
                <a:r>
                  <a:rPr lang="de-DE" sz="1100">
                    <a:effectLst/>
                    <a:latin typeface="Calibri"/>
                    <a:ea typeface="Times New Roman"/>
                    <a:cs typeface="Times New Roman"/>
                  </a:rPr>
                  <a:t> </a:t>
                </a:r>
                <a:endParaRPr lang="de-DE" sz="1100">
                  <a:effectLst/>
                  <a:latin typeface="Calibri"/>
                  <a:ea typeface="Calibri"/>
                  <a:cs typeface="Times New Roman"/>
                </a:endParaRPr>
              </a:p>
            </p:txBody>
          </p:sp>
          <p:cxnSp>
            <p:nvCxnSpPr>
              <p:cNvPr id="81" name="Straight Arrow Connector 49"/>
              <p:cNvCxnSpPr/>
              <p:nvPr/>
            </p:nvCxnSpPr>
            <p:spPr>
              <a:xfrm>
                <a:off x="4724652" y="27057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82" name="Straight Arrow Connector 50"/>
              <p:cNvCxnSpPr/>
              <p:nvPr/>
            </p:nvCxnSpPr>
            <p:spPr>
              <a:xfrm>
                <a:off x="4953252" y="27057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83" name="Straight Arrow Connector 51"/>
              <p:cNvCxnSpPr/>
              <p:nvPr/>
            </p:nvCxnSpPr>
            <p:spPr>
              <a:xfrm>
                <a:off x="5177088" y="270574"/>
                <a:ext cx="0" cy="1463040"/>
              </a:xfrm>
              <a:prstGeom prst="straightConnector1">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cxnSp>
            <p:nvCxnSpPr>
              <p:cNvPr id="84" name="Straight Arrow Connector 52"/>
              <p:cNvCxnSpPr/>
              <p:nvPr/>
            </p:nvCxnSpPr>
            <p:spPr>
              <a:xfrm>
                <a:off x="5410452" y="27057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85" name="Straight Arrow Connector 53"/>
              <p:cNvCxnSpPr/>
              <p:nvPr/>
            </p:nvCxnSpPr>
            <p:spPr>
              <a:xfrm>
                <a:off x="5639052" y="27057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grpSp>
        <p:grpSp>
          <p:nvGrpSpPr>
            <p:cNvPr id="72" name="Group 54"/>
            <p:cNvGrpSpPr/>
            <p:nvPr/>
          </p:nvGrpSpPr>
          <p:grpSpPr>
            <a:xfrm>
              <a:off x="4218850" y="3470257"/>
              <a:ext cx="475492" cy="670893"/>
              <a:chOff x="5235994" y="45814"/>
              <a:chExt cx="1447800" cy="1905000"/>
            </a:xfrm>
          </p:grpSpPr>
          <p:sp>
            <p:nvSpPr>
              <p:cNvPr id="74" name="Rectangle 55"/>
              <p:cNvSpPr/>
              <p:nvPr/>
            </p:nvSpPr>
            <p:spPr>
              <a:xfrm>
                <a:off x="5235994" y="45814"/>
                <a:ext cx="1447800" cy="1905000"/>
              </a:xfrm>
              <a:prstGeom prst="rect">
                <a:avLst/>
              </a:prstGeom>
              <a:solidFill>
                <a:srgbClr val="FFFFFF"/>
              </a:solidFill>
              <a:ln w="25400" cap="flat" cmpd="sng" algn="ctr">
                <a:solidFill>
                  <a:srgbClr val="000000"/>
                </a:solidFill>
                <a:prstDash val="solid"/>
              </a:ln>
              <a:effectLst/>
            </p:spPr>
            <p:txBody>
              <a:bodyPr rtlCol="0" anchor="ctr"/>
              <a:lstStyle/>
              <a:p>
                <a:pPr>
                  <a:lnSpc>
                    <a:spcPct val="115000"/>
                  </a:lnSpc>
                  <a:spcAft>
                    <a:spcPts val="1000"/>
                  </a:spcAft>
                </a:pPr>
                <a:r>
                  <a:rPr lang="de-DE" sz="1100">
                    <a:effectLst/>
                    <a:latin typeface="Calibri"/>
                    <a:ea typeface="Times New Roman"/>
                    <a:cs typeface="Times New Roman"/>
                  </a:rPr>
                  <a:t> </a:t>
                </a:r>
                <a:endParaRPr lang="de-DE" sz="1100">
                  <a:effectLst/>
                  <a:latin typeface="Calibri"/>
                  <a:ea typeface="Calibri"/>
                  <a:cs typeface="Times New Roman"/>
                </a:endParaRPr>
              </a:p>
            </p:txBody>
          </p:sp>
          <p:cxnSp>
            <p:nvCxnSpPr>
              <p:cNvPr id="75" name="Straight Arrow Connector 56"/>
              <p:cNvCxnSpPr/>
              <p:nvPr/>
            </p:nvCxnSpPr>
            <p:spPr>
              <a:xfrm>
                <a:off x="5464594" y="27441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76" name="Straight Arrow Connector 57"/>
              <p:cNvCxnSpPr/>
              <p:nvPr/>
            </p:nvCxnSpPr>
            <p:spPr>
              <a:xfrm>
                <a:off x="5693194" y="27441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77" name="Straight Arrow Connector 58"/>
              <p:cNvCxnSpPr/>
              <p:nvPr/>
            </p:nvCxnSpPr>
            <p:spPr>
              <a:xfrm>
                <a:off x="5917030" y="274414"/>
                <a:ext cx="0" cy="1463040"/>
              </a:xfrm>
              <a:prstGeom prst="straightConnector1">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cxnSp>
            <p:nvCxnSpPr>
              <p:cNvPr id="78" name="Straight Arrow Connector 59"/>
              <p:cNvCxnSpPr/>
              <p:nvPr/>
            </p:nvCxnSpPr>
            <p:spPr>
              <a:xfrm>
                <a:off x="6150394" y="27441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cxnSp>
            <p:nvCxnSpPr>
              <p:cNvPr id="79" name="Straight Arrow Connector 60"/>
              <p:cNvCxnSpPr/>
              <p:nvPr/>
            </p:nvCxnSpPr>
            <p:spPr>
              <a:xfrm>
                <a:off x="6378994" y="274414"/>
                <a:ext cx="0" cy="1463040"/>
              </a:xfrm>
              <a:prstGeom prst="straightConnector1">
                <a:avLst/>
              </a:prstGeom>
              <a:noFill/>
              <a:ln w="25400" cap="flat" cmpd="sng" algn="ctr">
                <a:solidFill>
                  <a:srgbClr val="AAAAAA"/>
                </a:solidFill>
                <a:prstDash val="solid"/>
                <a:tailEnd type="arrow"/>
              </a:ln>
              <a:effectLst>
                <a:outerShdw blurRad="40000" dist="20000" dir="5400000" rotWithShape="0">
                  <a:srgbClr val="000000">
                    <a:alpha val="38000"/>
                  </a:srgbClr>
                </a:outerShdw>
              </a:effectLst>
            </p:spPr>
          </p:cxnSp>
        </p:grpSp>
        <p:sp>
          <p:nvSpPr>
            <p:cNvPr id="73" name="Textfeld 2"/>
            <p:cNvSpPr txBox="1">
              <a:spLocks noChangeArrowheads="1"/>
            </p:cNvSpPr>
            <p:nvPr/>
          </p:nvSpPr>
          <p:spPr bwMode="auto">
            <a:xfrm>
              <a:off x="1381041" y="3609894"/>
              <a:ext cx="2517114" cy="287655"/>
            </a:xfrm>
            <a:prstGeom prst="rect">
              <a:avLst/>
            </a:prstGeom>
            <a:solidFill>
              <a:srgbClr val="FFFFFF">
                <a:alpha val="75000"/>
              </a:srgbClr>
            </a:solidFill>
            <a:ln w="9525">
              <a:noFill/>
              <a:miter lim="800000"/>
              <a:headEnd/>
              <a:tailEnd/>
            </a:ln>
          </p:spPr>
          <p:txBody>
            <a:bodyPr rot="0" vert="horz" wrap="none" lIns="91440" tIns="45720" rIns="91440" bIns="45720" anchor="t" anchorCtr="0">
              <a:noAutofit/>
            </a:bodyPr>
            <a:lstStyle/>
            <a:p>
              <a:pPr algn="ctr">
                <a:lnSpc>
                  <a:spcPct val="115000"/>
                </a:lnSpc>
                <a:spcAft>
                  <a:spcPts val="1000"/>
                </a:spcAft>
              </a:pPr>
              <a:r>
                <a:rPr lang="de-DE" sz="1400" b="1" err="1">
                  <a:solidFill>
                    <a:srgbClr val="00549F"/>
                  </a:solidFill>
                  <a:latin typeface="Arial" panose="020B0604020202020204" pitchFamily="34" charset="0"/>
                  <a:ea typeface="Calibri"/>
                  <a:cs typeface="Arial" panose="020B0604020202020204" pitchFamily="34" charset="0"/>
                </a:rPr>
                <a:t>w</a:t>
              </a:r>
              <a:r>
                <a:rPr lang="de-DE" sz="1400" b="1" err="1">
                  <a:solidFill>
                    <a:srgbClr val="00549F"/>
                  </a:solidFill>
                  <a:effectLst/>
                  <a:latin typeface="Arial" panose="020B0604020202020204" pitchFamily="34" charset="0"/>
                  <a:ea typeface="Calibri"/>
                  <a:cs typeface="Arial" panose="020B0604020202020204" pitchFamily="34" charset="0"/>
                </a:rPr>
                <a:t>orkshare</a:t>
              </a:r>
              <a:r>
                <a:rPr lang="de-DE" sz="1400" b="1">
                  <a:solidFill>
                    <a:srgbClr val="00549F"/>
                  </a:solidFill>
                  <a:effectLst/>
                  <a:latin typeface="Arial" panose="020B0604020202020204" pitchFamily="34" charset="0"/>
                  <a:ea typeface="Calibri"/>
                  <a:cs typeface="Arial" panose="020B0604020202020204" pitchFamily="34" charset="0"/>
                </a:rPr>
                <a:t> (w/o </a:t>
              </a:r>
              <a:r>
                <a:rPr lang="de-DE" sz="1400" b="1" err="1">
                  <a:solidFill>
                    <a:srgbClr val="00549F"/>
                  </a:solidFill>
                  <a:effectLst/>
                  <a:latin typeface="Arial" panose="020B0604020202020204" pitchFamily="34" charset="0"/>
                  <a:ea typeface="Calibri"/>
                  <a:cs typeface="Arial" panose="020B0604020202020204" pitchFamily="34" charset="0"/>
                </a:rPr>
                <a:t>barrier</a:t>
              </a:r>
              <a:r>
                <a:rPr lang="de-DE" sz="1400" b="1">
                  <a:solidFill>
                    <a:srgbClr val="00549F"/>
                  </a:solidFill>
                  <a:effectLst/>
                  <a:latin typeface="Arial" panose="020B0604020202020204" pitchFamily="34" charset="0"/>
                  <a:ea typeface="Calibri"/>
                  <a:cs typeface="Arial" panose="020B0604020202020204" pitchFamily="34" charset="0"/>
                </a:rPr>
                <a:t>)</a:t>
              </a:r>
              <a:endParaRPr lang="de-DE" sz="1100" b="1">
                <a:solidFill>
                  <a:srgbClr val="00549F"/>
                </a:solidFill>
                <a:effectLst/>
                <a:latin typeface="Arial" panose="020B0604020202020204" pitchFamily="34" charset="0"/>
                <a:ea typeface="Calibri"/>
                <a:cs typeface="Arial" panose="020B0604020202020204" pitchFamily="34" charset="0"/>
              </a:endParaRPr>
            </a:p>
          </p:txBody>
        </p:sp>
      </p:grpSp>
      <p:grpSp>
        <p:nvGrpSpPr>
          <p:cNvPr id="122" name="Gruppieren 9"/>
          <p:cNvGrpSpPr/>
          <p:nvPr/>
        </p:nvGrpSpPr>
        <p:grpSpPr>
          <a:xfrm>
            <a:off x="628716" y="4752007"/>
            <a:ext cx="4126227" cy="669094"/>
            <a:chOff x="1280113" y="5450242"/>
            <a:chExt cx="4126227" cy="669094"/>
          </a:xfrm>
        </p:grpSpPr>
        <p:grpSp>
          <p:nvGrpSpPr>
            <p:cNvPr id="123" name="Group 61"/>
            <p:cNvGrpSpPr/>
            <p:nvPr/>
          </p:nvGrpSpPr>
          <p:grpSpPr>
            <a:xfrm>
              <a:off x="1280113" y="5450242"/>
              <a:ext cx="475047" cy="669093"/>
              <a:chOff x="0" y="9483"/>
              <a:chExt cx="1447800" cy="1905000"/>
            </a:xfrm>
          </p:grpSpPr>
          <p:sp>
            <p:nvSpPr>
              <p:cNvPr id="174" name="Rectangle 62"/>
              <p:cNvSpPr/>
              <p:nvPr/>
            </p:nvSpPr>
            <p:spPr>
              <a:xfrm>
                <a:off x="0" y="9483"/>
                <a:ext cx="1447800" cy="1905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nSpc>
                    <a:spcPct val="115000"/>
                  </a:lnSpc>
                  <a:spcAft>
                    <a:spcPts val="1000"/>
                  </a:spcAft>
                </a:pPr>
                <a:r>
                  <a:rPr lang="de-DE" sz="1100">
                    <a:effectLst/>
                    <a:ea typeface="Times New Roman"/>
                    <a:cs typeface="Times New Roman"/>
                  </a:rPr>
                  <a:t> </a:t>
                </a:r>
                <a:endParaRPr lang="de-DE" sz="1100">
                  <a:effectLst/>
                  <a:ea typeface="Calibri"/>
                  <a:cs typeface="Times New Roman"/>
                </a:endParaRPr>
              </a:p>
            </p:txBody>
          </p:sp>
          <p:cxnSp>
            <p:nvCxnSpPr>
              <p:cNvPr id="175" name="Straight Arrow Connector 63"/>
              <p:cNvCxnSpPr/>
              <p:nvPr/>
            </p:nvCxnSpPr>
            <p:spPr>
              <a:xfrm>
                <a:off x="228600" y="238083"/>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76" name="Straight Arrow Connector 64"/>
              <p:cNvCxnSpPr/>
              <p:nvPr/>
            </p:nvCxnSpPr>
            <p:spPr>
              <a:xfrm>
                <a:off x="457200" y="238083"/>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77" name="Straight Arrow Connector 65"/>
              <p:cNvCxnSpPr/>
              <p:nvPr/>
            </p:nvCxnSpPr>
            <p:spPr>
              <a:xfrm>
                <a:off x="681036" y="238083"/>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78" name="Straight Arrow Connector 66"/>
              <p:cNvCxnSpPr/>
              <p:nvPr/>
            </p:nvCxnSpPr>
            <p:spPr>
              <a:xfrm>
                <a:off x="914400" y="238083"/>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79" name="Straight Arrow Connector 67"/>
              <p:cNvCxnSpPr/>
              <p:nvPr/>
            </p:nvCxnSpPr>
            <p:spPr>
              <a:xfrm>
                <a:off x="1143000" y="238083"/>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grpSp>
          <p:nvGrpSpPr>
            <p:cNvPr id="124" name="Group 68"/>
            <p:cNvGrpSpPr/>
            <p:nvPr/>
          </p:nvGrpSpPr>
          <p:grpSpPr>
            <a:xfrm>
              <a:off x="1803594" y="5450242"/>
              <a:ext cx="475047" cy="669093"/>
              <a:chOff x="759496" y="0"/>
              <a:chExt cx="1447800" cy="1905000"/>
            </a:xfrm>
          </p:grpSpPr>
          <p:sp>
            <p:nvSpPr>
              <p:cNvPr id="168" name="Rectangle 69"/>
              <p:cNvSpPr/>
              <p:nvPr/>
            </p:nvSpPr>
            <p:spPr>
              <a:xfrm>
                <a:off x="759496" y="0"/>
                <a:ext cx="1447800" cy="1905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nSpc>
                    <a:spcPct val="115000"/>
                  </a:lnSpc>
                  <a:spcAft>
                    <a:spcPts val="1000"/>
                  </a:spcAft>
                </a:pPr>
                <a:r>
                  <a:rPr lang="de-DE" sz="1100">
                    <a:effectLst/>
                    <a:ea typeface="Times New Roman"/>
                    <a:cs typeface="Times New Roman"/>
                  </a:rPr>
                  <a:t> </a:t>
                </a:r>
                <a:endParaRPr lang="de-DE" sz="1100">
                  <a:effectLst/>
                  <a:ea typeface="Calibri"/>
                  <a:cs typeface="Times New Roman"/>
                </a:endParaRPr>
              </a:p>
            </p:txBody>
          </p:sp>
          <p:cxnSp>
            <p:nvCxnSpPr>
              <p:cNvPr id="169" name="Straight Arrow Connector 70"/>
              <p:cNvCxnSpPr/>
              <p:nvPr/>
            </p:nvCxnSpPr>
            <p:spPr>
              <a:xfrm>
                <a:off x="988096" y="228600"/>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70" name="Straight Arrow Connector 71"/>
              <p:cNvCxnSpPr/>
              <p:nvPr/>
            </p:nvCxnSpPr>
            <p:spPr>
              <a:xfrm>
                <a:off x="1216696" y="228600"/>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71" name="Straight Arrow Connector 72"/>
              <p:cNvCxnSpPr/>
              <p:nvPr/>
            </p:nvCxnSpPr>
            <p:spPr>
              <a:xfrm>
                <a:off x="1440532" y="228600"/>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72" name="Straight Arrow Connector 73"/>
              <p:cNvCxnSpPr/>
              <p:nvPr/>
            </p:nvCxnSpPr>
            <p:spPr>
              <a:xfrm>
                <a:off x="1673896" y="228600"/>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73" name="Straight Arrow Connector 74"/>
              <p:cNvCxnSpPr/>
              <p:nvPr/>
            </p:nvCxnSpPr>
            <p:spPr>
              <a:xfrm>
                <a:off x="1902496" y="228600"/>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grpSp>
          <p:nvGrpSpPr>
            <p:cNvPr id="125" name="Group 75"/>
            <p:cNvGrpSpPr/>
            <p:nvPr/>
          </p:nvGrpSpPr>
          <p:grpSpPr>
            <a:xfrm>
              <a:off x="2327075" y="5450242"/>
              <a:ext cx="475047" cy="669094"/>
              <a:chOff x="1523628" y="23494"/>
              <a:chExt cx="1447800" cy="1905000"/>
            </a:xfrm>
          </p:grpSpPr>
          <p:sp>
            <p:nvSpPr>
              <p:cNvPr id="162" name="Rectangle 76"/>
              <p:cNvSpPr/>
              <p:nvPr/>
            </p:nvSpPr>
            <p:spPr>
              <a:xfrm>
                <a:off x="1523628" y="23494"/>
                <a:ext cx="1447800" cy="1905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nSpc>
                    <a:spcPct val="115000"/>
                  </a:lnSpc>
                  <a:spcAft>
                    <a:spcPts val="1000"/>
                  </a:spcAft>
                </a:pPr>
                <a:r>
                  <a:rPr lang="de-DE" sz="1100">
                    <a:effectLst/>
                    <a:ea typeface="Times New Roman"/>
                    <a:cs typeface="Times New Roman"/>
                  </a:rPr>
                  <a:t> </a:t>
                </a:r>
                <a:endParaRPr lang="de-DE" sz="1100">
                  <a:effectLst/>
                  <a:ea typeface="Calibri"/>
                  <a:cs typeface="Times New Roman"/>
                </a:endParaRPr>
              </a:p>
            </p:txBody>
          </p:sp>
          <p:cxnSp>
            <p:nvCxnSpPr>
              <p:cNvPr id="163" name="Straight Arrow Connector 77"/>
              <p:cNvCxnSpPr/>
              <p:nvPr/>
            </p:nvCxnSpPr>
            <p:spPr>
              <a:xfrm>
                <a:off x="1752228" y="25209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64" name="Straight Arrow Connector 78"/>
              <p:cNvCxnSpPr/>
              <p:nvPr/>
            </p:nvCxnSpPr>
            <p:spPr>
              <a:xfrm>
                <a:off x="1980828" y="25209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65" name="Straight Arrow Connector 79"/>
              <p:cNvCxnSpPr/>
              <p:nvPr/>
            </p:nvCxnSpPr>
            <p:spPr>
              <a:xfrm>
                <a:off x="2204664" y="25209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66" name="Straight Arrow Connector 80"/>
              <p:cNvCxnSpPr/>
              <p:nvPr/>
            </p:nvCxnSpPr>
            <p:spPr>
              <a:xfrm>
                <a:off x="2438028" y="25209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67" name="Straight Arrow Connector 81"/>
              <p:cNvCxnSpPr/>
              <p:nvPr/>
            </p:nvCxnSpPr>
            <p:spPr>
              <a:xfrm>
                <a:off x="2666628" y="25209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grpSp>
          <p:nvGrpSpPr>
            <p:cNvPr id="126" name="Group 82"/>
            <p:cNvGrpSpPr/>
            <p:nvPr/>
          </p:nvGrpSpPr>
          <p:grpSpPr>
            <a:xfrm>
              <a:off x="2850556" y="5450242"/>
              <a:ext cx="475047" cy="669093"/>
              <a:chOff x="2290780" y="34294"/>
              <a:chExt cx="1447800" cy="1905000"/>
            </a:xfrm>
          </p:grpSpPr>
          <p:sp>
            <p:nvSpPr>
              <p:cNvPr id="156" name="Rectangle 83"/>
              <p:cNvSpPr/>
              <p:nvPr/>
            </p:nvSpPr>
            <p:spPr>
              <a:xfrm>
                <a:off x="2290780" y="34294"/>
                <a:ext cx="1447800" cy="1905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nSpc>
                    <a:spcPct val="115000"/>
                  </a:lnSpc>
                  <a:spcAft>
                    <a:spcPts val="1000"/>
                  </a:spcAft>
                </a:pPr>
                <a:r>
                  <a:rPr lang="de-DE" sz="1100">
                    <a:effectLst/>
                    <a:ea typeface="Times New Roman"/>
                    <a:cs typeface="Times New Roman"/>
                  </a:rPr>
                  <a:t> </a:t>
                </a:r>
                <a:endParaRPr lang="de-DE" sz="1100">
                  <a:effectLst/>
                  <a:ea typeface="Calibri"/>
                  <a:cs typeface="Times New Roman"/>
                </a:endParaRPr>
              </a:p>
            </p:txBody>
          </p:sp>
          <p:cxnSp>
            <p:nvCxnSpPr>
              <p:cNvPr id="157" name="Straight Arrow Connector 84"/>
              <p:cNvCxnSpPr/>
              <p:nvPr/>
            </p:nvCxnSpPr>
            <p:spPr>
              <a:xfrm>
                <a:off x="2519380" y="26289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58" name="Straight Arrow Connector 85"/>
              <p:cNvCxnSpPr/>
              <p:nvPr/>
            </p:nvCxnSpPr>
            <p:spPr>
              <a:xfrm>
                <a:off x="2747980" y="26289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59" name="Straight Arrow Connector 86"/>
              <p:cNvCxnSpPr/>
              <p:nvPr/>
            </p:nvCxnSpPr>
            <p:spPr>
              <a:xfrm>
                <a:off x="2971816" y="26289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60" name="Straight Arrow Connector 87"/>
              <p:cNvCxnSpPr/>
              <p:nvPr/>
            </p:nvCxnSpPr>
            <p:spPr>
              <a:xfrm>
                <a:off x="3205180" y="26289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61" name="Straight Arrow Connector 88"/>
              <p:cNvCxnSpPr/>
              <p:nvPr/>
            </p:nvCxnSpPr>
            <p:spPr>
              <a:xfrm>
                <a:off x="3433780" y="26289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grpSp>
          <p:nvGrpSpPr>
            <p:cNvPr id="127" name="Group 89"/>
            <p:cNvGrpSpPr/>
            <p:nvPr/>
          </p:nvGrpSpPr>
          <p:grpSpPr>
            <a:xfrm>
              <a:off x="3377893" y="5450242"/>
              <a:ext cx="475047" cy="669093"/>
              <a:chOff x="3043242" y="34294"/>
              <a:chExt cx="1447800" cy="1905000"/>
            </a:xfrm>
          </p:grpSpPr>
          <p:sp>
            <p:nvSpPr>
              <p:cNvPr id="150" name="Rectangle 90"/>
              <p:cNvSpPr/>
              <p:nvPr/>
            </p:nvSpPr>
            <p:spPr>
              <a:xfrm>
                <a:off x="3043242" y="34294"/>
                <a:ext cx="1447800" cy="1905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nSpc>
                    <a:spcPct val="115000"/>
                  </a:lnSpc>
                  <a:spcAft>
                    <a:spcPts val="1000"/>
                  </a:spcAft>
                </a:pPr>
                <a:r>
                  <a:rPr lang="de-DE" sz="1100">
                    <a:effectLst/>
                    <a:ea typeface="Times New Roman"/>
                    <a:cs typeface="Times New Roman"/>
                  </a:rPr>
                  <a:t> </a:t>
                </a:r>
                <a:endParaRPr lang="de-DE" sz="1100">
                  <a:effectLst/>
                  <a:ea typeface="Calibri"/>
                  <a:cs typeface="Times New Roman"/>
                </a:endParaRPr>
              </a:p>
            </p:txBody>
          </p:sp>
          <p:cxnSp>
            <p:nvCxnSpPr>
              <p:cNvPr id="151" name="Straight Arrow Connector 91"/>
              <p:cNvCxnSpPr/>
              <p:nvPr/>
            </p:nvCxnSpPr>
            <p:spPr>
              <a:xfrm>
                <a:off x="3271842" y="26289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52" name="Straight Arrow Connector 92"/>
              <p:cNvCxnSpPr/>
              <p:nvPr/>
            </p:nvCxnSpPr>
            <p:spPr>
              <a:xfrm>
                <a:off x="3500442" y="26289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53" name="Straight Arrow Connector 93"/>
              <p:cNvCxnSpPr/>
              <p:nvPr/>
            </p:nvCxnSpPr>
            <p:spPr>
              <a:xfrm>
                <a:off x="3724278" y="26289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54" name="Straight Arrow Connector 94"/>
              <p:cNvCxnSpPr/>
              <p:nvPr/>
            </p:nvCxnSpPr>
            <p:spPr>
              <a:xfrm>
                <a:off x="3957642" y="26289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55" name="Straight Arrow Connector 95"/>
              <p:cNvCxnSpPr/>
              <p:nvPr/>
            </p:nvCxnSpPr>
            <p:spPr>
              <a:xfrm>
                <a:off x="4186242" y="26289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grpSp>
          <p:nvGrpSpPr>
            <p:cNvPr id="128" name="Group 96"/>
            <p:cNvGrpSpPr/>
            <p:nvPr/>
          </p:nvGrpSpPr>
          <p:grpSpPr>
            <a:xfrm>
              <a:off x="3894019" y="5450242"/>
              <a:ext cx="475047" cy="669093"/>
              <a:chOff x="3775413" y="38134"/>
              <a:chExt cx="1447800" cy="1905000"/>
            </a:xfrm>
          </p:grpSpPr>
          <p:sp>
            <p:nvSpPr>
              <p:cNvPr id="144" name="Rectangle 97"/>
              <p:cNvSpPr/>
              <p:nvPr/>
            </p:nvSpPr>
            <p:spPr>
              <a:xfrm>
                <a:off x="3775413" y="38134"/>
                <a:ext cx="1447800" cy="1905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nSpc>
                    <a:spcPct val="115000"/>
                  </a:lnSpc>
                  <a:spcAft>
                    <a:spcPts val="1000"/>
                  </a:spcAft>
                </a:pPr>
                <a:r>
                  <a:rPr lang="de-DE" sz="1100">
                    <a:effectLst/>
                    <a:ea typeface="Times New Roman"/>
                    <a:cs typeface="Times New Roman"/>
                  </a:rPr>
                  <a:t> </a:t>
                </a:r>
                <a:endParaRPr lang="de-DE" sz="1100">
                  <a:effectLst/>
                  <a:ea typeface="Calibri"/>
                  <a:cs typeface="Times New Roman"/>
                </a:endParaRPr>
              </a:p>
            </p:txBody>
          </p:sp>
          <p:cxnSp>
            <p:nvCxnSpPr>
              <p:cNvPr id="145" name="Straight Arrow Connector 98"/>
              <p:cNvCxnSpPr/>
              <p:nvPr/>
            </p:nvCxnSpPr>
            <p:spPr>
              <a:xfrm>
                <a:off x="4004013" y="26673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46" name="Straight Arrow Connector 99"/>
              <p:cNvCxnSpPr/>
              <p:nvPr/>
            </p:nvCxnSpPr>
            <p:spPr>
              <a:xfrm>
                <a:off x="4232613" y="26673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47" name="Straight Arrow Connector 100"/>
              <p:cNvCxnSpPr/>
              <p:nvPr/>
            </p:nvCxnSpPr>
            <p:spPr>
              <a:xfrm>
                <a:off x="4456449" y="26673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48" name="Straight Arrow Connector 101"/>
              <p:cNvCxnSpPr/>
              <p:nvPr/>
            </p:nvCxnSpPr>
            <p:spPr>
              <a:xfrm>
                <a:off x="4689813" y="26673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49" name="Straight Arrow Connector 102"/>
              <p:cNvCxnSpPr/>
              <p:nvPr/>
            </p:nvCxnSpPr>
            <p:spPr>
              <a:xfrm>
                <a:off x="4918413" y="26673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grpSp>
          <p:nvGrpSpPr>
            <p:cNvPr id="129" name="Group 103"/>
            <p:cNvGrpSpPr/>
            <p:nvPr/>
          </p:nvGrpSpPr>
          <p:grpSpPr>
            <a:xfrm>
              <a:off x="4410145" y="5450242"/>
              <a:ext cx="475047" cy="669094"/>
              <a:chOff x="4496052" y="41974"/>
              <a:chExt cx="1447800" cy="1905000"/>
            </a:xfrm>
          </p:grpSpPr>
          <p:sp>
            <p:nvSpPr>
              <p:cNvPr id="138" name="Rectangle 104"/>
              <p:cNvSpPr/>
              <p:nvPr/>
            </p:nvSpPr>
            <p:spPr>
              <a:xfrm>
                <a:off x="4496052" y="41974"/>
                <a:ext cx="1447800" cy="1905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nSpc>
                    <a:spcPct val="115000"/>
                  </a:lnSpc>
                  <a:spcAft>
                    <a:spcPts val="1000"/>
                  </a:spcAft>
                </a:pPr>
                <a:r>
                  <a:rPr lang="de-DE" sz="1100">
                    <a:effectLst/>
                    <a:ea typeface="Times New Roman"/>
                    <a:cs typeface="Times New Roman"/>
                  </a:rPr>
                  <a:t> </a:t>
                </a:r>
                <a:endParaRPr lang="de-DE" sz="1100">
                  <a:effectLst/>
                  <a:ea typeface="Calibri"/>
                  <a:cs typeface="Times New Roman"/>
                </a:endParaRPr>
              </a:p>
            </p:txBody>
          </p:sp>
          <p:cxnSp>
            <p:nvCxnSpPr>
              <p:cNvPr id="139" name="Straight Arrow Connector 105"/>
              <p:cNvCxnSpPr/>
              <p:nvPr/>
            </p:nvCxnSpPr>
            <p:spPr>
              <a:xfrm>
                <a:off x="4724652" y="27057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40" name="Straight Arrow Connector 106"/>
              <p:cNvCxnSpPr/>
              <p:nvPr/>
            </p:nvCxnSpPr>
            <p:spPr>
              <a:xfrm>
                <a:off x="4953252" y="27057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41" name="Straight Arrow Connector 107"/>
              <p:cNvCxnSpPr/>
              <p:nvPr/>
            </p:nvCxnSpPr>
            <p:spPr>
              <a:xfrm>
                <a:off x="5177088" y="27057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42" name="Straight Arrow Connector 108"/>
              <p:cNvCxnSpPr/>
              <p:nvPr/>
            </p:nvCxnSpPr>
            <p:spPr>
              <a:xfrm>
                <a:off x="5410452" y="27057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43" name="Straight Arrow Connector 109"/>
              <p:cNvCxnSpPr/>
              <p:nvPr/>
            </p:nvCxnSpPr>
            <p:spPr>
              <a:xfrm>
                <a:off x="5639052" y="27057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grpSp>
          <p:nvGrpSpPr>
            <p:cNvPr id="130" name="Group 110"/>
            <p:cNvGrpSpPr/>
            <p:nvPr/>
          </p:nvGrpSpPr>
          <p:grpSpPr>
            <a:xfrm>
              <a:off x="4931293" y="5450243"/>
              <a:ext cx="475047" cy="669092"/>
              <a:chOff x="5235994" y="45814"/>
              <a:chExt cx="1447800" cy="1905000"/>
            </a:xfrm>
          </p:grpSpPr>
          <p:sp>
            <p:nvSpPr>
              <p:cNvPr id="132" name="Rectangle 111"/>
              <p:cNvSpPr/>
              <p:nvPr/>
            </p:nvSpPr>
            <p:spPr>
              <a:xfrm>
                <a:off x="5235994" y="45814"/>
                <a:ext cx="1447800" cy="1905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nSpc>
                    <a:spcPct val="115000"/>
                  </a:lnSpc>
                  <a:spcAft>
                    <a:spcPts val="1000"/>
                  </a:spcAft>
                </a:pPr>
                <a:r>
                  <a:rPr lang="de-DE" sz="1100">
                    <a:effectLst/>
                    <a:ea typeface="Times New Roman"/>
                    <a:cs typeface="Times New Roman"/>
                  </a:rPr>
                  <a:t> </a:t>
                </a:r>
                <a:endParaRPr lang="de-DE" sz="1100">
                  <a:effectLst/>
                  <a:ea typeface="Calibri"/>
                  <a:cs typeface="Times New Roman"/>
                </a:endParaRPr>
              </a:p>
            </p:txBody>
          </p:sp>
          <p:cxnSp>
            <p:nvCxnSpPr>
              <p:cNvPr id="133" name="Straight Arrow Connector 112"/>
              <p:cNvCxnSpPr/>
              <p:nvPr/>
            </p:nvCxnSpPr>
            <p:spPr>
              <a:xfrm>
                <a:off x="5464594" y="27441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34" name="Straight Arrow Connector 113"/>
              <p:cNvCxnSpPr/>
              <p:nvPr/>
            </p:nvCxnSpPr>
            <p:spPr>
              <a:xfrm>
                <a:off x="5693194" y="27441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35" name="Straight Arrow Connector 114"/>
              <p:cNvCxnSpPr/>
              <p:nvPr/>
            </p:nvCxnSpPr>
            <p:spPr>
              <a:xfrm>
                <a:off x="5917030" y="27441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36" name="Straight Arrow Connector 115"/>
              <p:cNvCxnSpPr/>
              <p:nvPr/>
            </p:nvCxnSpPr>
            <p:spPr>
              <a:xfrm>
                <a:off x="6150394" y="27441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37" name="Straight Arrow Connector 116"/>
              <p:cNvCxnSpPr/>
              <p:nvPr/>
            </p:nvCxnSpPr>
            <p:spPr>
              <a:xfrm>
                <a:off x="6378994" y="274414"/>
                <a:ext cx="0" cy="146304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sp>
          <p:nvSpPr>
            <p:cNvPr id="131" name="Textfeld 2"/>
            <p:cNvSpPr txBox="1">
              <a:spLocks noChangeArrowheads="1"/>
            </p:cNvSpPr>
            <p:nvPr/>
          </p:nvSpPr>
          <p:spPr bwMode="auto">
            <a:xfrm>
              <a:off x="2110731" y="5592680"/>
              <a:ext cx="2453337" cy="287655"/>
            </a:xfrm>
            <a:prstGeom prst="rect">
              <a:avLst/>
            </a:prstGeom>
            <a:solidFill>
              <a:srgbClr val="FFFFFF">
                <a:alpha val="75000"/>
              </a:srgbClr>
            </a:solidFill>
            <a:ln w="9525">
              <a:noFill/>
              <a:miter lim="800000"/>
              <a:headEnd/>
              <a:tailEnd/>
            </a:ln>
          </p:spPr>
          <p:txBody>
            <a:bodyPr rot="0" vert="horz" wrap="none" lIns="91440" tIns="45720" rIns="91440" bIns="45720" anchor="t" anchorCtr="0">
              <a:noAutofit/>
            </a:bodyPr>
            <a:lstStyle/>
            <a:p>
              <a:pPr algn="ctr">
                <a:lnSpc>
                  <a:spcPct val="115000"/>
                </a:lnSpc>
                <a:spcAft>
                  <a:spcPts val="1000"/>
                </a:spcAft>
              </a:pPr>
              <a:r>
                <a:rPr lang="de-DE" sz="1400" b="1" err="1">
                  <a:solidFill>
                    <a:srgbClr val="00549F"/>
                  </a:solidFill>
                  <a:latin typeface="Arial" panose="020B0604020202020204" pitchFamily="34" charset="0"/>
                  <a:ea typeface="Calibri"/>
                  <a:cs typeface="Arial" panose="020B0604020202020204" pitchFamily="34" charset="0"/>
                </a:rPr>
                <a:t>w</a:t>
              </a:r>
              <a:r>
                <a:rPr lang="de-DE" sz="1400" b="1" err="1">
                  <a:solidFill>
                    <a:srgbClr val="00549F"/>
                  </a:solidFill>
                  <a:effectLst/>
                  <a:latin typeface="Arial" panose="020B0604020202020204" pitchFamily="34" charset="0"/>
                  <a:ea typeface="Calibri"/>
                  <a:cs typeface="Arial" panose="020B0604020202020204" pitchFamily="34" charset="0"/>
                </a:rPr>
                <a:t>orkshare</a:t>
              </a:r>
              <a:r>
                <a:rPr lang="de-DE" sz="1400" b="1">
                  <a:solidFill>
                    <a:srgbClr val="00549F"/>
                  </a:solidFill>
                  <a:effectLst/>
                  <a:latin typeface="Arial" panose="020B0604020202020204" pitchFamily="34" charset="0"/>
                  <a:ea typeface="Calibri"/>
                  <a:cs typeface="Arial" panose="020B0604020202020204" pitchFamily="34" charset="0"/>
                </a:rPr>
                <a:t> (w/ </a:t>
              </a:r>
              <a:r>
                <a:rPr lang="de-DE" sz="1400" b="1" err="1">
                  <a:solidFill>
                    <a:srgbClr val="00549F"/>
                  </a:solidFill>
                  <a:effectLst/>
                  <a:latin typeface="Arial" panose="020B0604020202020204" pitchFamily="34" charset="0"/>
                  <a:ea typeface="Calibri"/>
                  <a:cs typeface="Arial" panose="020B0604020202020204" pitchFamily="34" charset="0"/>
                </a:rPr>
                <a:t>barrier</a:t>
              </a:r>
              <a:r>
                <a:rPr lang="de-DE" sz="1400" b="1">
                  <a:solidFill>
                    <a:srgbClr val="00549F"/>
                  </a:solidFill>
                  <a:effectLst/>
                  <a:latin typeface="Arial" panose="020B0604020202020204" pitchFamily="34" charset="0"/>
                  <a:ea typeface="Calibri"/>
                  <a:cs typeface="Arial" panose="020B0604020202020204" pitchFamily="34" charset="0"/>
                </a:rPr>
                <a:t>)</a:t>
              </a:r>
              <a:endParaRPr lang="de-DE" sz="1100">
                <a:solidFill>
                  <a:srgbClr val="00549F"/>
                </a:solidFill>
                <a:effectLst/>
                <a:latin typeface="Arial" panose="020B0604020202020204" pitchFamily="34" charset="0"/>
                <a:ea typeface="Calibri"/>
                <a:cs typeface="Arial" panose="020B0604020202020204" pitchFamily="34" charset="0"/>
              </a:endParaRPr>
            </a:p>
          </p:txBody>
        </p:sp>
      </p:grpSp>
    </p:spTree>
    <p:extLst>
      <p:ext uri="{BB962C8B-B14F-4D97-AF65-F5344CB8AC3E}">
        <p14:creationId xmlns:p14="http://schemas.microsoft.com/office/powerpoint/2010/main" val="178010388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Combined Constructs</a:t>
            </a:r>
          </a:p>
        </p:txBody>
      </p:sp>
      <p:sp>
        <p:nvSpPr>
          <p:cNvPr id="2" name="Text Placeholder 1"/>
          <p:cNvSpPr>
            <a:spLocks noGrp="1"/>
          </p:cNvSpPr>
          <p:nvPr>
            <p:ph idx="1"/>
          </p:nvPr>
        </p:nvSpPr>
        <p:spPr/>
        <p:txBody>
          <a:bodyPr/>
          <a:lstStyle/>
          <a:p>
            <a:r>
              <a:rPr lang="en-US" sz="2000" dirty="0">
                <a:latin typeface="+mn-lt"/>
              </a:rPr>
              <a:t>The distribution patterns can be cumbersome</a:t>
            </a:r>
          </a:p>
          <a:p>
            <a:r>
              <a:rPr lang="en-US" sz="2000" dirty="0" err="1">
                <a:latin typeface="+mn-lt"/>
              </a:rPr>
              <a:t>OpenMP</a:t>
            </a:r>
            <a:r>
              <a:rPr lang="en-US" sz="2000" dirty="0">
                <a:latin typeface="+mn-lt"/>
              </a:rPr>
              <a:t> defines composite constructs for typical code patterns</a:t>
            </a:r>
          </a:p>
          <a:p>
            <a:pPr lvl="1"/>
            <a:r>
              <a:rPr lang="en-US" sz="1800" b="1" dirty="0">
                <a:latin typeface="+mn-lt"/>
                <a:cs typeface="Courier New" panose="02070309020205020404" pitchFamily="49" charset="0"/>
              </a:rPr>
              <a:t>distribute </a:t>
            </a:r>
            <a:r>
              <a:rPr lang="en-US" sz="1800" b="1" dirty="0" err="1">
                <a:latin typeface="+mn-lt"/>
                <a:cs typeface="Courier New" panose="02070309020205020404" pitchFamily="49" charset="0"/>
              </a:rPr>
              <a:t>simd</a:t>
            </a:r>
            <a:endParaRPr lang="en-US" sz="1800" b="1" dirty="0">
              <a:latin typeface="+mn-lt"/>
              <a:cs typeface="Courier New" panose="02070309020205020404" pitchFamily="49" charset="0"/>
            </a:endParaRPr>
          </a:p>
          <a:p>
            <a:pPr lvl="1"/>
            <a:r>
              <a:rPr lang="en-US" sz="1800" b="1" dirty="0">
                <a:latin typeface="+mn-lt"/>
                <a:cs typeface="Courier New" panose="02070309020205020404" pitchFamily="49" charset="0"/>
              </a:rPr>
              <a:t>distribute parallel for</a:t>
            </a:r>
          </a:p>
          <a:p>
            <a:pPr lvl="1"/>
            <a:r>
              <a:rPr lang="en-US" sz="1800" b="1" dirty="0">
                <a:latin typeface="+mn-lt"/>
                <a:cs typeface="Courier New" panose="02070309020205020404" pitchFamily="49" charset="0"/>
              </a:rPr>
              <a:t>distribute parallel for </a:t>
            </a:r>
            <a:r>
              <a:rPr lang="en-US" sz="1800" b="1" dirty="0" err="1">
                <a:latin typeface="+mn-lt"/>
                <a:cs typeface="Courier New" panose="02070309020205020404" pitchFamily="49" charset="0"/>
              </a:rPr>
              <a:t>simd</a:t>
            </a:r>
            <a:r>
              <a:rPr lang="en-US" sz="1800" b="1" dirty="0">
                <a:latin typeface="+mn-lt"/>
                <a:cs typeface="Courier New" panose="02070309020205020404" pitchFamily="49" charset="0"/>
              </a:rPr>
              <a:t>	</a:t>
            </a:r>
          </a:p>
          <a:p>
            <a:pPr lvl="1"/>
            <a:r>
              <a:rPr lang="en-US" sz="1800" dirty="0">
                <a:latin typeface="+mn-lt"/>
              </a:rPr>
              <a:t>...  plus additional combinations for </a:t>
            </a:r>
            <a:r>
              <a:rPr lang="en-US" sz="1800" b="1" dirty="0">
                <a:latin typeface="+mn-lt"/>
                <a:cs typeface="Courier New" panose="02070309020205020404" pitchFamily="49" charset="0"/>
              </a:rPr>
              <a:t>teams</a:t>
            </a:r>
            <a:r>
              <a:rPr lang="en-US" sz="1800" dirty="0">
                <a:latin typeface="+mn-lt"/>
              </a:rPr>
              <a:t> and </a:t>
            </a:r>
            <a:r>
              <a:rPr lang="en-US" sz="1800" b="1" dirty="0">
                <a:latin typeface="+mn-lt"/>
                <a:cs typeface="Courier New" panose="02070309020205020404" pitchFamily="49" charset="0"/>
              </a:rPr>
              <a:t>target</a:t>
            </a:r>
          </a:p>
          <a:p>
            <a:r>
              <a:rPr lang="en-US" sz="2000" dirty="0">
                <a:latin typeface="+mn-lt"/>
              </a:rPr>
              <a:t>Let the compiler figure out the loop tiling</a:t>
            </a:r>
          </a:p>
          <a:p>
            <a:pPr lvl="1"/>
            <a:endParaRPr lang="en-US" dirty="0"/>
          </a:p>
        </p:txBody>
      </p:sp>
      <p:sp>
        <p:nvSpPr>
          <p:cNvPr id="5" name="Textfeld 4">
            <a:extLst>
              <a:ext uri="{FF2B5EF4-FFF2-40B4-BE49-F238E27FC236}">
                <a16:creationId xmlns:a16="http://schemas.microsoft.com/office/drawing/2014/main" id="{CEBC4F11-D9CA-8942-BD4F-D0AEC8B50FFA}"/>
              </a:ext>
            </a:extLst>
          </p:cNvPr>
          <p:cNvSpPr txBox="1"/>
          <p:nvPr/>
        </p:nvSpPr>
        <p:spPr>
          <a:xfrm>
            <a:off x="455614" y="3654828"/>
            <a:ext cx="8208912" cy="2651061"/>
          </a:xfrm>
          <a:prstGeom prst="rect">
            <a:avLst/>
          </a:prstGeom>
          <a:solidFill>
            <a:schemeClr val="bg1">
              <a:lumMod val="95000"/>
            </a:schemeClr>
          </a:solidFill>
        </p:spPr>
        <p:txBody>
          <a:bodyPr wrap="square" lIns="0" tIns="36000" rIns="0" bIns="36000" rtlCol="0">
            <a:noAutofit/>
          </a:bodyPr>
          <a:lstStyle/>
          <a:p>
            <a:pPr>
              <a:buNone/>
            </a:pPr>
            <a:endParaRPr lang="de-DE" sz="1400">
              <a:solidFill>
                <a:srgbClr val="FF0000"/>
              </a:solidFill>
              <a:latin typeface="Courier New" pitchFamily="49" charset="0"/>
              <a:cs typeface="Courier New" pitchFamily="49" charset="0"/>
            </a:endParaRPr>
          </a:p>
          <a:p>
            <a:r>
              <a:rPr lang="de-DE" b="1">
                <a:solidFill>
                  <a:srgbClr val="C00000"/>
                </a:solidFill>
                <a:cs typeface="Courier New" pitchFamily="49" charset="0"/>
              </a:rPr>
              <a:t>#pragma omp </a:t>
            </a:r>
            <a:r>
              <a:rPr lang="de-DE" b="1" err="1">
                <a:solidFill>
                  <a:srgbClr val="C00000"/>
                </a:solidFill>
                <a:cs typeface="Courier New" pitchFamily="49" charset="0"/>
              </a:rPr>
              <a:t>target</a:t>
            </a:r>
            <a:r>
              <a:rPr lang="de-DE" b="1">
                <a:solidFill>
                  <a:srgbClr val="C00000"/>
                </a:solidFill>
                <a:cs typeface="Courier New" pitchFamily="49" charset="0"/>
              </a:rPr>
              <a:t> </a:t>
            </a:r>
            <a:r>
              <a:rPr lang="de-DE" b="1" err="1">
                <a:solidFill>
                  <a:srgbClr val="C00000"/>
                </a:solidFill>
                <a:cs typeface="Courier New" pitchFamily="49" charset="0"/>
              </a:rPr>
              <a:t>teams</a:t>
            </a:r>
            <a:endParaRPr lang="de-DE" b="1">
              <a:solidFill>
                <a:srgbClr val="C00000"/>
              </a:solidFill>
              <a:cs typeface="Courier New" pitchFamily="49" charset="0"/>
            </a:endParaRPr>
          </a:p>
          <a:p>
            <a:pPr>
              <a:buNone/>
            </a:pPr>
            <a:r>
              <a:rPr lang="de-DE" b="1">
                <a:solidFill>
                  <a:srgbClr val="C00000"/>
                </a:solidFill>
                <a:cs typeface="Courier New" pitchFamily="49" charset="0"/>
              </a:rPr>
              <a:t>{</a:t>
            </a:r>
          </a:p>
          <a:p>
            <a:pPr lvl="1"/>
            <a:r>
              <a:rPr lang="de-DE" b="1">
                <a:solidFill>
                  <a:srgbClr val="C00000"/>
                </a:solidFill>
                <a:cs typeface="Courier New" pitchFamily="49" charset="0"/>
              </a:rPr>
              <a:t>#pragma omp </a:t>
            </a:r>
            <a:r>
              <a:rPr lang="de-DE" b="1" err="1">
                <a:solidFill>
                  <a:srgbClr val="C00000"/>
                </a:solidFill>
                <a:cs typeface="Courier New" pitchFamily="49" charset="0"/>
              </a:rPr>
              <a:t>distribute</a:t>
            </a:r>
            <a:r>
              <a:rPr lang="de-DE" b="1">
                <a:solidFill>
                  <a:srgbClr val="C00000"/>
                </a:solidFill>
                <a:cs typeface="Courier New" pitchFamily="49" charset="0"/>
              </a:rPr>
              <a:t> parallel </a:t>
            </a:r>
            <a:r>
              <a:rPr lang="de-DE" b="1" err="1">
                <a:solidFill>
                  <a:srgbClr val="C00000"/>
                </a:solidFill>
                <a:cs typeface="Courier New" pitchFamily="49" charset="0"/>
              </a:rPr>
              <a:t>for</a:t>
            </a:r>
            <a:r>
              <a:rPr lang="de-DE" b="1">
                <a:solidFill>
                  <a:srgbClr val="C00000"/>
                </a:solidFill>
                <a:cs typeface="Courier New" pitchFamily="49" charset="0"/>
              </a:rPr>
              <a:t> </a:t>
            </a:r>
            <a:r>
              <a:rPr lang="de-DE" b="1" err="1">
                <a:solidFill>
                  <a:srgbClr val="C00000"/>
                </a:solidFill>
                <a:cs typeface="Courier New" pitchFamily="49" charset="0"/>
              </a:rPr>
              <a:t>simd</a:t>
            </a:r>
            <a:r>
              <a:rPr lang="de-DE" b="1">
                <a:solidFill>
                  <a:srgbClr val="C00000"/>
                </a:solidFill>
                <a:cs typeface="Courier New" pitchFamily="49" charset="0"/>
              </a:rPr>
              <a:t> </a:t>
            </a:r>
          </a:p>
          <a:p>
            <a:pPr lvl="1"/>
            <a:r>
              <a:rPr lang="de-DE" b="1" err="1">
                <a:cs typeface="Courier New" pitchFamily="49" charset="0"/>
              </a:rPr>
              <a:t>for</a:t>
            </a:r>
            <a:r>
              <a:rPr lang="de-DE" b="1">
                <a:cs typeface="Courier New" pitchFamily="49" charset="0"/>
              </a:rPr>
              <a:t> (</a:t>
            </a:r>
            <a:r>
              <a:rPr lang="de-DE" b="1" err="1">
                <a:cs typeface="Courier New" pitchFamily="49" charset="0"/>
              </a:rPr>
              <a:t>int</a:t>
            </a:r>
            <a:r>
              <a:rPr lang="de-DE" b="1">
                <a:cs typeface="Courier New" pitchFamily="49" charset="0"/>
              </a:rPr>
              <a:t> i = 0; i &lt; n; i++) {</a:t>
            </a:r>
          </a:p>
          <a:p>
            <a:pPr lvl="1"/>
            <a:r>
              <a:rPr lang="de-DE" b="1">
                <a:cs typeface="Courier New" pitchFamily="49" charset="0"/>
              </a:rPr>
              <a:t>       F(i) = G(i);</a:t>
            </a:r>
          </a:p>
          <a:p>
            <a:pPr lvl="1"/>
            <a:r>
              <a:rPr lang="de-DE" b="1">
                <a:cs typeface="Courier New" pitchFamily="49" charset="0"/>
              </a:rPr>
              <a:t>  }</a:t>
            </a:r>
            <a:endParaRPr lang="de-DE" b="1">
              <a:solidFill>
                <a:srgbClr val="C00000"/>
              </a:solidFill>
              <a:cs typeface="Courier New" pitchFamily="49" charset="0"/>
            </a:endParaRPr>
          </a:p>
          <a:p>
            <a:pPr>
              <a:buNone/>
            </a:pPr>
            <a:r>
              <a:rPr lang="de-DE" b="1">
                <a:solidFill>
                  <a:srgbClr val="C00000"/>
                </a:solidFill>
                <a:cs typeface="Courier New" pitchFamily="49" charset="0"/>
              </a:rPr>
              <a:t>}</a:t>
            </a:r>
          </a:p>
        </p:txBody>
      </p:sp>
    </p:spTree>
    <p:extLst>
      <p:ext uri="{BB962C8B-B14F-4D97-AF65-F5344CB8AC3E}">
        <p14:creationId xmlns:p14="http://schemas.microsoft.com/office/powerpoint/2010/main" val="94678412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Accelerate Pi v4.0</a:t>
            </a:r>
          </a:p>
        </p:txBody>
      </p:sp>
      <p:sp>
        <p:nvSpPr>
          <p:cNvPr id="3" name="Content Placeholder 2"/>
          <p:cNvSpPr>
            <a:spLocks noGrp="1"/>
          </p:cNvSpPr>
          <p:nvPr>
            <p:ph idx="1"/>
          </p:nvPr>
        </p:nvSpPr>
        <p:spPr>
          <a:xfrm>
            <a:off x="455613" y="877439"/>
            <a:ext cx="8451904" cy="1126022"/>
          </a:xfrm>
        </p:spPr>
        <p:txBody>
          <a:bodyPr/>
          <a:lstStyle/>
          <a:p>
            <a:r>
              <a:rPr lang="en-US" dirty="0"/>
              <a:t>Modify your Pi example to use the </a:t>
            </a:r>
            <a:r>
              <a:rPr lang="en-US" b="1" dirty="0"/>
              <a:t>teams</a:t>
            </a:r>
            <a:r>
              <a:rPr lang="en-US" dirty="0"/>
              <a:t> </a:t>
            </a:r>
            <a:r>
              <a:rPr lang="en-US" b="1" dirty="0"/>
              <a:t>distribute</a:t>
            </a:r>
            <a:r>
              <a:rPr lang="en-US" dirty="0"/>
              <a:t> </a:t>
            </a:r>
            <a:r>
              <a:rPr lang="en-US" b="1" dirty="0"/>
              <a:t>parallel for </a:t>
            </a:r>
            <a:r>
              <a:rPr lang="en-US" b="1" dirty="0" err="1"/>
              <a:t>simd</a:t>
            </a:r>
            <a:r>
              <a:rPr lang="en-US" b="1" dirty="0"/>
              <a:t> </a:t>
            </a:r>
            <a:r>
              <a:rPr lang="en-US" dirty="0"/>
              <a:t>construct.</a:t>
            </a:r>
          </a:p>
          <a:p>
            <a:pPr marL="575945" lvl="1" indent="-236220"/>
            <a:r>
              <a:rPr lang="en-US" dirty="0"/>
              <a:t>Feel free to update your Pi code and try it…</a:t>
            </a:r>
            <a:endParaRPr lang="en-US" dirty="0">
              <a:cs typeface="Arial"/>
            </a:endParaRP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75</a:t>
            </a:fld>
            <a:endParaRPr lang="en-US">
              <a:solidFill>
                <a:srgbClr val="000000"/>
              </a:solidFill>
              <a:latin typeface="Tahoma" pitchFamily="34" charset="0"/>
              <a:cs typeface="Arial" pitchFamily="34" charset="0"/>
            </a:endParaRPr>
          </a:p>
        </p:txBody>
      </p:sp>
      <p:sp>
        <p:nvSpPr>
          <p:cNvPr id="8" name="Rectangle 3">
            <a:extLst>
              <a:ext uri="{FF2B5EF4-FFF2-40B4-BE49-F238E27FC236}">
                <a16:creationId xmlns:a16="http://schemas.microsoft.com/office/drawing/2014/main" id="{E05906F0-B30C-D24E-AFD8-1AC5B731C815}"/>
              </a:ext>
            </a:extLst>
          </p:cNvPr>
          <p:cNvSpPr>
            <a:spLocks noChangeArrowheads="1"/>
          </p:cNvSpPr>
          <p:nvPr/>
        </p:nvSpPr>
        <p:spPr bwMode="auto">
          <a:xfrm>
            <a:off x="492152" y="2580031"/>
            <a:ext cx="8378825" cy="2801409"/>
          </a:xfrm>
          <a:prstGeom prst="rect">
            <a:avLst/>
          </a:prstGeom>
          <a:noFill/>
          <a:ln w="9525">
            <a:noFill/>
            <a:miter lim="800000"/>
            <a:headEnd/>
            <a:tailEnd/>
          </a:ln>
        </p:spPr>
        <p:txBody>
          <a:bodyPr lIns="92075" tIns="46038" rIns="92075" bIns="46038">
            <a:spAutoFit/>
          </a:bodyPr>
          <a:lstStyle/>
          <a:p>
            <a:pPr eaLnBrk="0" hangingPunct="0"/>
            <a:r>
              <a:rPr lang="en-US" altLang="zh-CN" sz="1600" b="1" dirty="0">
                <a:solidFill>
                  <a:srgbClr val="000000"/>
                </a:solidFill>
                <a:latin typeface="Arial" pitchFamily="34" charset="0"/>
                <a:ea typeface="ＭＳ Ｐゴシック" pitchFamily="34" charset="-128"/>
              </a:rPr>
              <a:t>{    </a:t>
            </a:r>
            <a:r>
              <a:rPr lang="en-US" altLang="zh-CN" sz="1600" b="1" dirty="0" err="1">
                <a:solidFill>
                  <a:srgbClr val="000000"/>
                </a:solidFill>
                <a:latin typeface="Arial" pitchFamily="34" charset="0"/>
                <a:ea typeface="ＭＳ Ｐゴシック" pitchFamily="34" charset="-128"/>
              </a:rPr>
              <a:t>int</a:t>
            </a:r>
            <a:r>
              <a:rPr lang="en-US" altLang="zh-CN" sz="1600" b="1" dirty="0">
                <a:solidFill>
                  <a:srgbClr val="000000"/>
                </a:solidFill>
                <a:latin typeface="Arial" pitchFamily="34" charset="0"/>
                <a:ea typeface="ＭＳ Ｐゴシック" pitchFamily="34" charset="-128"/>
              </a:rPr>
              <a:t> </a:t>
            </a:r>
            <a:r>
              <a:rPr lang="en-US" altLang="zh-CN" sz="1600" b="1" dirty="0" err="1">
                <a:solidFill>
                  <a:srgbClr val="000000"/>
                </a:solidFill>
                <a:latin typeface="Arial" pitchFamily="34" charset="0"/>
                <a:ea typeface="ＭＳ Ｐゴシック" pitchFamily="34" charset="-128"/>
              </a:rPr>
              <a:t>i</a:t>
            </a:r>
            <a:r>
              <a:rPr lang="en-US" altLang="zh-CN" sz="1600" b="1" dirty="0">
                <a:solidFill>
                  <a:srgbClr val="000000"/>
                </a:solidFill>
                <a:latin typeface="Arial" pitchFamily="34" charset="0"/>
                <a:ea typeface="ＭＳ Ｐゴシック" pitchFamily="34" charset="-128"/>
              </a:rPr>
              <a:t>; 	  double x, pi, sum = 0.0; </a:t>
            </a:r>
          </a:p>
          <a:p>
            <a:pPr eaLnBrk="0" hangingPunct="0"/>
            <a:r>
              <a:rPr lang="en-US" altLang="zh-CN" sz="1600" b="1" dirty="0">
                <a:solidFill>
                  <a:srgbClr val="000000"/>
                </a:solidFill>
                <a:latin typeface="Arial" pitchFamily="34" charset="0"/>
                <a:ea typeface="ＭＳ Ｐゴシック" pitchFamily="34" charset="-128"/>
              </a:rPr>
              <a:t>      step = 1.0/(double) </a:t>
            </a:r>
            <a:r>
              <a:rPr lang="en-US" altLang="zh-CN" sz="1600" b="1" dirty="0" err="1">
                <a:solidFill>
                  <a:srgbClr val="000000"/>
                </a:solidFill>
                <a:latin typeface="Arial" pitchFamily="34" charset="0"/>
                <a:ea typeface="ＭＳ Ｐゴシック" pitchFamily="34" charset="-128"/>
              </a:rPr>
              <a:t>num_steps</a:t>
            </a:r>
            <a:r>
              <a:rPr lang="en-US" altLang="zh-CN" sz="1600" b="1" dirty="0">
                <a:solidFill>
                  <a:srgbClr val="000000"/>
                </a:solidFill>
                <a:latin typeface="Arial" pitchFamily="34" charset="0"/>
                <a:ea typeface="ＭＳ Ｐゴシック" pitchFamily="34" charset="-128"/>
              </a:rPr>
              <a:t>;</a:t>
            </a:r>
          </a:p>
          <a:p>
            <a:pPr eaLnBrk="0" hangingPunct="0"/>
            <a:r>
              <a:rPr lang="en-US" altLang="zh-CN" sz="1600" b="1" dirty="0">
                <a:solidFill>
                  <a:srgbClr val="740000"/>
                </a:solidFill>
                <a:latin typeface="Arial" pitchFamily="34" charset="0"/>
                <a:ea typeface="ＭＳ Ｐゴシック" pitchFamily="34" charset="-128"/>
              </a:rPr>
              <a:t>      </a:t>
            </a:r>
            <a:r>
              <a:rPr lang="en-US" altLang="zh-CN" sz="1600" b="1" dirty="0">
                <a:solidFill>
                  <a:srgbClr val="C00000"/>
                </a:solidFill>
                <a:latin typeface="Arial" pitchFamily="34" charset="0"/>
                <a:ea typeface="ＭＳ Ｐゴシック" pitchFamily="34" charset="-128"/>
              </a:rPr>
              <a:t>#pragma </a:t>
            </a:r>
            <a:r>
              <a:rPr lang="en-US" altLang="zh-CN" sz="1600" b="1" dirty="0" err="1">
                <a:solidFill>
                  <a:srgbClr val="C00000"/>
                </a:solidFill>
                <a:latin typeface="Arial" pitchFamily="34" charset="0"/>
                <a:ea typeface="ＭＳ Ｐゴシック" pitchFamily="34" charset="-128"/>
              </a:rPr>
              <a:t>omp</a:t>
            </a:r>
            <a:r>
              <a:rPr lang="en-US" altLang="zh-CN" sz="1600" b="1" dirty="0">
                <a:solidFill>
                  <a:srgbClr val="C00000"/>
                </a:solidFill>
                <a:latin typeface="Arial" pitchFamily="34" charset="0"/>
                <a:ea typeface="ＭＳ Ｐゴシック" pitchFamily="34" charset="-128"/>
              </a:rPr>
              <a:t> target map(sum)</a:t>
            </a:r>
          </a:p>
          <a:p>
            <a:pPr eaLnBrk="0" hangingPunct="0"/>
            <a:r>
              <a:rPr lang="en-US" altLang="zh-CN" sz="1600" b="1" dirty="0">
                <a:solidFill>
                  <a:srgbClr val="C00000"/>
                </a:solidFill>
                <a:latin typeface="Arial" pitchFamily="34" charset="0"/>
                <a:ea typeface="ＭＳ Ｐゴシック" pitchFamily="34" charset="-128"/>
              </a:rPr>
              <a:t>      #pragma </a:t>
            </a:r>
            <a:r>
              <a:rPr lang="en-US" altLang="zh-CN" sz="1600" b="1" dirty="0" err="1">
                <a:solidFill>
                  <a:srgbClr val="C00000"/>
                </a:solidFill>
                <a:latin typeface="Arial" pitchFamily="34" charset="0"/>
                <a:ea typeface="ＭＳ Ｐゴシック" pitchFamily="34" charset="-128"/>
              </a:rPr>
              <a:t>omp</a:t>
            </a:r>
            <a:r>
              <a:rPr lang="en-US" altLang="zh-CN" sz="1600" b="1" dirty="0">
                <a:solidFill>
                  <a:srgbClr val="C00000"/>
                </a:solidFill>
                <a:latin typeface="Arial" pitchFamily="34" charset="0"/>
                <a:ea typeface="ＭＳ Ｐゴシック" pitchFamily="34" charset="-128"/>
              </a:rPr>
              <a:t> teams distribute parallel for </a:t>
            </a:r>
            <a:r>
              <a:rPr lang="en-US" altLang="zh-CN" sz="1600" b="1" dirty="0" err="1">
                <a:solidFill>
                  <a:srgbClr val="C00000"/>
                </a:solidFill>
                <a:latin typeface="Arial" pitchFamily="34" charset="0"/>
                <a:ea typeface="ＭＳ Ｐゴシック" pitchFamily="34" charset="-128"/>
              </a:rPr>
              <a:t>simd</a:t>
            </a:r>
            <a:r>
              <a:rPr lang="en-US" altLang="zh-CN" sz="1600" b="1" dirty="0">
                <a:solidFill>
                  <a:srgbClr val="C00000"/>
                </a:solidFill>
                <a:latin typeface="Arial" pitchFamily="34" charset="0"/>
                <a:ea typeface="ＭＳ Ｐゴシック" pitchFamily="34" charset="-128"/>
              </a:rPr>
              <a:t> \</a:t>
            </a:r>
          </a:p>
          <a:p>
            <a:pPr eaLnBrk="0" hangingPunct="0"/>
            <a:r>
              <a:rPr lang="en-US" altLang="zh-CN" sz="1600" b="1" dirty="0">
                <a:solidFill>
                  <a:srgbClr val="C00000"/>
                </a:solidFill>
                <a:latin typeface="Arial" pitchFamily="34" charset="0"/>
                <a:ea typeface="ＭＳ Ｐゴシック" pitchFamily="34" charset="-128"/>
              </a:rPr>
              <a:t>                                 reduction(+: sum) private(x)</a:t>
            </a:r>
          </a:p>
          <a:p>
            <a:pPr eaLnBrk="0" hangingPunct="0"/>
            <a:r>
              <a:rPr lang="en-US" altLang="zh-CN" sz="1600" b="1" dirty="0">
                <a:solidFill>
                  <a:srgbClr val="000000"/>
                </a:solidFill>
                <a:latin typeface="Arial" pitchFamily="34" charset="0"/>
                <a:ea typeface="ＭＳ Ｐゴシック" pitchFamily="34" charset="-128"/>
              </a:rPr>
              <a:t>	    for (</a:t>
            </a:r>
            <a:r>
              <a:rPr lang="en-US" altLang="zh-CN" sz="1600" b="1" dirty="0" err="1">
                <a:solidFill>
                  <a:srgbClr val="000000"/>
                </a:solidFill>
                <a:latin typeface="Arial" pitchFamily="34" charset="0"/>
                <a:ea typeface="ＭＳ Ｐゴシック" pitchFamily="34" charset="-128"/>
              </a:rPr>
              <a:t>i</a:t>
            </a:r>
            <a:r>
              <a:rPr lang="en-US" altLang="zh-CN" sz="1600" b="1" dirty="0">
                <a:solidFill>
                  <a:srgbClr val="000000"/>
                </a:solidFill>
                <a:latin typeface="Arial" pitchFamily="34" charset="0"/>
                <a:ea typeface="ＭＳ Ｐゴシック" pitchFamily="34" charset="-128"/>
              </a:rPr>
              <a:t>=0; </a:t>
            </a:r>
            <a:r>
              <a:rPr lang="en-US" altLang="zh-CN" sz="1600" b="1" dirty="0" err="1">
                <a:solidFill>
                  <a:srgbClr val="000000"/>
                </a:solidFill>
                <a:latin typeface="Arial" pitchFamily="34" charset="0"/>
                <a:ea typeface="ＭＳ Ｐゴシック" pitchFamily="34" charset="-128"/>
              </a:rPr>
              <a:t>i</a:t>
            </a:r>
            <a:r>
              <a:rPr lang="en-US" altLang="zh-CN" sz="1600" b="1" dirty="0">
                <a:solidFill>
                  <a:srgbClr val="000000"/>
                </a:solidFill>
                <a:latin typeface="Arial" pitchFamily="34" charset="0"/>
                <a:ea typeface="ＭＳ Ｐゴシック" pitchFamily="34" charset="-128"/>
              </a:rPr>
              <a:t>&lt; </a:t>
            </a:r>
            <a:r>
              <a:rPr lang="en-US" altLang="zh-CN" sz="1600" b="1" dirty="0" err="1">
                <a:solidFill>
                  <a:srgbClr val="000000"/>
                </a:solidFill>
                <a:latin typeface="Arial" pitchFamily="34" charset="0"/>
                <a:ea typeface="ＭＳ Ｐゴシック" pitchFamily="34" charset="-128"/>
              </a:rPr>
              <a:t>num_steps</a:t>
            </a:r>
            <a:r>
              <a:rPr lang="en-US" altLang="zh-CN" sz="1600" b="1" dirty="0">
                <a:solidFill>
                  <a:srgbClr val="000000"/>
                </a:solidFill>
                <a:latin typeface="Arial" pitchFamily="34" charset="0"/>
                <a:ea typeface="ＭＳ Ｐゴシック" pitchFamily="34" charset="-128"/>
              </a:rPr>
              <a:t>; </a:t>
            </a:r>
            <a:r>
              <a:rPr lang="en-US" altLang="zh-CN" sz="1600" b="1" dirty="0" err="1">
                <a:solidFill>
                  <a:srgbClr val="000000"/>
                </a:solidFill>
                <a:latin typeface="Arial" pitchFamily="34" charset="0"/>
                <a:ea typeface="ＭＳ Ｐゴシック" pitchFamily="34" charset="-128"/>
              </a:rPr>
              <a:t>i</a:t>
            </a:r>
            <a:r>
              <a:rPr lang="en-US" altLang="zh-CN" sz="1600" b="1" dirty="0">
                <a:solidFill>
                  <a:srgbClr val="000000"/>
                </a:solidFill>
                <a:latin typeface="Arial" pitchFamily="34" charset="0"/>
                <a:ea typeface="ＭＳ Ｐゴシック" pitchFamily="34" charset="-128"/>
              </a:rPr>
              <a:t>++){</a:t>
            </a:r>
          </a:p>
          <a:p>
            <a:pPr eaLnBrk="0" hangingPunct="0"/>
            <a:r>
              <a:rPr lang="en-US" altLang="zh-CN" sz="1600" b="1" dirty="0">
                <a:solidFill>
                  <a:srgbClr val="000000"/>
                </a:solidFill>
                <a:latin typeface="Arial" pitchFamily="34" charset="0"/>
                <a:ea typeface="ＭＳ Ｐゴシック" pitchFamily="34" charset="-128"/>
              </a:rPr>
              <a:t>		  x = (i+0.5)*step;</a:t>
            </a:r>
          </a:p>
          <a:p>
            <a:pPr eaLnBrk="0" hangingPunct="0"/>
            <a:r>
              <a:rPr lang="en-US" altLang="zh-CN" sz="1600" b="1" dirty="0">
                <a:solidFill>
                  <a:srgbClr val="000000"/>
                </a:solidFill>
                <a:latin typeface="Arial" pitchFamily="34" charset="0"/>
                <a:ea typeface="ＭＳ Ｐゴシック" pitchFamily="34" charset="-128"/>
              </a:rPr>
              <a:t>		  sum = sum + 4.0/(1.0+x*x);</a:t>
            </a:r>
          </a:p>
          <a:p>
            <a:pPr eaLnBrk="0" hangingPunct="0"/>
            <a:r>
              <a:rPr lang="en-US" altLang="zh-CN" sz="1600" b="1" dirty="0">
                <a:solidFill>
                  <a:srgbClr val="000000"/>
                </a:solidFill>
                <a:latin typeface="Arial" pitchFamily="34" charset="0"/>
                <a:ea typeface="ＭＳ Ｐゴシック" pitchFamily="34" charset="-128"/>
              </a:rPr>
              <a:t>	    }</a:t>
            </a:r>
            <a:endParaRPr lang="en-US" altLang="zh-CN" sz="1600" b="1" dirty="0">
              <a:solidFill>
                <a:srgbClr val="C00000"/>
              </a:solidFill>
              <a:latin typeface="Arial" pitchFamily="34" charset="0"/>
              <a:ea typeface="ＭＳ Ｐゴシック" pitchFamily="34" charset="-128"/>
            </a:endParaRPr>
          </a:p>
          <a:p>
            <a:pPr eaLnBrk="0" hangingPunct="0"/>
            <a:r>
              <a:rPr lang="en-US" altLang="zh-CN" sz="1600" b="1" dirty="0">
                <a:solidFill>
                  <a:srgbClr val="740000"/>
                </a:solidFill>
                <a:latin typeface="Arial" pitchFamily="34" charset="0"/>
                <a:ea typeface="ＭＳ Ｐゴシック" pitchFamily="34" charset="-128"/>
              </a:rPr>
              <a:t>       </a:t>
            </a:r>
            <a:r>
              <a:rPr lang="en-US" altLang="zh-CN" sz="1600" b="1" dirty="0">
                <a:solidFill>
                  <a:srgbClr val="000000"/>
                </a:solidFill>
                <a:latin typeface="Arial" pitchFamily="34" charset="0"/>
                <a:ea typeface="ＭＳ Ｐゴシック" pitchFamily="34" charset="-128"/>
              </a:rPr>
              <a:t>pi = step * sum;</a:t>
            </a:r>
          </a:p>
          <a:p>
            <a:pPr eaLnBrk="0" hangingPunct="0"/>
            <a:r>
              <a:rPr lang="en-US" altLang="zh-CN" sz="1600" b="1" dirty="0">
                <a:solidFill>
                  <a:srgbClr val="000000"/>
                </a:solidFill>
                <a:latin typeface="Arial" pitchFamily="34" charset="0"/>
                <a:ea typeface="ＭＳ Ｐゴシック" pitchFamily="34" charset="-128"/>
              </a:rPr>
              <a:t>}</a:t>
            </a:r>
          </a:p>
        </p:txBody>
      </p:sp>
    </p:spTree>
    <p:extLst>
      <p:ext uri="{BB962C8B-B14F-4D97-AF65-F5344CB8AC3E}">
        <p14:creationId xmlns:p14="http://schemas.microsoft.com/office/powerpoint/2010/main" val="237036702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9" y="90488"/>
            <a:ext cx="8237538" cy="889000"/>
          </a:xfrm>
        </p:spPr>
        <p:txBody>
          <a:bodyPr/>
          <a:lstStyle/>
          <a:p>
            <a:r>
              <a:rPr lang="en-US" sz="3200"/>
              <a:t>Commonly used clauses on </a:t>
            </a:r>
            <a:br>
              <a:rPr lang="en-US" sz="3200"/>
            </a:br>
            <a:r>
              <a:rPr lang="en-US" sz="2800"/>
              <a:t>teams distribute parallel for </a:t>
            </a:r>
            <a:r>
              <a:rPr lang="en-US" sz="2800" err="1"/>
              <a:t>simd</a:t>
            </a:r>
            <a:endParaRPr lang="en-US" sz="2800"/>
          </a:p>
        </p:txBody>
      </p:sp>
      <p:sp>
        <p:nvSpPr>
          <p:cNvPr id="4" name="Content Placeholder 2"/>
          <p:cNvSpPr txBox="1">
            <a:spLocks/>
          </p:cNvSpPr>
          <p:nvPr/>
        </p:nvSpPr>
        <p:spPr>
          <a:xfrm>
            <a:off x="166689" y="1081088"/>
            <a:ext cx="8469311" cy="562451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The basic construct is:</a:t>
            </a:r>
          </a:p>
          <a:p>
            <a:pPr marL="857250" lvl="2" indent="0">
              <a:buNone/>
            </a:pPr>
            <a:r>
              <a:rPr lang="en-US" sz="1800" b="1"/>
              <a:t>#pragma </a:t>
            </a:r>
            <a:r>
              <a:rPr lang="en-US" sz="1800" b="1" err="1"/>
              <a:t>omp</a:t>
            </a:r>
            <a:r>
              <a:rPr lang="en-US" sz="1800" b="1"/>
              <a:t> teams distribute parallel for </a:t>
            </a:r>
            <a:r>
              <a:rPr lang="en-US" sz="1800" b="1" err="1"/>
              <a:t>simd</a:t>
            </a:r>
            <a:r>
              <a:rPr lang="en-US" sz="1800" b="1"/>
              <a:t> </a:t>
            </a:r>
            <a:r>
              <a:rPr lang="en-US" sz="1800" i="1"/>
              <a:t>[clause[[</a:t>
            </a:r>
            <a:r>
              <a:rPr lang="en-US" sz="1800" b="1"/>
              <a:t>,</a:t>
            </a:r>
            <a:r>
              <a:rPr lang="en-US" sz="1800" i="1"/>
              <a:t>]clause]...]</a:t>
            </a:r>
          </a:p>
          <a:p>
            <a:pPr marL="857250" lvl="2" indent="0">
              <a:buNone/>
            </a:pPr>
            <a:r>
              <a:rPr lang="en-US" sz="1800" i="1"/>
              <a:t>for-loops </a:t>
            </a:r>
            <a:endParaRPr lang="en-US" sz="1800"/>
          </a:p>
          <a:p>
            <a:pPr fontAlgn="auto">
              <a:spcAft>
                <a:spcPts val="0"/>
              </a:spcAft>
            </a:pPr>
            <a:r>
              <a:rPr lang="en-US" sz="2400"/>
              <a:t>The most commonly used clauses are:</a:t>
            </a:r>
          </a:p>
          <a:p>
            <a:pPr lvl="1"/>
            <a:r>
              <a:rPr lang="en-US" sz="2000" b="1"/>
              <a:t>private(</a:t>
            </a:r>
            <a:r>
              <a:rPr lang="en-US" sz="2000" i="1"/>
              <a:t>list</a:t>
            </a:r>
            <a:r>
              <a:rPr lang="en-US" sz="2000" b="1"/>
              <a:t>)     </a:t>
            </a:r>
            <a:r>
              <a:rPr lang="en-US" sz="2000" b="1" err="1"/>
              <a:t>firstprivate</a:t>
            </a:r>
            <a:r>
              <a:rPr lang="en-US" sz="2000" b="1"/>
              <a:t>(</a:t>
            </a:r>
            <a:r>
              <a:rPr lang="en-US" sz="2000" i="1"/>
              <a:t>list</a:t>
            </a:r>
            <a:r>
              <a:rPr lang="en-US" sz="2000" b="1"/>
              <a:t>)   </a:t>
            </a:r>
            <a:r>
              <a:rPr lang="en-US" sz="2000" b="1" err="1"/>
              <a:t>lastprivate</a:t>
            </a:r>
            <a:r>
              <a:rPr lang="en-US" sz="2000" b="1"/>
              <a:t>(</a:t>
            </a:r>
            <a:r>
              <a:rPr lang="en-US" sz="2000" i="1"/>
              <a:t>list</a:t>
            </a:r>
            <a:r>
              <a:rPr lang="en-US" sz="2000" b="1"/>
              <a:t>)  shared(</a:t>
            </a:r>
            <a:r>
              <a:rPr lang="en-US" sz="2000" i="1"/>
              <a:t>list</a:t>
            </a:r>
            <a:r>
              <a:rPr lang="en-US" sz="2000" b="1"/>
              <a:t>) </a:t>
            </a:r>
          </a:p>
          <a:p>
            <a:pPr lvl="2"/>
            <a:r>
              <a:rPr lang="en-US" sz="1600"/>
              <a:t>behave as data environment clauses in the rest of OpenMP, but note values are only created or copied into the region, not back out “at the end”.</a:t>
            </a:r>
          </a:p>
          <a:p>
            <a:pPr lvl="1"/>
            <a:r>
              <a:rPr lang="en-US" sz="2000" b="1"/>
              <a:t>reduction(</a:t>
            </a:r>
            <a:r>
              <a:rPr lang="en-US" sz="2000" i="1"/>
              <a:t>reduction-identifier </a:t>
            </a:r>
            <a:r>
              <a:rPr lang="en-US" sz="2000" b="1"/>
              <a:t>: </a:t>
            </a:r>
            <a:r>
              <a:rPr lang="en-US" sz="2000" i="1"/>
              <a:t>list</a:t>
            </a:r>
            <a:r>
              <a:rPr lang="en-US" sz="2000" b="1"/>
              <a:t>) </a:t>
            </a:r>
          </a:p>
          <a:p>
            <a:pPr lvl="2"/>
            <a:r>
              <a:rPr lang="en-US" sz="1600"/>
              <a:t>behaves as in the rest of </a:t>
            </a:r>
            <a:r>
              <a:rPr lang="en-US" sz="1600" err="1"/>
              <a:t>OpenMP</a:t>
            </a:r>
            <a:r>
              <a:rPr lang="en-US" sz="1600"/>
              <a:t> </a:t>
            </a:r>
            <a:r>
              <a:rPr lang="mr-IN" sz="1600"/>
              <a:t>…</a:t>
            </a:r>
            <a:r>
              <a:rPr lang="en-US" sz="1600"/>
              <a:t> </a:t>
            </a:r>
            <a:r>
              <a:rPr lang="en-US" sz="1600" u="sng"/>
              <a:t>but the variable must appear in a map(</a:t>
            </a:r>
            <a:r>
              <a:rPr lang="en-US" sz="1600" u="sng" err="1"/>
              <a:t>tofrom</a:t>
            </a:r>
            <a:r>
              <a:rPr lang="en-US" sz="1600" u="sng"/>
              <a:t>) clause on the associated target construct </a:t>
            </a:r>
            <a:r>
              <a:rPr lang="en-US" sz="1600"/>
              <a:t>in order to get the value back out at the end</a:t>
            </a:r>
          </a:p>
          <a:p>
            <a:pPr lvl="1"/>
            <a:r>
              <a:rPr lang="en-US" sz="2000" b="1"/>
              <a:t>collapse(</a:t>
            </a:r>
            <a:r>
              <a:rPr lang="en-US" sz="2000" i="1"/>
              <a:t>n</a:t>
            </a:r>
            <a:r>
              <a:rPr lang="en-US" sz="2000" b="1"/>
              <a:t>) </a:t>
            </a:r>
          </a:p>
          <a:p>
            <a:pPr lvl="2"/>
            <a:r>
              <a:rPr lang="en-US" sz="1600"/>
              <a:t>Combines loops before the distribute directive splits up the iterations between teams</a:t>
            </a:r>
          </a:p>
          <a:p>
            <a:pPr lvl="1"/>
            <a:r>
              <a:rPr lang="en-US" sz="2000" b="1" err="1"/>
              <a:t>dist_schedule</a:t>
            </a:r>
            <a:r>
              <a:rPr lang="en-US" sz="2000" b="1"/>
              <a:t>(</a:t>
            </a:r>
            <a:r>
              <a:rPr lang="en-US" sz="2000" i="1"/>
              <a:t>kind[</a:t>
            </a:r>
            <a:r>
              <a:rPr lang="en-US" sz="2000" b="1"/>
              <a:t>, </a:t>
            </a:r>
            <a:r>
              <a:rPr lang="en-US" sz="2000" i="1" err="1"/>
              <a:t>chunk_size</a:t>
            </a:r>
            <a:r>
              <a:rPr lang="en-US" sz="2000" i="1"/>
              <a:t>]</a:t>
            </a:r>
            <a:r>
              <a:rPr lang="en-US" sz="2000" b="1"/>
              <a:t>) </a:t>
            </a:r>
          </a:p>
          <a:p>
            <a:pPr lvl="2"/>
            <a:r>
              <a:rPr lang="en-US" sz="1600"/>
              <a:t>only supports kind= static. Otherwise works the same as when applied to a for construct.  Note: this applies to the operation of the distribute directive and controls distribution of loop iterations onto teams (NOT the distribution of loop iterations inside a team).</a:t>
            </a:r>
            <a:endParaRPr lang="en-US" sz="2000"/>
          </a:p>
          <a:p>
            <a:pPr lvl="1" fontAlgn="auto">
              <a:spcAft>
                <a:spcPts val="0"/>
              </a:spcAft>
            </a:pPr>
            <a:endParaRPr lang="en-US" sz="2000"/>
          </a:p>
        </p:txBody>
      </p:sp>
    </p:spTree>
    <p:extLst>
      <p:ext uri="{BB962C8B-B14F-4D97-AF65-F5344CB8AC3E}">
        <p14:creationId xmlns:p14="http://schemas.microsoft.com/office/powerpoint/2010/main" val="15380635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a:t>
            </a:r>
          </a:p>
        </p:txBody>
      </p:sp>
      <p:sp>
        <p:nvSpPr>
          <p:cNvPr id="3" name="Content Placeholder 2"/>
          <p:cNvSpPr>
            <a:spLocks noGrp="1"/>
          </p:cNvSpPr>
          <p:nvPr>
            <p:ph idx="1"/>
          </p:nvPr>
        </p:nvSpPr>
        <p:spPr>
          <a:xfrm>
            <a:off x="455613" y="877439"/>
            <a:ext cx="8451904" cy="2090092"/>
          </a:xfrm>
        </p:spPr>
        <p:txBody>
          <a:bodyPr/>
          <a:lstStyle/>
          <a:p>
            <a:r>
              <a:rPr lang="en-US" dirty="0"/>
              <a:t>Modify your Jacobi solver to use the </a:t>
            </a:r>
            <a:r>
              <a:rPr lang="en-US" b="1" dirty="0"/>
              <a:t>teams</a:t>
            </a:r>
            <a:r>
              <a:rPr lang="en-US" dirty="0"/>
              <a:t> </a:t>
            </a:r>
            <a:r>
              <a:rPr lang="en-US" b="1" dirty="0"/>
              <a:t>distribute</a:t>
            </a:r>
            <a:r>
              <a:rPr lang="en-US" dirty="0"/>
              <a:t> </a:t>
            </a:r>
            <a:r>
              <a:rPr lang="en-US" b="1" dirty="0"/>
              <a:t>parallel for </a:t>
            </a:r>
            <a:r>
              <a:rPr lang="en-US" b="1" dirty="0" err="1"/>
              <a:t>simd</a:t>
            </a:r>
            <a:r>
              <a:rPr lang="en-US" b="1"/>
              <a:t> </a:t>
            </a:r>
            <a:r>
              <a:rPr lang="en-US"/>
              <a:t>construct.</a:t>
            </a:r>
            <a:r>
              <a:rPr lang="en-US" dirty="0"/>
              <a:t>  </a:t>
            </a:r>
          </a:p>
          <a:p>
            <a:r>
              <a:rPr lang="en-US" dirty="0"/>
              <a:t>Compare the runtimes of our </a:t>
            </a:r>
            <a:r>
              <a:rPr lang="en-US" dirty="0" err="1"/>
              <a:t>jacobi</a:t>
            </a:r>
            <a:r>
              <a:rPr lang="en-US" dirty="0"/>
              <a:t> solvers and use </a:t>
            </a:r>
            <a:r>
              <a:rPr lang="en-US" dirty="0" err="1"/>
              <a:t>Nvprof</a:t>
            </a:r>
            <a:r>
              <a:rPr lang="en-US" dirty="0"/>
              <a:t> to understand how the two program execute.</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77</a:t>
            </a:fld>
            <a:endParaRPr lang="en-US">
              <a:solidFill>
                <a:srgbClr val="000000"/>
              </a:solidFill>
              <a:latin typeface="Tahoma" pitchFamily="34" charset="0"/>
              <a:cs typeface="Arial" pitchFamily="34" charset="0"/>
            </a:endParaRPr>
          </a:p>
        </p:txBody>
      </p:sp>
    </p:spTree>
    <p:extLst>
      <p:ext uri="{BB962C8B-B14F-4D97-AF65-F5344CB8AC3E}">
        <p14:creationId xmlns:p14="http://schemas.microsoft.com/office/powerpoint/2010/main" val="214515283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a:t>Jacobi Solver (Par </a:t>
            </a:r>
            <a:r>
              <a:rPr lang="en-US" err="1"/>
              <a:t>Targ</a:t>
            </a:r>
            <a:r>
              <a:rPr lang="en-US"/>
              <a:t>, 1/2)</a:t>
            </a:r>
          </a:p>
        </p:txBody>
      </p:sp>
      <p:sp>
        <p:nvSpPr>
          <p:cNvPr id="3" name="Content Placeholder 2"/>
          <p:cNvSpPr>
            <a:spLocks noGrp="1"/>
          </p:cNvSpPr>
          <p:nvPr>
            <p:ph idx="1"/>
          </p:nvPr>
        </p:nvSpPr>
        <p:spPr>
          <a:xfrm>
            <a:off x="309562" y="1035723"/>
            <a:ext cx="8313156" cy="5690958"/>
          </a:xfrm>
        </p:spPr>
        <p:txBody>
          <a:bodyPr>
            <a:noAutofit/>
          </a:bodyPr>
          <a:lstStyle/>
          <a:p>
            <a:pPr marL="0" indent="0">
              <a:buNone/>
            </a:pPr>
            <a:r>
              <a:rPr lang="en-US" sz="1800"/>
              <a:t> while((</a:t>
            </a:r>
            <a:r>
              <a:rPr lang="en-US" sz="1800" err="1"/>
              <a:t>conv</a:t>
            </a:r>
            <a:r>
              <a:rPr lang="en-US" sz="1800"/>
              <a:t> &gt; TOL) &amp;&amp; (</a:t>
            </a:r>
            <a:r>
              <a:rPr lang="en-US" sz="1800" err="1"/>
              <a:t>iters</a:t>
            </a:r>
            <a:r>
              <a:rPr lang="en-US" sz="1800"/>
              <a:t>&lt;MAX_ITERS))</a:t>
            </a:r>
          </a:p>
          <a:p>
            <a:pPr marL="0" indent="0">
              <a:buNone/>
            </a:pPr>
            <a:r>
              <a:rPr lang="en-US" sz="1800"/>
              <a:t>   {</a:t>
            </a:r>
          </a:p>
          <a:p>
            <a:pPr marL="0" indent="0">
              <a:buNone/>
            </a:pPr>
            <a:r>
              <a:rPr lang="en-US" sz="1800"/>
              <a:t>     </a:t>
            </a:r>
            <a:r>
              <a:rPr lang="en-US" sz="1800" err="1"/>
              <a:t>iters</a:t>
            </a:r>
            <a:r>
              <a:rPr lang="en-US" sz="1800"/>
              <a:t>++;</a:t>
            </a:r>
          </a:p>
          <a:p>
            <a:pPr marL="0" lvl="0" indent="0">
              <a:buNone/>
            </a:pPr>
            <a:r>
              <a:rPr lang="en-US" sz="1800" b="1">
                <a:solidFill>
                  <a:srgbClr val="800000"/>
                </a:solidFill>
              </a:rPr>
              <a:t>#pragma </a:t>
            </a:r>
            <a:r>
              <a:rPr lang="en-US" sz="1800" b="1" err="1">
                <a:solidFill>
                  <a:srgbClr val="800000"/>
                </a:solidFill>
              </a:rPr>
              <a:t>omp</a:t>
            </a:r>
            <a:r>
              <a:rPr lang="en-US" sz="1800" b="1">
                <a:solidFill>
                  <a:srgbClr val="800000"/>
                </a:solidFill>
              </a:rPr>
              <a:t> target map(</a:t>
            </a:r>
            <a:r>
              <a:rPr lang="en-US" sz="1800" b="1" err="1">
                <a:solidFill>
                  <a:srgbClr val="800000"/>
                </a:solidFill>
              </a:rPr>
              <a:t>tofrom:xnew</a:t>
            </a:r>
            <a:r>
              <a:rPr lang="en-US" sz="1800" b="1">
                <a:solidFill>
                  <a:srgbClr val="800000"/>
                </a:solidFill>
              </a:rPr>
              <a:t>[0:Ndim],</a:t>
            </a:r>
            <a:r>
              <a:rPr lang="en-US" sz="1800" b="1" err="1">
                <a:solidFill>
                  <a:srgbClr val="800000"/>
                </a:solidFill>
              </a:rPr>
              <a:t>xold</a:t>
            </a:r>
            <a:r>
              <a:rPr lang="en-US" sz="1800" b="1">
                <a:solidFill>
                  <a:srgbClr val="800000"/>
                </a:solidFill>
              </a:rPr>
              <a:t>[0:Ndim]) \</a:t>
            </a:r>
          </a:p>
          <a:p>
            <a:pPr marL="0" indent="0">
              <a:buNone/>
            </a:pPr>
            <a:r>
              <a:rPr lang="en-US" sz="1800" b="1">
                <a:solidFill>
                  <a:srgbClr val="800000"/>
                </a:solidFill>
              </a:rPr>
              <a:t>                        map(</a:t>
            </a:r>
            <a:r>
              <a:rPr lang="en-US" sz="1800" b="1" err="1">
                <a:solidFill>
                  <a:srgbClr val="800000"/>
                </a:solidFill>
              </a:rPr>
              <a:t>to:A</a:t>
            </a:r>
            <a:r>
              <a:rPr lang="en-US" sz="1800" b="1">
                <a:solidFill>
                  <a:srgbClr val="800000"/>
                </a:solidFill>
              </a:rPr>
              <a:t>[0:Ndim*</a:t>
            </a:r>
            <a:r>
              <a:rPr lang="en-US" sz="1800" b="1" err="1">
                <a:solidFill>
                  <a:srgbClr val="800000"/>
                </a:solidFill>
              </a:rPr>
              <a:t>Ndim</a:t>
            </a:r>
            <a:r>
              <a:rPr lang="en-US" sz="1800" b="1">
                <a:solidFill>
                  <a:srgbClr val="800000"/>
                </a:solidFill>
              </a:rPr>
              <a:t>], b[0:Ndim])</a:t>
            </a:r>
          </a:p>
          <a:p>
            <a:pPr marL="0" indent="0">
              <a:buNone/>
            </a:pPr>
            <a:r>
              <a:rPr lang="en-US" sz="1800" b="1">
                <a:solidFill>
                  <a:srgbClr val="800000"/>
                </a:solidFill>
              </a:rPr>
              <a:t>#pragma </a:t>
            </a:r>
            <a:r>
              <a:rPr lang="en-US" sz="1800" b="1" err="1">
                <a:solidFill>
                  <a:srgbClr val="800000"/>
                </a:solidFill>
              </a:rPr>
              <a:t>omp</a:t>
            </a:r>
            <a:r>
              <a:rPr lang="en-US" sz="1800" b="1">
                <a:solidFill>
                  <a:srgbClr val="800000"/>
                </a:solidFill>
              </a:rPr>
              <a:t> teams distribute parallel for </a:t>
            </a:r>
            <a:r>
              <a:rPr lang="en-US" sz="1800" b="1" err="1">
                <a:solidFill>
                  <a:srgbClr val="800000"/>
                </a:solidFill>
              </a:rPr>
              <a:t>simd</a:t>
            </a:r>
            <a:r>
              <a:rPr lang="en-US" sz="1800" b="1">
                <a:solidFill>
                  <a:srgbClr val="800000"/>
                </a:solidFill>
              </a:rPr>
              <a:t> private(</a:t>
            </a:r>
            <a:r>
              <a:rPr lang="en-US" sz="1800" b="1" err="1">
                <a:solidFill>
                  <a:srgbClr val="800000"/>
                </a:solidFill>
              </a:rPr>
              <a:t>i,j</a:t>
            </a:r>
            <a:r>
              <a:rPr lang="en-US" sz="1800" b="1">
                <a:solidFill>
                  <a:srgbClr val="800000"/>
                </a:solidFill>
              </a:rPr>
              <a:t>)</a:t>
            </a:r>
          </a:p>
          <a:p>
            <a:pPr marL="0" indent="0">
              <a:buNone/>
            </a:pPr>
            <a:r>
              <a:rPr lang="da-DK" sz="1800"/>
              <a:t>for (i=0; i&lt;</a:t>
            </a:r>
            <a:r>
              <a:rPr lang="da-DK" sz="1800" err="1"/>
              <a:t>Ndim</a:t>
            </a:r>
            <a:r>
              <a:rPr lang="da-DK" sz="1800"/>
              <a:t>; i++){</a:t>
            </a:r>
          </a:p>
          <a:p>
            <a:pPr marL="0" indent="0">
              <a:buNone/>
            </a:pPr>
            <a:r>
              <a:rPr lang="en-US" sz="1800"/>
              <a:t>         </a:t>
            </a:r>
            <a:r>
              <a:rPr lang="en-US" sz="1800" err="1"/>
              <a:t>xnew</a:t>
            </a:r>
            <a:r>
              <a:rPr lang="en-US" sz="1800"/>
              <a:t>[</a:t>
            </a:r>
            <a:r>
              <a:rPr lang="en-US" sz="1800" err="1"/>
              <a:t>i</a:t>
            </a:r>
            <a:r>
              <a:rPr lang="en-US" sz="1800"/>
              <a:t>] = (TYPE) 0.0;</a:t>
            </a:r>
          </a:p>
          <a:p>
            <a:pPr marL="0" indent="0">
              <a:buNone/>
            </a:pPr>
            <a:r>
              <a:rPr lang="da-DK" sz="1800"/>
              <a:t>         for (j=0; j&lt;</a:t>
            </a:r>
            <a:r>
              <a:rPr lang="da-DK" sz="1800" err="1"/>
              <a:t>Ndim;j</a:t>
            </a:r>
            <a:r>
              <a:rPr lang="da-DK" sz="1800"/>
              <a:t>++){</a:t>
            </a:r>
          </a:p>
          <a:p>
            <a:pPr marL="0" indent="0">
              <a:buNone/>
            </a:pPr>
            <a:r>
              <a:rPr lang="en-US" sz="1800"/>
              <a:t>             if(</a:t>
            </a:r>
            <a:r>
              <a:rPr lang="en-US" sz="1800" err="1"/>
              <a:t>i</a:t>
            </a:r>
            <a:r>
              <a:rPr lang="en-US" sz="1800"/>
              <a:t>!=j)</a:t>
            </a:r>
          </a:p>
          <a:p>
            <a:pPr marL="0" indent="0">
              <a:buNone/>
            </a:pPr>
            <a:r>
              <a:rPr lang="en-US" sz="1800"/>
              <a:t>               </a:t>
            </a:r>
            <a:r>
              <a:rPr lang="en-US" sz="1800" err="1"/>
              <a:t>xnew</a:t>
            </a:r>
            <a:r>
              <a:rPr lang="en-US" sz="1800"/>
              <a:t>[</a:t>
            </a:r>
            <a:r>
              <a:rPr lang="en-US" sz="1800" err="1"/>
              <a:t>i</a:t>
            </a:r>
            <a:r>
              <a:rPr lang="en-US" sz="1800"/>
              <a:t>]+= A[</a:t>
            </a:r>
            <a:r>
              <a:rPr lang="en-US" sz="1800" err="1"/>
              <a:t>i</a:t>
            </a:r>
            <a:r>
              <a:rPr lang="en-US" sz="1800"/>
              <a:t>*</a:t>
            </a:r>
            <a:r>
              <a:rPr lang="en-US" sz="1800" err="1"/>
              <a:t>Ndim</a:t>
            </a:r>
            <a:r>
              <a:rPr lang="en-US" sz="1800"/>
              <a:t> + j]*</a:t>
            </a:r>
            <a:r>
              <a:rPr lang="en-US" sz="1800" err="1"/>
              <a:t>xold</a:t>
            </a:r>
            <a:r>
              <a:rPr lang="en-US" sz="1800"/>
              <a:t>[j];</a:t>
            </a:r>
          </a:p>
          <a:p>
            <a:pPr marL="0" indent="0">
              <a:buNone/>
            </a:pPr>
            <a:r>
              <a:rPr lang="en-US" sz="1800"/>
              <a:t>         }</a:t>
            </a:r>
          </a:p>
          <a:p>
            <a:pPr marL="0" indent="0">
              <a:buNone/>
            </a:pPr>
            <a:r>
              <a:rPr lang="en-US" sz="1800"/>
              <a:t>         </a:t>
            </a:r>
            <a:r>
              <a:rPr lang="en-US" sz="1800" err="1"/>
              <a:t>xnew</a:t>
            </a:r>
            <a:r>
              <a:rPr lang="en-US" sz="1800"/>
              <a:t>[</a:t>
            </a:r>
            <a:r>
              <a:rPr lang="en-US" sz="1800" err="1"/>
              <a:t>i</a:t>
            </a:r>
            <a:r>
              <a:rPr lang="en-US" sz="1800"/>
              <a:t>] = (b[</a:t>
            </a:r>
            <a:r>
              <a:rPr lang="en-US" sz="1800" err="1"/>
              <a:t>i</a:t>
            </a:r>
            <a:r>
              <a:rPr lang="en-US" sz="1800"/>
              <a:t>]-</a:t>
            </a:r>
            <a:r>
              <a:rPr lang="en-US" sz="1800" err="1"/>
              <a:t>xnew</a:t>
            </a:r>
            <a:r>
              <a:rPr lang="en-US" sz="1800"/>
              <a:t>[</a:t>
            </a:r>
            <a:r>
              <a:rPr lang="en-US" sz="1800" err="1"/>
              <a:t>i</a:t>
            </a:r>
            <a:r>
              <a:rPr lang="en-US" sz="1800"/>
              <a:t>])/A[</a:t>
            </a:r>
            <a:r>
              <a:rPr lang="en-US" sz="1800" err="1"/>
              <a:t>i</a:t>
            </a:r>
            <a:r>
              <a:rPr lang="en-US" sz="1800"/>
              <a:t>*</a:t>
            </a:r>
            <a:r>
              <a:rPr lang="en-US" sz="1800" err="1"/>
              <a:t>Ndim+i</a:t>
            </a:r>
            <a:r>
              <a:rPr lang="en-US" sz="1800"/>
              <a:t>];</a:t>
            </a:r>
          </a:p>
          <a:p>
            <a:pPr marL="0" indent="0">
              <a:buNone/>
            </a:pPr>
            <a:r>
              <a:rPr lang="en-US" sz="1800"/>
              <a:t>     }</a:t>
            </a:r>
          </a:p>
          <a:p>
            <a:pPr marL="0" indent="0">
              <a:buNone/>
            </a:pPr>
            <a:r>
              <a:rPr lang="en-US" sz="1800"/>
              <a:t>  </a:t>
            </a:r>
          </a:p>
        </p:txBody>
      </p:sp>
    </p:spTree>
    <p:extLst>
      <p:ext uri="{BB962C8B-B14F-4D97-AF65-F5344CB8AC3E}">
        <p14:creationId xmlns:p14="http://schemas.microsoft.com/office/powerpoint/2010/main" val="79857503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a:t>Jacobi Solver (Par </a:t>
            </a:r>
            <a:r>
              <a:rPr lang="en-US" err="1"/>
              <a:t>Targ</a:t>
            </a:r>
            <a:r>
              <a:rPr lang="en-US"/>
              <a:t>, 2/2)</a:t>
            </a:r>
          </a:p>
        </p:txBody>
      </p:sp>
      <p:sp>
        <p:nvSpPr>
          <p:cNvPr id="4" name="Content Placeholder 2"/>
          <p:cNvSpPr txBox="1">
            <a:spLocks/>
          </p:cNvSpPr>
          <p:nvPr/>
        </p:nvSpPr>
        <p:spPr>
          <a:xfrm>
            <a:off x="309563" y="726158"/>
            <a:ext cx="8834437" cy="601385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a:t>     //</a:t>
            </a:r>
          </a:p>
          <a:p>
            <a:pPr marL="0" indent="0">
              <a:buFont typeface="Arial" pitchFamily="34" charset="0"/>
              <a:buNone/>
            </a:pPr>
            <a:r>
              <a:rPr lang="en-US" sz="1800"/>
              <a:t>     // test convergence</a:t>
            </a:r>
          </a:p>
          <a:p>
            <a:pPr marL="0" indent="0">
              <a:buFont typeface="Arial" pitchFamily="34" charset="0"/>
              <a:buNone/>
            </a:pPr>
            <a:r>
              <a:rPr lang="en-US" sz="1800"/>
              <a:t>     //</a:t>
            </a:r>
          </a:p>
          <a:p>
            <a:pPr marL="0" indent="0">
              <a:buNone/>
            </a:pPr>
            <a:r>
              <a:rPr lang="en-US" sz="1800"/>
              <a:t>     conv = 0.0;</a:t>
            </a:r>
          </a:p>
          <a:p>
            <a:pPr marL="0" indent="0">
              <a:buNone/>
            </a:pPr>
            <a:r>
              <a:rPr lang="en-US" sz="1800" b="1">
                <a:solidFill>
                  <a:srgbClr val="800000"/>
                </a:solidFill>
              </a:rPr>
              <a:t> #pragma </a:t>
            </a:r>
            <a:r>
              <a:rPr lang="en-US" sz="1800" b="1" err="1">
                <a:solidFill>
                  <a:srgbClr val="800000"/>
                </a:solidFill>
              </a:rPr>
              <a:t>omp</a:t>
            </a:r>
            <a:r>
              <a:rPr lang="en-US" sz="1800" b="1">
                <a:solidFill>
                  <a:srgbClr val="800000"/>
                </a:solidFill>
              </a:rPr>
              <a:t> target map(</a:t>
            </a:r>
            <a:r>
              <a:rPr lang="en-US" sz="1800" b="1" err="1">
                <a:solidFill>
                  <a:srgbClr val="800000"/>
                </a:solidFill>
              </a:rPr>
              <a:t>to:xnew</a:t>
            </a:r>
            <a:r>
              <a:rPr lang="en-US" sz="1800" b="1">
                <a:solidFill>
                  <a:srgbClr val="800000"/>
                </a:solidFill>
              </a:rPr>
              <a:t>[0:Ndim],</a:t>
            </a:r>
            <a:r>
              <a:rPr lang="en-US" sz="1800" b="1" err="1">
                <a:solidFill>
                  <a:srgbClr val="800000"/>
                </a:solidFill>
              </a:rPr>
              <a:t>xold</a:t>
            </a:r>
            <a:r>
              <a:rPr lang="en-US" sz="1800" b="1">
                <a:solidFill>
                  <a:srgbClr val="800000"/>
                </a:solidFill>
              </a:rPr>
              <a:t>[0:Ndim]) \</a:t>
            </a:r>
          </a:p>
          <a:p>
            <a:pPr marL="0" indent="0">
              <a:buNone/>
            </a:pPr>
            <a:r>
              <a:rPr lang="en-US" sz="1800" b="1">
                <a:solidFill>
                  <a:srgbClr val="800000"/>
                </a:solidFill>
              </a:rPr>
              <a:t> 			map(</a:t>
            </a:r>
            <a:r>
              <a:rPr lang="en-US" sz="1800" b="1" err="1">
                <a:solidFill>
                  <a:srgbClr val="800000"/>
                </a:solidFill>
              </a:rPr>
              <a:t>tofrom:conv</a:t>
            </a:r>
            <a:r>
              <a:rPr lang="en-US" sz="1800" b="1">
                <a:solidFill>
                  <a:srgbClr val="800000"/>
                </a:solidFill>
              </a:rPr>
              <a:t>)</a:t>
            </a:r>
          </a:p>
          <a:p>
            <a:pPr marL="0" indent="0">
              <a:buNone/>
            </a:pPr>
            <a:r>
              <a:rPr lang="en-US" sz="1800" b="1">
                <a:solidFill>
                  <a:srgbClr val="800000"/>
                </a:solidFill>
              </a:rPr>
              <a:t>#pragma </a:t>
            </a:r>
            <a:r>
              <a:rPr lang="en-US" sz="1800" b="1" err="1">
                <a:solidFill>
                  <a:srgbClr val="800000"/>
                </a:solidFill>
              </a:rPr>
              <a:t>omp</a:t>
            </a:r>
            <a:r>
              <a:rPr lang="en-US" sz="1800" b="1">
                <a:solidFill>
                  <a:srgbClr val="800000"/>
                </a:solidFill>
              </a:rPr>
              <a:t> teams distribute parallel for </a:t>
            </a:r>
            <a:r>
              <a:rPr lang="en-US" sz="1800" b="1" err="1">
                <a:solidFill>
                  <a:srgbClr val="800000"/>
                </a:solidFill>
              </a:rPr>
              <a:t>simd</a:t>
            </a:r>
            <a:r>
              <a:rPr lang="en-US" sz="1800" b="1">
                <a:solidFill>
                  <a:srgbClr val="800000"/>
                </a:solidFill>
              </a:rPr>
              <a:t>  \</a:t>
            </a:r>
          </a:p>
          <a:p>
            <a:pPr marL="0" indent="0">
              <a:buNone/>
            </a:pPr>
            <a:r>
              <a:rPr lang="en-US" sz="1800" b="1">
                <a:solidFill>
                  <a:srgbClr val="800000"/>
                </a:solidFill>
              </a:rPr>
              <a:t> 		private(</a:t>
            </a:r>
            <a:r>
              <a:rPr lang="en-US" sz="1800" b="1" err="1">
                <a:solidFill>
                  <a:srgbClr val="800000"/>
                </a:solidFill>
              </a:rPr>
              <a:t>i,tmp</a:t>
            </a:r>
            <a:r>
              <a:rPr lang="en-US" sz="1800" b="1">
                <a:solidFill>
                  <a:srgbClr val="800000"/>
                </a:solidFill>
              </a:rPr>
              <a:t>) reduction(+:conv)</a:t>
            </a:r>
          </a:p>
          <a:p>
            <a:pPr marL="0" indent="0">
              <a:buNone/>
            </a:pPr>
            <a:r>
              <a:rPr lang="da-DK" sz="1800"/>
              <a:t>for (i=0; i&lt;</a:t>
            </a:r>
            <a:r>
              <a:rPr lang="da-DK" sz="1800" err="1"/>
              <a:t>Ndim</a:t>
            </a:r>
            <a:r>
              <a:rPr lang="da-DK" sz="1800"/>
              <a:t>; i++){</a:t>
            </a:r>
          </a:p>
          <a:p>
            <a:pPr marL="0" indent="0">
              <a:buNone/>
            </a:pPr>
            <a:r>
              <a:rPr lang="en-US" sz="1800"/>
              <a:t>         </a:t>
            </a:r>
            <a:r>
              <a:rPr lang="en-US" sz="1800" err="1"/>
              <a:t>tmp</a:t>
            </a:r>
            <a:r>
              <a:rPr lang="en-US" sz="1800"/>
              <a:t>  = </a:t>
            </a:r>
            <a:r>
              <a:rPr lang="en-US" sz="1800" err="1"/>
              <a:t>xnew</a:t>
            </a:r>
            <a:r>
              <a:rPr lang="en-US" sz="1800"/>
              <a:t>[</a:t>
            </a:r>
            <a:r>
              <a:rPr lang="en-US" sz="1800" err="1"/>
              <a:t>i</a:t>
            </a:r>
            <a:r>
              <a:rPr lang="en-US" sz="1800"/>
              <a:t>]-</a:t>
            </a:r>
            <a:r>
              <a:rPr lang="en-US" sz="1800" err="1"/>
              <a:t>xold</a:t>
            </a:r>
            <a:r>
              <a:rPr lang="en-US" sz="1800"/>
              <a:t>[</a:t>
            </a:r>
            <a:r>
              <a:rPr lang="en-US" sz="1800" err="1"/>
              <a:t>i</a:t>
            </a:r>
            <a:r>
              <a:rPr lang="en-US" sz="1800"/>
              <a:t>];</a:t>
            </a:r>
          </a:p>
          <a:p>
            <a:pPr marL="0" indent="0">
              <a:buNone/>
            </a:pPr>
            <a:r>
              <a:rPr lang="en-US" sz="1800"/>
              <a:t>         conv += </a:t>
            </a:r>
            <a:r>
              <a:rPr lang="en-US" sz="1800" err="1"/>
              <a:t>tmp</a:t>
            </a:r>
            <a:r>
              <a:rPr lang="en-US" sz="1800"/>
              <a:t>*</a:t>
            </a:r>
            <a:r>
              <a:rPr lang="en-US" sz="1800" err="1"/>
              <a:t>tmp</a:t>
            </a:r>
            <a:r>
              <a:rPr lang="en-US" sz="1800"/>
              <a:t>;</a:t>
            </a:r>
          </a:p>
          <a:p>
            <a:pPr marL="0" indent="0">
              <a:buFont typeface="Arial" pitchFamily="34" charset="0"/>
              <a:buNone/>
            </a:pPr>
            <a:r>
              <a:rPr lang="en-US" sz="1800"/>
              <a:t>     }</a:t>
            </a:r>
          </a:p>
          <a:p>
            <a:pPr marL="0" indent="0">
              <a:buFont typeface="Arial" pitchFamily="34" charset="0"/>
              <a:buNone/>
            </a:pPr>
            <a:r>
              <a:rPr lang="en-US" sz="1800"/>
              <a:t>     conv = sqrt((double)conv);</a:t>
            </a:r>
          </a:p>
          <a:p>
            <a:pPr marL="0" indent="0">
              <a:buNone/>
            </a:pPr>
            <a:r>
              <a:rPr lang="en-US" sz="1800"/>
              <a:t>    TYPE* </a:t>
            </a:r>
            <a:r>
              <a:rPr lang="en-US" sz="1800" err="1"/>
              <a:t>tmp</a:t>
            </a:r>
            <a:r>
              <a:rPr lang="en-US" sz="1800"/>
              <a:t> = </a:t>
            </a:r>
            <a:r>
              <a:rPr lang="en-US" sz="1800" err="1"/>
              <a:t>xold</a:t>
            </a:r>
            <a:r>
              <a:rPr lang="en-US" sz="1800"/>
              <a:t>;</a:t>
            </a:r>
          </a:p>
          <a:p>
            <a:pPr marL="0" indent="0">
              <a:buNone/>
            </a:pPr>
            <a:r>
              <a:rPr lang="en-US" sz="1800"/>
              <a:t>    </a:t>
            </a:r>
            <a:r>
              <a:rPr lang="en-US" sz="1800" err="1"/>
              <a:t>xold</a:t>
            </a:r>
            <a:r>
              <a:rPr lang="en-US" sz="1800"/>
              <a:t> = </a:t>
            </a:r>
            <a:r>
              <a:rPr lang="en-US" sz="1800" err="1"/>
              <a:t>xnew</a:t>
            </a:r>
            <a:r>
              <a:rPr lang="en-US" sz="1800"/>
              <a:t>;</a:t>
            </a:r>
          </a:p>
          <a:p>
            <a:pPr marL="0" indent="0">
              <a:buNone/>
            </a:pPr>
            <a:r>
              <a:rPr lang="en-US" sz="1800"/>
              <a:t>    </a:t>
            </a:r>
            <a:r>
              <a:rPr lang="en-US" sz="1800" err="1"/>
              <a:t>xnew</a:t>
            </a:r>
            <a:r>
              <a:rPr lang="en-US" sz="1800"/>
              <a:t> = </a:t>
            </a:r>
            <a:r>
              <a:rPr lang="en-US" sz="1800" err="1"/>
              <a:t>tmp</a:t>
            </a:r>
            <a:r>
              <a:rPr lang="en-US" sz="1800"/>
              <a:t>;</a:t>
            </a:r>
          </a:p>
          <a:p>
            <a:pPr marL="0" indent="0">
              <a:buNone/>
            </a:pPr>
            <a:r>
              <a:rPr lang="en-US" sz="1800"/>
              <a:t>} // end while loop</a:t>
            </a:r>
          </a:p>
        </p:txBody>
      </p:sp>
    </p:spTree>
    <p:extLst>
      <p:ext uri="{BB962C8B-B14F-4D97-AF65-F5344CB8AC3E}">
        <p14:creationId xmlns:p14="http://schemas.microsoft.com/office/powerpoint/2010/main" val="6484111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87325" y="0"/>
            <a:ext cx="8956675" cy="1143000"/>
          </a:xfrm>
        </p:spPr>
        <p:txBody>
          <a:bodyPr/>
          <a:lstStyle/>
          <a:p>
            <a:pPr eaLnBrk="1" hangingPunct="1"/>
            <a:r>
              <a:rPr lang="en-US" altLang="zh-CN" sz="3200" err="1">
                <a:ea typeface="SimSun" pitchFamily="2" charset="-122"/>
              </a:rPr>
              <a:t>OpenMP</a:t>
            </a:r>
            <a:r>
              <a:rPr lang="en-US" altLang="zh-CN" sz="3200">
                <a:ea typeface="SimSun" pitchFamily="2" charset="-122"/>
              </a:rPr>
              <a:t> basic definitions: </a:t>
            </a:r>
            <a:r>
              <a:rPr lang="en-US" altLang="zh-CN" sz="2400">
                <a:ea typeface="SimSun" pitchFamily="2" charset="-122"/>
              </a:rPr>
              <a:t>Basic Solution stack</a:t>
            </a:r>
          </a:p>
        </p:txBody>
      </p:sp>
      <p:grpSp>
        <p:nvGrpSpPr>
          <p:cNvPr id="2" name="Group 36"/>
          <p:cNvGrpSpPr>
            <a:grpSpLocks/>
          </p:cNvGrpSpPr>
          <p:nvPr/>
        </p:nvGrpSpPr>
        <p:grpSpPr bwMode="auto">
          <a:xfrm>
            <a:off x="185443" y="2962267"/>
            <a:ext cx="8947150" cy="1676400"/>
            <a:chOff x="28" y="2457"/>
            <a:chExt cx="5636" cy="1056"/>
          </a:xfrm>
        </p:grpSpPr>
        <p:sp>
          <p:nvSpPr>
            <p:cNvPr id="15396" name="Rectangle 3"/>
            <p:cNvSpPr>
              <a:spLocks noChangeArrowheads="1"/>
            </p:cNvSpPr>
            <p:nvPr/>
          </p:nvSpPr>
          <p:spPr bwMode="auto">
            <a:xfrm>
              <a:off x="400" y="2640"/>
              <a:ext cx="5184" cy="288"/>
            </a:xfrm>
            <a:prstGeom prst="rect">
              <a:avLst/>
            </a:prstGeom>
            <a:solidFill>
              <a:srgbClr val="660066"/>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OpenMP Runtime library</a:t>
              </a:r>
            </a:p>
          </p:txBody>
        </p:sp>
        <p:sp>
          <p:nvSpPr>
            <p:cNvPr id="15397" name="Rectangle 4"/>
            <p:cNvSpPr>
              <a:spLocks noChangeArrowheads="1"/>
            </p:cNvSpPr>
            <p:nvPr/>
          </p:nvSpPr>
          <p:spPr bwMode="auto">
            <a:xfrm>
              <a:off x="400" y="3024"/>
              <a:ext cx="5184" cy="288"/>
            </a:xfrm>
            <a:prstGeom prst="rect">
              <a:avLst/>
            </a:prstGeom>
            <a:solidFill>
              <a:srgbClr val="660066"/>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OS/system support for shared memory and threading</a:t>
              </a:r>
            </a:p>
          </p:txBody>
        </p:sp>
        <p:sp>
          <p:nvSpPr>
            <p:cNvPr id="15398" name="Line 11"/>
            <p:cNvSpPr>
              <a:spLocks noChangeShapeType="1"/>
            </p:cNvSpPr>
            <p:nvPr/>
          </p:nvSpPr>
          <p:spPr bwMode="auto">
            <a:xfrm>
              <a:off x="336" y="2496"/>
              <a:ext cx="5328" cy="1"/>
            </a:xfrm>
            <a:prstGeom prst="line">
              <a:avLst/>
            </a:prstGeom>
            <a:noFill/>
            <a:ln w="76200">
              <a:solidFill>
                <a:schemeClr val="tx1"/>
              </a:solidFill>
              <a:round/>
              <a:headEnd type="none" w="sm" len="sm"/>
              <a:tailEnd type="none" w="sm" len="sm"/>
            </a:ln>
          </p:spPr>
          <p:txBody>
            <a:bodyPr/>
            <a:lstStyle/>
            <a:p>
              <a:endParaRPr lang="en-US">
                <a:solidFill>
                  <a:schemeClr val="bg1"/>
                </a:solidFill>
              </a:endParaRPr>
            </a:p>
          </p:txBody>
        </p:sp>
        <p:sp>
          <p:nvSpPr>
            <p:cNvPr id="15399" name="Text Box 13"/>
            <p:cNvSpPr txBox="1">
              <a:spLocks noChangeArrowheads="1"/>
            </p:cNvSpPr>
            <p:nvPr/>
          </p:nvSpPr>
          <p:spPr bwMode="auto">
            <a:xfrm rot="-5386228">
              <a:off x="-384" y="2869"/>
              <a:ext cx="1056"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800">
                  <a:latin typeface="Arial" charset="0"/>
                </a:rPr>
                <a:t>System layer</a:t>
              </a:r>
            </a:p>
          </p:txBody>
        </p:sp>
      </p:grpSp>
      <p:grpSp>
        <p:nvGrpSpPr>
          <p:cNvPr id="3" name="Group 38"/>
          <p:cNvGrpSpPr>
            <a:grpSpLocks/>
          </p:cNvGrpSpPr>
          <p:nvPr/>
        </p:nvGrpSpPr>
        <p:grpSpPr bwMode="auto">
          <a:xfrm>
            <a:off x="193381" y="1957380"/>
            <a:ext cx="8939213" cy="889000"/>
            <a:chOff x="33" y="1824"/>
            <a:chExt cx="5631" cy="560"/>
          </a:xfrm>
        </p:grpSpPr>
        <p:sp>
          <p:nvSpPr>
            <p:cNvPr id="15391" name="Rectangle 5"/>
            <p:cNvSpPr>
              <a:spLocks noChangeArrowheads="1"/>
            </p:cNvSpPr>
            <p:nvPr/>
          </p:nvSpPr>
          <p:spPr bwMode="auto">
            <a:xfrm>
              <a:off x="400" y="1920"/>
              <a:ext cx="1520" cy="432"/>
            </a:xfrm>
            <a:prstGeom prst="rect">
              <a:avLst/>
            </a:prstGeom>
            <a:solidFill>
              <a:srgbClr val="001B72"/>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Directives,</a:t>
              </a:r>
            </a:p>
            <a:p>
              <a:r>
                <a:rPr lang="en-US" altLang="zh-CN" sz="2000">
                  <a:solidFill>
                    <a:schemeClr val="bg1"/>
                  </a:solidFill>
                  <a:latin typeface="Arial" charset="0"/>
                </a:rPr>
                <a:t>Compiler</a:t>
              </a:r>
            </a:p>
          </p:txBody>
        </p:sp>
        <p:sp>
          <p:nvSpPr>
            <p:cNvPr id="15392" name="Rectangle 6"/>
            <p:cNvSpPr>
              <a:spLocks noChangeArrowheads="1"/>
            </p:cNvSpPr>
            <p:nvPr/>
          </p:nvSpPr>
          <p:spPr bwMode="auto">
            <a:xfrm>
              <a:off x="2064" y="1920"/>
              <a:ext cx="1920" cy="384"/>
            </a:xfrm>
            <a:prstGeom prst="rect">
              <a:avLst/>
            </a:prstGeom>
            <a:solidFill>
              <a:srgbClr val="001B72"/>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OpenMP library</a:t>
              </a:r>
            </a:p>
          </p:txBody>
        </p:sp>
        <p:sp>
          <p:nvSpPr>
            <p:cNvPr id="15393" name="Rectangle 7"/>
            <p:cNvSpPr>
              <a:spLocks noChangeArrowheads="1"/>
            </p:cNvSpPr>
            <p:nvPr/>
          </p:nvSpPr>
          <p:spPr bwMode="auto">
            <a:xfrm>
              <a:off x="4128" y="1920"/>
              <a:ext cx="1456" cy="384"/>
            </a:xfrm>
            <a:prstGeom prst="rect">
              <a:avLst/>
            </a:prstGeom>
            <a:solidFill>
              <a:srgbClr val="001B72"/>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Environment </a:t>
              </a:r>
              <a:br>
                <a:rPr lang="en-US" altLang="zh-CN" sz="2000">
                  <a:solidFill>
                    <a:schemeClr val="bg1"/>
                  </a:solidFill>
                  <a:latin typeface="Arial" charset="0"/>
                </a:rPr>
              </a:br>
              <a:r>
                <a:rPr lang="en-US" altLang="zh-CN" sz="2000">
                  <a:solidFill>
                    <a:schemeClr val="bg1"/>
                  </a:solidFill>
                  <a:latin typeface="Arial" charset="0"/>
                </a:rPr>
                <a:t>variables</a:t>
              </a:r>
            </a:p>
          </p:txBody>
        </p:sp>
        <p:sp>
          <p:nvSpPr>
            <p:cNvPr id="15394" name="Line 12"/>
            <p:cNvSpPr>
              <a:spLocks noChangeShapeType="1"/>
            </p:cNvSpPr>
            <p:nvPr/>
          </p:nvSpPr>
          <p:spPr bwMode="auto">
            <a:xfrm>
              <a:off x="336" y="1824"/>
              <a:ext cx="5328" cy="0"/>
            </a:xfrm>
            <a:prstGeom prst="line">
              <a:avLst/>
            </a:prstGeom>
            <a:noFill/>
            <a:ln w="76200">
              <a:solidFill>
                <a:schemeClr val="tx1"/>
              </a:solidFill>
              <a:round/>
              <a:headEnd type="none" w="sm" len="sm"/>
              <a:tailEnd type="none" w="sm" len="sm"/>
            </a:ln>
          </p:spPr>
          <p:txBody>
            <a:bodyPr/>
            <a:lstStyle/>
            <a:p>
              <a:endParaRPr lang="en-US">
                <a:solidFill>
                  <a:schemeClr val="bg1"/>
                </a:solidFill>
              </a:endParaRPr>
            </a:p>
          </p:txBody>
        </p:sp>
        <p:sp>
          <p:nvSpPr>
            <p:cNvPr id="15395" name="Text Box 14"/>
            <p:cNvSpPr txBox="1">
              <a:spLocks noChangeArrowheads="1"/>
            </p:cNvSpPr>
            <p:nvPr/>
          </p:nvSpPr>
          <p:spPr bwMode="auto">
            <a:xfrm rot="16213772">
              <a:off x="-35" y="1950"/>
              <a:ext cx="502" cy="366"/>
            </a:xfrm>
            <a:prstGeom prst="rect">
              <a:avLst/>
            </a:prstGeom>
            <a:noFill/>
            <a:ln w="12700">
              <a:noFill/>
              <a:miter lim="800000"/>
              <a:headEnd type="none" w="sm" len="sm"/>
              <a:tailEnd type="none" w="sm" len="sm"/>
            </a:ln>
          </p:spPr>
          <p:txBody>
            <a:bodyPr>
              <a:spAutoFit/>
            </a:bodyPr>
            <a:lstStyle/>
            <a:p>
              <a:pPr>
                <a:spcBef>
                  <a:spcPct val="50000"/>
                </a:spcBef>
              </a:pPr>
              <a:r>
                <a:rPr lang="en-US" altLang="zh-CN" sz="1600" err="1">
                  <a:latin typeface="Arial" charset="0"/>
                </a:rPr>
                <a:t>Prog</a:t>
              </a:r>
              <a:r>
                <a:rPr lang="en-US" altLang="zh-CN" sz="1600">
                  <a:latin typeface="Arial" charset="0"/>
                </a:rPr>
                <a:t>. </a:t>
              </a:r>
              <a:r>
                <a:rPr lang="en-US" altLang="zh-CN" sz="1600">
                  <a:solidFill>
                    <a:schemeClr val="bg1"/>
                  </a:solidFill>
                  <a:latin typeface="Arial" charset="0"/>
                </a:rPr>
                <a:t>Layer</a:t>
              </a:r>
              <a:endParaRPr lang="en-US" altLang="zh-CN" sz="1800">
                <a:solidFill>
                  <a:schemeClr val="bg1"/>
                </a:solidFill>
                <a:latin typeface="Arial" charset="0"/>
              </a:endParaRPr>
            </a:p>
          </p:txBody>
        </p:sp>
      </p:grpSp>
      <p:sp>
        <p:nvSpPr>
          <p:cNvPr id="15388" name="Rectangle 30"/>
          <p:cNvSpPr>
            <a:spLocks noChangeArrowheads="1"/>
          </p:cNvSpPr>
          <p:nvPr/>
        </p:nvSpPr>
        <p:spPr bwMode="auto">
          <a:xfrm>
            <a:off x="750593" y="722304"/>
            <a:ext cx="8229600" cy="396875"/>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GB">
              <a:solidFill>
                <a:schemeClr val="bg1"/>
              </a:solidFill>
            </a:endParaRPr>
          </a:p>
        </p:txBody>
      </p:sp>
      <p:sp>
        <p:nvSpPr>
          <p:cNvPr id="15389" name="Rectangle 31"/>
          <p:cNvSpPr>
            <a:spLocks noChangeArrowheads="1"/>
          </p:cNvSpPr>
          <p:nvPr/>
        </p:nvSpPr>
        <p:spPr bwMode="auto">
          <a:xfrm>
            <a:off x="7846718" y="817980"/>
            <a:ext cx="1133475" cy="910799"/>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GB">
              <a:solidFill>
                <a:schemeClr val="bg1"/>
              </a:solidFill>
            </a:endParaRPr>
          </a:p>
        </p:txBody>
      </p:sp>
      <p:sp>
        <p:nvSpPr>
          <p:cNvPr id="15390" name="Rectangle 32"/>
          <p:cNvSpPr>
            <a:spLocks noChangeArrowheads="1"/>
          </p:cNvSpPr>
          <p:nvPr/>
        </p:nvSpPr>
        <p:spPr bwMode="auto">
          <a:xfrm>
            <a:off x="7608593" y="777866"/>
            <a:ext cx="1366838" cy="331789"/>
          </a:xfrm>
          <a:prstGeom prst="rect">
            <a:avLst/>
          </a:prstGeom>
          <a:solidFill>
            <a:schemeClr val="accent1"/>
          </a:solidFill>
          <a:ln w="12700">
            <a:noFill/>
            <a:miter lim="800000"/>
            <a:headEnd type="none" w="sm" len="sm"/>
            <a:tailEnd type="none" w="sm" len="sm"/>
          </a:ln>
        </p:spPr>
        <p:txBody>
          <a:bodyPr wrap="none" anchor="ctr"/>
          <a:lstStyle/>
          <a:p>
            <a:endParaRPr lang="en-GB">
              <a:solidFill>
                <a:schemeClr val="bg1"/>
              </a:solidFill>
            </a:endParaRPr>
          </a:p>
        </p:txBody>
      </p:sp>
      <p:sp>
        <p:nvSpPr>
          <p:cNvPr id="15385" name="Rectangle 8"/>
          <p:cNvSpPr>
            <a:spLocks noChangeArrowheads="1"/>
          </p:cNvSpPr>
          <p:nvPr/>
        </p:nvSpPr>
        <p:spPr bwMode="auto">
          <a:xfrm>
            <a:off x="750593" y="1271580"/>
            <a:ext cx="6934200" cy="457200"/>
          </a:xfrm>
          <a:prstGeom prst="rect">
            <a:avLst/>
          </a:prstGeom>
          <a:solidFill>
            <a:schemeClr val="accent1"/>
          </a:solidFill>
          <a:ln w="12700">
            <a:solidFill>
              <a:schemeClr val="tx1"/>
            </a:solidFill>
            <a:miter lim="800000"/>
            <a:headEnd type="none" w="sm" len="sm"/>
            <a:tailEnd type="none" w="sm" len="sm"/>
          </a:ln>
        </p:spPr>
        <p:txBody>
          <a:bodyPr wrap="none" anchor="ctr"/>
          <a:lstStyle/>
          <a:p>
            <a:r>
              <a:rPr lang="en-US" altLang="zh-CN" sz="2000">
                <a:solidFill>
                  <a:schemeClr val="bg1"/>
                </a:solidFill>
                <a:latin typeface="Arial" charset="0"/>
              </a:rPr>
              <a:t>Application</a:t>
            </a:r>
          </a:p>
        </p:txBody>
      </p:sp>
      <p:sp>
        <p:nvSpPr>
          <p:cNvPr id="15386" name="Text Box 10"/>
          <p:cNvSpPr txBox="1">
            <a:spLocks noChangeArrowheads="1"/>
          </p:cNvSpPr>
          <p:nvPr/>
        </p:nvSpPr>
        <p:spPr bwMode="auto">
          <a:xfrm>
            <a:off x="2655593" y="722304"/>
            <a:ext cx="4419600" cy="396875"/>
          </a:xfrm>
          <a:prstGeom prst="rect">
            <a:avLst/>
          </a:prstGeom>
          <a:noFill/>
          <a:ln w="12700">
            <a:noFill/>
            <a:miter lim="800000"/>
            <a:headEnd type="none" w="sm" len="sm"/>
            <a:tailEnd type="none" w="sm" len="sm"/>
          </a:ln>
        </p:spPr>
        <p:txBody>
          <a:bodyPr>
            <a:spAutoFit/>
          </a:bodyPr>
          <a:lstStyle/>
          <a:p>
            <a:pPr>
              <a:spcBef>
                <a:spcPct val="50000"/>
              </a:spcBef>
            </a:pPr>
            <a:r>
              <a:rPr lang="en-US" altLang="zh-CN" sz="2000">
                <a:solidFill>
                  <a:schemeClr val="bg1"/>
                </a:solidFill>
                <a:latin typeface="Arial" charset="0"/>
              </a:rPr>
              <a:t>End User</a:t>
            </a:r>
          </a:p>
        </p:txBody>
      </p:sp>
      <p:sp>
        <p:nvSpPr>
          <p:cNvPr id="15387" name="Text Box 15"/>
          <p:cNvSpPr txBox="1">
            <a:spLocks noChangeArrowheads="1"/>
          </p:cNvSpPr>
          <p:nvPr/>
        </p:nvSpPr>
        <p:spPr bwMode="auto">
          <a:xfrm rot="16213772">
            <a:off x="-264615" y="1055846"/>
            <a:ext cx="1268413" cy="33655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600">
                <a:latin typeface="Arial" charset="0"/>
              </a:rPr>
              <a:t>User layer</a:t>
            </a:r>
          </a:p>
        </p:txBody>
      </p:sp>
      <p:sp>
        <p:nvSpPr>
          <p:cNvPr id="15368" name="Line 29"/>
          <p:cNvSpPr>
            <a:spLocks noChangeShapeType="1"/>
          </p:cNvSpPr>
          <p:nvPr/>
        </p:nvSpPr>
        <p:spPr bwMode="auto">
          <a:xfrm>
            <a:off x="685800" y="4555071"/>
            <a:ext cx="8458200" cy="1588"/>
          </a:xfrm>
          <a:prstGeom prst="line">
            <a:avLst/>
          </a:prstGeom>
          <a:noFill/>
          <a:ln w="76200">
            <a:solidFill>
              <a:schemeClr val="tx1"/>
            </a:solidFill>
            <a:round/>
            <a:headEnd type="none" w="sm" len="sm"/>
            <a:tailEnd type="none" w="sm" len="sm"/>
          </a:ln>
        </p:spPr>
        <p:txBody>
          <a:bodyPr/>
          <a:lstStyle/>
          <a:p>
            <a:endParaRPr lang="en-US">
              <a:solidFill>
                <a:schemeClr val="bg1"/>
              </a:solidFill>
            </a:endParaRPr>
          </a:p>
        </p:txBody>
      </p:sp>
      <p:sp>
        <p:nvSpPr>
          <p:cNvPr id="15372" name="Text Box 17"/>
          <p:cNvSpPr txBox="1">
            <a:spLocks noChangeArrowheads="1"/>
          </p:cNvSpPr>
          <p:nvPr/>
        </p:nvSpPr>
        <p:spPr bwMode="auto">
          <a:xfrm>
            <a:off x="1171591" y="5530011"/>
            <a:ext cx="7387434" cy="555951"/>
          </a:xfrm>
          <a:prstGeom prst="rect">
            <a:avLst/>
          </a:prstGeom>
          <a:solidFill>
            <a:schemeClr val="tx1"/>
          </a:solidFill>
          <a:ln w="12700">
            <a:solidFill>
              <a:schemeClr val="bg2"/>
            </a:solidFill>
            <a:miter lim="800000"/>
            <a:headEnd type="none" w="sm" len="sm"/>
            <a:tailEnd type="none" w="sm" len="sm"/>
          </a:ln>
        </p:spPr>
        <p:txBody>
          <a:bodyPr wrap="square">
            <a:spAutoFit/>
          </a:bodyPr>
          <a:lstStyle/>
          <a:p>
            <a:pPr>
              <a:spcBef>
                <a:spcPct val="50000"/>
              </a:spcBef>
            </a:pPr>
            <a:endParaRPr lang="en-US" altLang="zh-CN">
              <a:solidFill>
                <a:schemeClr val="bg1"/>
              </a:solidFill>
              <a:latin typeface="Arial" charset="0"/>
            </a:endParaRPr>
          </a:p>
        </p:txBody>
      </p:sp>
      <p:sp>
        <p:nvSpPr>
          <p:cNvPr id="18" name="TextBox 17">
            <a:extLst>
              <a:ext uri="{FF2B5EF4-FFF2-40B4-BE49-F238E27FC236}">
                <a16:creationId xmlns:a16="http://schemas.microsoft.com/office/drawing/2014/main" id="{6CB56553-069F-F547-876F-2C3154DA24BC}"/>
              </a:ext>
            </a:extLst>
          </p:cNvPr>
          <p:cNvSpPr txBox="1"/>
          <p:nvPr/>
        </p:nvSpPr>
        <p:spPr>
          <a:xfrm>
            <a:off x="3306511" y="5610754"/>
            <a:ext cx="3493116" cy="369332"/>
          </a:xfrm>
          <a:prstGeom prst="rect">
            <a:avLst/>
          </a:prstGeom>
          <a:noFill/>
        </p:spPr>
        <p:txBody>
          <a:bodyPr wrap="square" rtlCol="0">
            <a:spAutoFit/>
          </a:bodyPr>
          <a:lstStyle/>
          <a:p>
            <a:r>
              <a:rPr lang="en-US">
                <a:solidFill>
                  <a:schemeClr val="bg1"/>
                </a:solidFill>
              </a:rPr>
              <a:t>Shared address space (SMP)</a:t>
            </a:r>
          </a:p>
        </p:txBody>
      </p:sp>
      <p:sp>
        <p:nvSpPr>
          <p:cNvPr id="141" name="Text Box 34">
            <a:extLst>
              <a:ext uri="{FF2B5EF4-FFF2-40B4-BE49-F238E27FC236}">
                <a16:creationId xmlns:a16="http://schemas.microsoft.com/office/drawing/2014/main" id="{8DB8DC41-751E-B647-9F6F-5B14A9266AA8}"/>
              </a:ext>
            </a:extLst>
          </p:cNvPr>
          <p:cNvSpPr txBox="1">
            <a:spLocks noChangeArrowheads="1"/>
          </p:cNvSpPr>
          <p:nvPr/>
        </p:nvSpPr>
        <p:spPr bwMode="auto">
          <a:xfrm rot="16213772">
            <a:off x="76794" y="5198513"/>
            <a:ext cx="695325" cy="366713"/>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800">
                <a:latin typeface="Arial" charset="0"/>
              </a:rPr>
              <a:t>HW</a:t>
            </a:r>
          </a:p>
        </p:txBody>
      </p:sp>
      <p:pic>
        <p:nvPicPr>
          <p:cNvPr id="49" name="Picture 5" descr="Screen Shot 2015-09-04 at 11.03.08 PM.png">
            <a:extLst>
              <a:ext uri="{FF2B5EF4-FFF2-40B4-BE49-F238E27FC236}">
                <a16:creationId xmlns:a16="http://schemas.microsoft.com/office/drawing/2014/main" id="{33393F81-20B1-AC47-AE2E-EDC79387D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609" y="4731501"/>
            <a:ext cx="929472" cy="79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5" descr="Screen Shot 2015-09-04 at 11.03.08 PM.png">
            <a:extLst>
              <a:ext uri="{FF2B5EF4-FFF2-40B4-BE49-F238E27FC236}">
                <a16:creationId xmlns:a16="http://schemas.microsoft.com/office/drawing/2014/main" id="{D3F6871E-CA0F-3546-8C61-5ED327AF4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6783" y="4737341"/>
            <a:ext cx="929472" cy="79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5" descr="Screen Shot 2015-09-04 at 11.03.08 PM.png">
            <a:extLst>
              <a:ext uri="{FF2B5EF4-FFF2-40B4-BE49-F238E27FC236}">
                <a16:creationId xmlns:a16="http://schemas.microsoft.com/office/drawing/2014/main" id="{54D6832A-1A98-5449-BD68-4060F2960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190" y="4730983"/>
            <a:ext cx="929472" cy="79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5" descr="Screen Shot 2015-09-04 at 11.03.08 PM.png">
            <a:extLst>
              <a:ext uri="{FF2B5EF4-FFF2-40B4-BE49-F238E27FC236}">
                <a16:creationId xmlns:a16="http://schemas.microsoft.com/office/drawing/2014/main" id="{6CF3896C-27E8-1741-B75D-D5414220D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3597" y="4732209"/>
            <a:ext cx="929472" cy="79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5" descr="Screen Shot 2015-09-04 at 11.03.08 PM.png">
            <a:extLst>
              <a:ext uri="{FF2B5EF4-FFF2-40B4-BE49-F238E27FC236}">
                <a16:creationId xmlns:a16="http://schemas.microsoft.com/office/drawing/2014/main" id="{0880023B-DC05-C240-B33A-2F4B3B4F5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2004" y="4720927"/>
            <a:ext cx="929472" cy="79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5" descr="Screen Shot 2015-09-04 at 11.03.08 PM.png">
            <a:extLst>
              <a:ext uri="{FF2B5EF4-FFF2-40B4-BE49-F238E27FC236}">
                <a16:creationId xmlns:a16="http://schemas.microsoft.com/office/drawing/2014/main" id="{4394D615-DFF4-D64E-A2EF-04E4BE338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0411" y="4725528"/>
            <a:ext cx="929472" cy="79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5" descr="Screen Shot 2015-09-04 at 11.03.08 PM.png">
            <a:extLst>
              <a:ext uri="{FF2B5EF4-FFF2-40B4-BE49-F238E27FC236}">
                <a16:creationId xmlns:a16="http://schemas.microsoft.com/office/drawing/2014/main" id="{AB206EF2-37DA-7049-91DD-824C4A594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9391" y="4712869"/>
            <a:ext cx="929472" cy="79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F62B1A84-5E9B-C741-B822-4ADB1EDF99EB}"/>
              </a:ext>
            </a:extLst>
          </p:cNvPr>
          <p:cNvSpPr txBox="1"/>
          <p:nvPr/>
        </p:nvSpPr>
        <p:spPr>
          <a:xfrm>
            <a:off x="6936647" y="4674476"/>
            <a:ext cx="1679834" cy="523220"/>
          </a:xfrm>
          <a:prstGeom prst="rect">
            <a:avLst/>
          </a:prstGeom>
          <a:noFill/>
        </p:spPr>
        <p:txBody>
          <a:bodyPr wrap="square" rtlCol="0">
            <a:spAutoFit/>
          </a:bodyPr>
          <a:lstStyle/>
          <a:p>
            <a:r>
              <a:rPr lang="en-US" sz="2800"/>
              <a:t>. . .</a:t>
            </a:r>
          </a:p>
        </p:txBody>
      </p:sp>
      <p:sp>
        <p:nvSpPr>
          <p:cNvPr id="68" name="TextBox 67">
            <a:extLst>
              <a:ext uri="{FF2B5EF4-FFF2-40B4-BE49-F238E27FC236}">
                <a16:creationId xmlns:a16="http://schemas.microsoft.com/office/drawing/2014/main" id="{329CAC03-B04F-C945-AFB1-7C1DE37054D9}"/>
              </a:ext>
            </a:extLst>
          </p:cNvPr>
          <p:cNvSpPr txBox="1"/>
          <p:nvPr/>
        </p:nvSpPr>
        <p:spPr>
          <a:xfrm>
            <a:off x="239708" y="6174364"/>
            <a:ext cx="8611019" cy="646331"/>
          </a:xfrm>
          <a:prstGeom prst="rect">
            <a:avLst/>
          </a:prstGeom>
          <a:noFill/>
        </p:spPr>
        <p:txBody>
          <a:bodyPr wrap="square" rtlCol="0">
            <a:spAutoFit/>
          </a:bodyPr>
          <a:lstStyle/>
          <a:p>
            <a:pPr algn="ctr"/>
            <a:r>
              <a:rPr lang="en-US"/>
              <a:t>When we launched OpenMP, our focus was on Symmetric Multiprocessor Case …. i.e. lots of threads with “equal cost access” to memory</a:t>
            </a:r>
          </a:p>
        </p:txBody>
      </p:sp>
    </p:spTree>
    <p:extLst>
      <p:ext uri="{BB962C8B-B14F-4D97-AF65-F5344CB8AC3E}">
        <p14:creationId xmlns:p14="http://schemas.microsoft.com/office/powerpoint/2010/main" val="35067919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a:t>Jacobi Solver (Par </a:t>
            </a:r>
            <a:r>
              <a:rPr lang="en-US" err="1"/>
              <a:t>Targ</a:t>
            </a:r>
            <a:r>
              <a:rPr lang="en-US"/>
              <a:t>, 2/2)</a:t>
            </a:r>
          </a:p>
        </p:txBody>
      </p:sp>
      <p:sp>
        <p:nvSpPr>
          <p:cNvPr id="4" name="Content Placeholder 2"/>
          <p:cNvSpPr txBox="1">
            <a:spLocks/>
          </p:cNvSpPr>
          <p:nvPr/>
        </p:nvSpPr>
        <p:spPr>
          <a:xfrm>
            <a:off x="309563" y="726158"/>
            <a:ext cx="8834437" cy="5079441"/>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a:solidFill>
                  <a:srgbClr val="000000"/>
                </a:solidFill>
              </a:rPr>
              <a:t>     //</a:t>
            </a:r>
          </a:p>
          <a:p>
            <a:pPr marL="0" indent="0">
              <a:buFont typeface="Arial" pitchFamily="34" charset="0"/>
              <a:buNone/>
            </a:pPr>
            <a:r>
              <a:rPr lang="en-US" sz="1800">
                <a:solidFill>
                  <a:srgbClr val="000000"/>
                </a:solidFill>
              </a:rPr>
              <a:t>     // test convergence</a:t>
            </a:r>
          </a:p>
          <a:p>
            <a:pPr marL="0" indent="0">
              <a:buFont typeface="Arial" pitchFamily="34" charset="0"/>
              <a:buNone/>
            </a:pPr>
            <a:r>
              <a:rPr lang="en-US" sz="1800">
                <a:solidFill>
                  <a:srgbClr val="000000"/>
                </a:solidFill>
              </a:rPr>
              <a:t>     //</a:t>
            </a:r>
          </a:p>
          <a:p>
            <a:pPr marL="0" indent="0">
              <a:buNone/>
            </a:pPr>
            <a:r>
              <a:rPr lang="en-US" sz="1800">
                <a:solidFill>
                  <a:srgbClr val="000000"/>
                </a:solidFill>
              </a:rPr>
              <a:t>     conv = 0.0;</a:t>
            </a:r>
          </a:p>
          <a:p>
            <a:pPr marL="0" indent="0">
              <a:buFont typeface="Arial" pitchFamily="34" charset="0"/>
              <a:buNone/>
            </a:pPr>
            <a:r>
              <a:rPr lang="en-US" sz="1800" b="1">
                <a:solidFill>
                  <a:srgbClr val="800000"/>
                </a:solidFill>
              </a:rPr>
              <a:t> #pragma </a:t>
            </a:r>
            <a:r>
              <a:rPr lang="en-US" sz="1800" b="1" err="1">
                <a:solidFill>
                  <a:srgbClr val="800000"/>
                </a:solidFill>
              </a:rPr>
              <a:t>omp</a:t>
            </a:r>
            <a:r>
              <a:rPr lang="en-US" sz="1800" b="1">
                <a:solidFill>
                  <a:srgbClr val="800000"/>
                </a:solidFill>
              </a:rPr>
              <a:t> target map(</a:t>
            </a:r>
            <a:r>
              <a:rPr lang="en-US" sz="1800" b="1" err="1">
                <a:solidFill>
                  <a:srgbClr val="800000"/>
                </a:solidFill>
              </a:rPr>
              <a:t>to:xnew</a:t>
            </a:r>
            <a:r>
              <a:rPr lang="en-US" sz="1800" b="1">
                <a:solidFill>
                  <a:srgbClr val="800000"/>
                </a:solidFill>
              </a:rPr>
              <a:t>[0:Ndim],</a:t>
            </a:r>
            <a:r>
              <a:rPr lang="en-US" sz="1800" b="1" err="1">
                <a:solidFill>
                  <a:srgbClr val="800000"/>
                </a:solidFill>
              </a:rPr>
              <a:t>xold</a:t>
            </a:r>
            <a:r>
              <a:rPr lang="en-US" sz="1800" b="1">
                <a:solidFill>
                  <a:srgbClr val="800000"/>
                </a:solidFill>
              </a:rPr>
              <a:t>[0:Ndim]) \</a:t>
            </a:r>
          </a:p>
          <a:p>
            <a:pPr marL="0" indent="0">
              <a:buFont typeface="Arial" pitchFamily="34" charset="0"/>
              <a:buNone/>
            </a:pPr>
            <a:r>
              <a:rPr lang="en-US" sz="1800" b="1">
                <a:solidFill>
                  <a:srgbClr val="800000"/>
                </a:solidFill>
              </a:rPr>
              <a:t>			map(</a:t>
            </a:r>
            <a:r>
              <a:rPr lang="en-US" sz="1800" b="1" err="1">
                <a:solidFill>
                  <a:srgbClr val="800000"/>
                </a:solidFill>
              </a:rPr>
              <a:t>tofrom:conv</a:t>
            </a:r>
            <a:r>
              <a:rPr lang="en-US" sz="1800" b="1">
                <a:solidFill>
                  <a:srgbClr val="800000"/>
                </a:solidFill>
              </a:rPr>
              <a:t>)</a:t>
            </a:r>
          </a:p>
          <a:p>
            <a:pPr marL="0" indent="0">
              <a:buFont typeface="Arial" pitchFamily="34" charset="0"/>
              <a:buNone/>
            </a:pPr>
            <a:r>
              <a:rPr lang="en-US" sz="1800" b="1">
                <a:solidFill>
                  <a:srgbClr val="800000"/>
                </a:solidFill>
              </a:rPr>
              <a:t>#pragma </a:t>
            </a:r>
            <a:r>
              <a:rPr lang="en-US" sz="1800" b="1" err="1">
                <a:solidFill>
                  <a:srgbClr val="800000"/>
                </a:solidFill>
              </a:rPr>
              <a:t>omp</a:t>
            </a:r>
            <a:r>
              <a:rPr lang="en-US" sz="1800" b="1">
                <a:solidFill>
                  <a:srgbClr val="800000"/>
                </a:solidFill>
              </a:rPr>
              <a:t> teams distribute parallel for </a:t>
            </a:r>
            <a:r>
              <a:rPr lang="en-US" sz="1800" b="1" err="1">
                <a:solidFill>
                  <a:srgbClr val="800000"/>
                </a:solidFill>
              </a:rPr>
              <a:t>simd</a:t>
            </a:r>
            <a:r>
              <a:rPr lang="en-US" sz="1800" b="1">
                <a:solidFill>
                  <a:srgbClr val="800000"/>
                </a:solidFill>
              </a:rPr>
              <a:t>  \</a:t>
            </a:r>
          </a:p>
          <a:p>
            <a:pPr marL="0" indent="0">
              <a:buFont typeface="Arial" pitchFamily="34" charset="0"/>
              <a:buNone/>
            </a:pPr>
            <a:r>
              <a:rPr lang="en-US" sz="1800" b="1">
                <a:solidFill>
                  <a:srgbClr val="800000"/>
                </a:solidFill>
              </a:rPr>
              <a:t>                             private(</a:t>
            </a:r>
            <a:r>
              <a:rPr lang="en-US" sz="1800" b="1" err="1">
                <a:solidFill>
                  <a:srgbClr val="800000"/>
                </a:solidFill>
              </a:rPr>
              <a:t>i,tmp</a:t>
            </a:r>
            <a:r>
              <a:rPr lang="en-US" sz="1800" b="1">
                <a:solidFill>
                  <a:srgbClr val="800000"/>
                </a:solidFill>
              </a:rPr>
              <a:t>) reduction(+:conv)</a:t>
            </a:r>
          </a:p>
          <a:p>
            <a:pPr marL="0" indent="0">
              <a:buFont typeface="Arial" pitchFamily="34" charset="0"/>
              <a:buNone/>
            </a:pPr>
            <a:r>
              <a:rPr lang="da-DK" sz="1800">
                <a:solidFill>
                  <a:srgbClr val="000000"/>
                </a:solidFill>
              </a:rPr>
              <a:t>for (i=0; i&lt;</a:t>
            </a:r>
            <a:r>
              <a:rPr lang="da-DK" sz="1800" err="1">
                <a:solidFill>
                  <a:srgbClr val="000000"/>
                </a:solidFill>
              </a:rPr>
              <a:t>Ndim</a:t>
            </a:r>
            <a:r>
              <a:rPr lang="da-DK" sz="1800">
                <a:solidFill>
                  <a:srgbClr val="000000"/>
                </a:solidFill>
              </a:rPr>
              <a:t>; i++){</a:t>
            </a:r>
          </a:p>
          <a:p>
            <a:pPr marL="0" indent="0">
              <a:buFont typeface="Arial" pitchFamily="34" charset="0"/>
              <a:buNone/>
            </a:pPr>
            <a:r>
              <a:rPr lang="en-US" sz="1800">
                <a:solidFill>
                  <a:srgbClr val="000000"/>
                </a:solidFill>
              </a:rPr>
              <a:t>         </a:t>
            </a:r>
            <a:r>
              <a:rPr lang="en-US" sz="1800" err="1">
                <a:solidFill>
                  <a:srgbClr val="000000"/>
                </a:solidFill>
              </a:rPr>
              <a:t>tmp</a:t>
            </a:r>
            <a:r>
              <a:rPr lang="en-US" sz="1800">
                <a:solidFill>
                  <a:srgbClr val="000000"/>
                </a:solidFill>
              </a:rPr>
              <a:t>  = </a:t>
            </a:r>
            <a:r>
              <a:rPr lang="en-US" sz="1800" err="1">
                <a:solidFill>
                  <a:srgbClr val="000000"/>
                </a:solidFill>
              </a:rPr>
              <a:t>xnew</a:t>
            </a:r>
            <a:r>
              <a:rPr lang="en-US" sz="1800">
                <a:solidFill>
                  <a:srgbClr val="000000"/>
                </a:solidFill>
              </a:rPr>
              <a:t>[</a:t>
            </a:r>
            <a:r>
              <a:rPr lang="en-US" sz="1800" err="1">
                <a:solidFill>
                  <a:srgbClr val="000000"/>
                </a:solidFill>
              </a:rPr>
              <a:t>i</a:t>
            </a:r>
            <a:r>
              <a:rPr lang="en-US" sz="1800">
                <a:solidFill>
                  <a:srgbClr val="000000"/>
                </a:solidFill>
              </a:rPr>
              <a:t>]-</a:t>
            </a:r>
            <a:r>
              <a:rPr lang="en-US" sz="1800" err="1">
                <a:solidFill>
                  <a:srgbClr val="000000"/>
                </a:solidFill>
              </a:rPr>
              <a:t>xold</a:t>
            </a:r>
            <a:r>
              <a:rPr lang="en-US" sz="1800">
                <a:solidFill>
                  <a:srgbClr val="000000"/>
                </a:solidFill>
              </a:rPr>
              <a:t>[</a:t>
            </a:r>
            <a:r>
              <a:rPr lang="en-US" sz="1800" err="1">
                <a:solidFill>
                  <a:srgbClr val="000000"/>
                </a:solidFill>
              </a:rPr>
              <a:t>i</a:t>
            </a:r>
            <a:r>
              <a:rPr lang="en-US" sz="1800">
                <a:solidFill>
                  <a:srgbClr val="000000"/>
                </a:solidFill>
              </a:rPr>
              <a:t>];</a:t>
            </a:r>
          </a:p>
          <a:p>
            <a:pPr marL="0" indent="0">
              <a:buNone/>
            </a:pPr>
            <a:r>
              <a:rPr lang="en-US" sz="1800">
                <a:solidFill>
                  <a:srgbClr val="000000"/>
                </a:solidFill>
              </a:rPr>
              <a:t>         conv += </a:t>
            </a:r>
            <a:r>
              <a:rPr lang="en-US" sz="1800" err="1">
                <a:solidFill>
                  <a:srgbClr val="000000"/>
                </a:solidFill>
              </a:rPr>
              <a:t>tmp</a:t>
            </a:r>
            <a:r>
              <a:rPr lang="en-US" sz="1800">
                <a:solidFill>
                  <a:srgbClr val="000000"/>
                </a:solidFill>
              </a:rPr>
              <a:t>*</a:t>
            </a:r>
            <a:r>
              <a:rPr lang="en-US" sz="1800" err="1">
                <a:solidFill>
                  <a:srgbClr val="000000"/>
                </a:solidFill>
              </a:rPr>
              <a:t>tmp</a:t>
            </a:r>
            <a:r>
              <a:rPr lang="en-US" sz="1800">
                <a:solidFill>
                  <a:srgbClr val="000000"/>
                </a:solidFill>
              </a:rPr>
              <a:t>;</a:t>
            </a:r>
          </a:p>
          <a:p>
            <a:pPr marL="0" indent="0">
              <a:buFont typeface="Arial" pitchFamily="34" charset="0"/>
              <a:buNone/>
            </a:pPr>
            <a:r>
              <a:rPr lang="en-US" sz="1800">
                <a:solidFill>
                  <a:srgbClr val="000000"/>
                </a:solidFill>
              </a:rPr>
              <a:t>     }</a:t>
            </a:r>
          </a:p>
          <a:p>
            <a:pPr marL="0" indent="0">
              <a:buNone/>
            </a:pPr>
            <a:r>
              <a:rPr lang="en-US" sz="1800">
                <a:solidFill>
                  <a:srgbClr val="000000"/>
                </a:solidFill>
              </a:rPr>
              <a:t>     conv = sqrt((double)conv);</a:t>
            </a:r>
          </a:p>
          <a:p>
            <a:pPr marL="0" indent="0">
              <a:buFont typeface="Arial" pitchFamily="34" charset="0"/>
              <a:buNone/>
            </a:pPr>
            <a:endParaRPr lang="en-US" sz="1800">
              <a:solidFill>
                <a:srgbClr val="000000"/>
              </a:solidFill>
            </a:endParaRPr>
          </a:p>
          <a:p>
            <a:pPr marL="0" indent="0">
              <a:buNone/>
            </a:pPr>
            <a:r>
              <a:rPr lang="en-US" sz="1800">
                <a:solidFill>
                  <a:srgbClr val="000000"/>
                </a:solidFill>
              </a:rPr>
              <a:t>} // end while loop</a:t>
            </a:r>
          </a:p>
        </p:txBody>
      </p:sp>
      <p:sp>
        <p:nvSpPr>
          <p:cNvPr id="5" name="TextBox 4"/>
          <p:cNvSpPr txBox="1"/>
          <p:nvPr/>
        </p:nvSpPr>
        <p:spPr>
          <a:xfrm>
            <a:off x="4256498" y="3620472"/>
            <a:ext cx="4530847" cy="830997"/>
          </a:xfrm>
          <a:prstGeom prst="rect">
            <a:avLst/>
          </a:prstGeom>
          <a:noFill/>
          <a:ln>
            <a:solidFill>
              <a:schemeClr val="tx1"/>
            </a:solidFill>
          </a:ln>
        </p:spPr>
        <p:txBody>
          <a:bodyPr wrap="square" rtlCol="0">
            <a:spAutoFit/>
          </a:bodyPr>
          <a:lstStyle/>
          <a:p>
            <a:pPr algn="ctr"/>
            <a:r>
              <a:rPr lang="en-US"/>
              <a:t>This worked but the performance was awful.  Why?</a:t>
            </a:r>
          </a:p>
        </p:txBody>
      </p:sp>
      <p:graphicFrame>
        <p:nvGraphicFramePr>
          <p:cNvPr id="6" name="Table 5"/>
          <p:cNvGraphicFramePr>
            <a:graphicFrameLocks noGrp="1"/>
          </p:cNvGraphicFramePr>
          <p:nvPr>
            <p:extLst/>
          </p:nvPr>
        </p:nvGraphicFramePr>
        <p:xfrm>
          <a:off x="3989657" y="4891199"/>
          <a:ext cx="4579668" cy="1280160"/>
        </p:xfrm>
        <a:graphic>
          <a:graphicData uri="http://schemas.openxmlformats.org/drawingml/2006/table">
            <a:tbl>
              <a:tblPr firstRow="1" bandRow="1">
                <a:tableStyleId>{5940675A-B579-460E-94D1-54222C63F5DA}</a:tableStyleId>
              </a:tblPr>
              <a:tblGrid>
                <a:gridCol w="1407172">
                  <a:extLst>
                    <a:ext uri="{9D8B030D-6E8A-4147-A177-3AD203B41FA5}">
                      <a16:colId xmlns:a16="http://schemas.microsoft.com/office/drawing/2014/main" val="20000"/>
                    </a:ext>
                  </a:extLst>
                </a:gridCol>
                <a:gridCol w="1648496">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0">
                <a:tc>
                  <a:txBody>
                    <a:bodyPr/>
                    <a:lstStyle/>
                    <a:p>
                      <a:r>
                        <a:rPr lang="en-US"/>
                        <a:t>System</a:t>
                      </a:r>
                    </a:p>
                  </a:txBody>
                  <a:tcPr/>
                </a:tc>
                <a:tc>
                  <a:txBody>
                    <a:bodyPr/>
                    <a:lstStyle/>
                    <a:p>
                      <a:r>
                        <a:rPr lang="en-US" sz="1600"/>
                        <a:t>Implementation</a:t>
                      </a:r>
                    </a:p>
                  </a:txBody>
                  <a:tcPr/>
                </a:tc>
                <a:tc>
                  <a:txBody>
                    <a:bodyPr/>
                    <a:lstStyle/>
                    <a:p>
                      <a:r>
                        <a:rPr lang="en-US" err="1"/>
                        <a:t>Ndim</a:t>
                      </a:r>
                      <a:r>
                        <a:rPr lang="en-US"/>
                        <a:t> = 4096</a:t>
                      </a:r>
                    </a:p>
                  </a:txBody>
                  <a:tcPr/>
                </a:tc>
                <a:extLst>
                  <a:ext uri="{0D108BD9-81ED-4DB2-BD59-A6C34878D82A}">
                    <a16:rowId xmlns:a16="http://schemas.microsoft.com/office/drawing/2014/main" val="10000"/>
                  </a:ext>
                </a:extLst>
              </a:tr>
              <a:tr h="370840">
                <a:tc>
                  <a:txBody>
                    <a:bodyPr/>
                    <a:lstStyle/>
                    <a:p>
                      <a:r>
                        <a:rPr lang="en-US"/>
                        <a:t>NVIDA® K20X™ GPU</a:t>
                      </a:r>
                    </a:p>
                  </a:txBody>
                  <a:tcPr/>
                </a:tc>
                <a:tc>
                  <a:txBody>
                    <a:bodyPr/>
                    <a:lstStyle/>
                    <a:p>
                      <a:r>
                        <a:rPr lang="en-US"/>
                        <a:t>Target </a:t>
                      </a:r>
                      <a:r>
                        <a:rPr lang="en-US" err="1"/>
                        <a:t>dir</a:t>
                      </a:r>
                      <a:r>
                        <a:rPr lang="en-US" baseline="0"/>
                        <a:t> per loop</a:t>
                      </a:r>
                      <a:endParaRPr lang="en-US"/>
                    </a:p>
                  </a:txBody>
                  <a:tcPr/>
                </a:tc>
                <a:tc>
                  <a:txBody>
                    <a:bodyPr/>
                    <a:lstStyle/>
                    <a:p>
                      <a:r>
                        <a:rPr lang="en-US"/>
                        <a:t>131.94 </a:t>
                      </a:r>
                      <a:r>
                        <a:rPr lang="en-US" err="1"/>
                        <a:t>secs</a:t>
                      </a:r>
                      <a:endParaRPr lang="en-US"/>
                    </a:p>
                  </a:txBody>
                  <a:tcPr/>
                </a:tc>
                <a:extLst>
                  <a:ext uri="{0D108BD9-81ED-4DB2-BD59-A6C34878D82A}">
                    <a16:rowId xmlns:a16="http://schemas.microsoft.com/office/drawing/2014/main" val="10001"/>
                  </a:ext>
                </a:extLst>
              </a:tr>
            </a:tbl>
          </a:graphicData>
        </a:graphic>
      </p:graphicFrame>
      <p:sp>
        <p:nvSpPr>
          <p:cNvPr id="3" name="TextBox 2"/>
          <p:cNvSpPr txBox="1"/>
          <p:nvPr/>
        </p:nvSpPr>
        <p:spPr>
          <a:xfrm>
            <a:off x="2612571" y="6171359"/>
            <a:ext cx="6531429" cy="461665"/>
          </a:xfrm>
          <a:prstGeom prst="rect">
            <a:avLst/>
          </a:prstGeom>
          <a:noFill/>
        </p:spPr>
        <p:txBody>
          <a:bodyPr wrap="square" rtlCol="0">
            <a:spAutoFit/>
          </a:bodyPr>
          <a:lstStyle/>
          <a:p>
            <a:r>
              <a:rPr lang="en-US" sz="1200"/>
              <a:t>Cray® XC40™ Supercomputer running Cray® Compiling Environment 8.5.3. </a:t>
            </a:r>
            <a:br>
              <a:rPr lang="en-US" sz="1200"/>
            </a:br>
            <a:r>
              <a:rPr lang="en-US" sz="1200"/>
              <a:t>Intel® Xeon ® CPU E5-2697 v2 @ 2.70GHz with 32 GB DDR3.  NVIDIA® Tesla® K20X, 6GB.</a:t>
            </a:r>
          </a:p>
        </p:txBody>
      </p:sp>
      <p:sp>
        <p:nvSpPr>
          <p:cNvPr id="7" name="TextBox 6"/>
          <p:cNvSpPr txBox="1"/>
          <p:nvPr/>
        </p:nvSpPr>
        <p:spPr>
          <a:xfrm>
            <a:off x="-314" y="6604962"/>
            <a:ext cx="4333231" cy="276999"/>
          </a:xfrm>
          <a:prstGeom prst="rect">
            <a:avLst/>
          </a:prstGeom>
          <a:noFill/>
        </p:spPr>
        <p:txBody>
          <a:bodyPr wrap="square" rtlCol="0">
            <a:spAutoFit/>
          </a:bodyPr>
          <a:lstStyle/>
          <a:p>
            <a:r>
              <a:rPr lang="en-US" sz="1200"/>
              <a:t>Third party names are the property of their owners.</a:t>
            </a:r>
          </a:p>
        </p:txBody>
      </p:sp>
    </p:spTree>
    <p:extLst>
      <p:ext uri="{BB962C8B-B14F-4D97-AF65-F5344CB8AC3E}">
        <p14:creationId xmlns:p14="http://schemas.microsoft.com/office/powerpoint/2010/main" val="155454802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6126" y="4500740"/>
            <a:ext cx="5578269" cy="1536631"/>
          </a:xfrm>
          <a:prstGeom prst="rect">
            <a:avLst/>
          </a:prstGeom>
          <a:solidFill>
            <a:srgbClr val="E9FFED"/>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20650" y="1637429"/>
            <a:ext cx="4974592" cy="2426571"/>
          </a:xfrm>
          <a:prstGeom prst="rect">
            <a:avLst/>
          </a:prstGeom>
          <a:solidFill>
            <a:srgbClr val="E9FFED"/>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70798"/>
            <a:ext cx="8229600" cy="462319"/>
          </a:xfrm>
        </p:spPr>
        <p:txBody>
          <a:bodyPr>
            <a:noAutofit/>
          </a:bodyPr>
          <a:lstStyle/>
          <a:p>
            <a:r>
              <a:rPr lang="en-US" sz="3600"/>
              <a:t>Data movement dominates!!!</a:t>
            </a:r>
          </a:p>
        </p:txBody>
      </p:sp>
      <p:sp>
        <p:nvSpPr>
          <p:cNvPr id="3" name="Content Placeholder 2"/>
          <p:cNvSpPr>
            <a:spLocks noGrp="1"/>
          </p:cNvSpPr>
          <p:nvPr>
            <p:ph idx="1"/>
          </p:nvPr>
        </p:nvSpPr>
        <p:spPr>
          <a:xfrm>
            <a:off x="423292" y="595835"/>
            <a:ext cx="5301103" cy="6130846"/>
          </a:xfrm>
        </p:spPr>
        <p:txBody>
          <a:bodyPr>
            <a:noAutofit/>
          </a:bodyPr>
          <a:lstStyle/>
          <a:p>
            <a:pPr marL="0" indent="0">
              <a:buNone/>
            </a:pPr>
            <a:r>
              <a:rPr lang="en-US" sz="1200"/>
              <a:t>while((</a:t>
            </a:r>
            <a:r>
              <a:rPr lang="en-US" sz="1200" err="1"/>
              <a:t>conv</a:t>
            </a:r>
            <a:r>
              <a:rPr lang="en-US" sz="1200"/>
              <a:t> &gt; TOLERANCE) &amp;&amp; (</a:t>
            </a:r>
            <a:r>
              <a:rPr lang="en-US" sz="1200" err="1"/>
              <a:t>iters</a:t>
            </a:r>
            <a:r>
              <a:rPr lang="en-US" sz="1200"/>
              <a:t>&lt;MAX_ITERS))</a:t>
            </a:r>
          </a:p>
          <a:p>
            <a:pPr marL="0" indent="0">
              <a:buNone/>
            </a:pPr>
            <a:r>
              <a:rPr lang="en-US" sz="1200"/>
              <a:t>   { </a:t>
            </a:r>
            <a:r>
              <a:rPr lang="en-US" sz="1200" err="1"/>
              <a:t>iters</a:t>
            </a:r>
            <a:r>
              <a:rPr lang="en-US" sz="1200"/>
              <a:t>++;</a:t>
            </a:r>
          </a:p>
          <a:p>
            <a:pPr marL="0" lvl="0" indent="0">
              <a:buNone/>
            </a:pPr>
            <a:r>
              <a:rPr lang="en-US" sz="1200">
                <a:solidFill>
                  <a:srgbClr val="000000"/>
                </a:solidFill>
              </a:rPr>
              <a:t>     </a:t>
            </a:r>
            <a:r>
              <a:rPr lang="en-US" sz="1200" err="1">
                <a:solidFill>
                  <a:srgbClr val="000000"/>
                </a:solidFill>
              </a:rPr>
              <a:t>xnew</a:t>
            </a:r>
            <a:r>
              <a:rPr lang="en-US" sz="1200">
                <a:solidFill>
                  <a:srgbClr val="000000"/>
                </a:solidFill>
              </a:rPr>
              <a:t> = </a:t>
            </a:r>
            <a:r>
              <a:rPr lang="en-US" sz="1200" err="1">
                <a:solidFill>
                  <a:srgbClr val="000000"/>
                </a:solidFill>
              </a:rPr>
              <a:t>iters</a:t>
            </a:r>
            <a:r>
              <a:rPr lang="en-US" sz="1200">
                <a:solidFill>
                  <a:srgbClr val="000000"/>
                </a:solidFill>
              </a:rPr>
              <a:t> % s ? x2 : x1;</a:t>
            </a:r>
          </a:p>
          <a:p>
            <a:pPr marL="0" lvl="0" indent="0">
              <a:buNone/>
            </a:pPr>
            <a:r>
              <a:rPr lang="en-US" sz="1200">
                <a:solidFill>
                  <a:srgbClr val="000000"/>
                </a:solidFill>
              </a:rPr>
              <a:t>     </a:t>
            </a:r>
            <a:r>
              <a:rPr lang="en-US" sz="1200" err="1">
                <a:solidFill>
                  <a:srgbClr val="000000"/>
                </a:solidFill>
              </a:rPr>
              <a:t>xold</a:t>
            </a:r>
            <a:r>
              <a:rPr lang="en-US" sz="1200">
                <a:solidFill>
                  <a:srgbClr val="000000"/>
                </a:solidFill>
              </a:rPr>
              <a:t>   = </a:t>
            </a:r>
            <a:r>
              <a:rPr lang="en-US" sz="1200" err="1">
                <a:solidFill>
                  <a:srgbClr val="000000"/>
                </a:solidFill>
              </a:rPr>
              <a:t>iters</a:t>
            </a:r>
            <a:r>
              <a:rPr lang="en-US" sz="1200">
                <a:solidFill>
                  <a:srgbClr val="000000"/>
                </a:solidFill>
              </a:rPr>
              <a:t> % s ? x1 : x2;</a:t>
            </a:r>
          </a:p>
          <a:p>
            <a:pPr marL="0" lvl="0" indent="0">
              <a:buNone/>
            </a:pPr>
            <a:endParaRPr lang="en-US" sz="1200"/>
          </a:p>
          <a:p>
            <a:pPr marL="0" indent="0">
              <a:buNone/>
            </a:pPr>
            <a:r>
              <a:rPr lang="en-US" sz="1200"/>
              <a:t>     #pragma </a:t>
            </a:r>
            <a:r>
              <a:rPr lang="en-US" sz="1200" err="1"/>
              <a:t>omp</a:t>
            </a:r>
            <a:r>
              <a:rPr lang="en-US" sz="1200"/>
              <a:t> target map(</a:t>
            </a:r>
            <a:r>
              <a:rPr lang="en-US" sz="1200" err="1"/>
              <a:t>tofrom:xnew</a:t>
            </a:r>
            <a:r>
              <a:rPr lang="en-US" sz="1200"/>
              <a:t>[0:Ndim],</a:t>
            </a:r>
            <a:r>
              <a:rPr lang="en-US" sz="1200" err="1"/>
              <a:t>xold</a:t>
            </a:r>
            <a:r>
              <a:rPr lang="en-US" sz="1200"/>
              <a:t>[0:Ndim]) \</a:t>
            </a:r>
          </a:p>
          <a:p>
            <a:pPr marL="0" indent="0">
              <a:buNone/>
            </a:pPr>
            <a:r>
              <a:rPr lang="en-US" sz="1200"/>
              <a:t>                        map(</a:t>
            </a:r>
            <a:r>
              <a:rPr lang="en-US" sz="1200" err="1"/>
              <a:t>to:A</a:t>
            </a:r>
            <a:r>
              <a:rPr lang="en-US" sz="1200"/>
              <a:t>[0:Ndim*</a:t>
            </a:r>
            <a:r>
              <a:rPr lang="en-US" sz="1200" err="1"/>
              <a:t>Ndim</a:t>
            </a:r>
            <a:r>
              <a:rPr lang="en-US" sz="1200"/>
              <a:t>], b[0:Ndim] )</a:t>
            </a:r>
          </a:p>
          <a:p>
            <a:pPr marL="0" indent="0">
              <a:buNone/>
            </a:pPr>
            <a:r>
              <a:rPr lang="en-US" sz="1200"/>
              <a:t>       #pragma </a:t>
            </a:r>
            <a:r>
              <a:rPr lang="en-US" sz="1200" err="1"/>
              <a:t>omp</a:t>
            </a:r>
            <a:r>
              <a:rPr lang="en-US" sz="1200"/>
              <a:t> teams distribute parallel for </a:t>
            </a:r>
            <a:r>
              <a:rPr lang="en-US" sz="1200" err="1"/>
              <a:t>simd</a:t>
            </a:r>
            <a:r>
              <a:rPr lang="en-US" sz="1200"/>
              <a:t> private(</a:t>
            </a:r>
            <a:r>
              <a:rPr lang="en-US" sz="1200" err="1"/>
              <a:t>i,j</a:t>
            </a:r>
            <a:r>
              <a:rPr lang="en-US" sz="1200"/>
              <a:t>)</a:t>
            </a:r>
          </a:p>
          <a:p>
            <a:pPr marL="0" indent="0">
              <a:buNone/>
            </a:pPr>
            <a:r>
              <a:rPr lang="da-DK" sz="1200"/>
              <a:t>       for (i=0; i&lt;</a:t>
            </a:r>
            <a:r>
              <a:rPr lang="da-DK" sz="1200" err="1"/>
              <a:t>Ndim</a:t>
            </a:r>
            <a:r>
              <a:rPr lang="da-DK" sz="1200"/>
              <a:t>; i++){</a:t>
            </a:r>
          </a:p>
          <a:p>
            <a:pPr marL="0" indent="0">
              <a:buNone/>
            </a:pPr>
            <a:r>
              <a:rPr lang="en-US" sz="1200"/>
              <a:t>           </a:t>
            </a:r>
            <a:r>
              <a:rPr lang="en-US" sz="1200" err="1"/>
              <a:t>xnew</a:t>
            </a:r>
            <a:r>
              <a:rPr lang="en-US" sz="1200"/>
              <a:t>[</a:t>
            </a:r>
            <a:r>
              <a:rPr lang="en-US" sz="1200" err="1"/>
              <a:t>i</a:t>
            </a:r>
            <a:r>
              <a:rPr lang="en-US" sz="1200"/>
              <a:t>] = (TYPE) 0.0;</a:t>
            </a:r>
          </a:p>
          <a:p>
            <a:pPr marL="0" indent="0">
              <a:buNone/>
            </a:pPr>
            <a:r>
              <a:rPr lang="da-DK" sz="1200"/>
              <a:t>           for (j=0; j&lt;</a:t>
            </a:r>
            <a:r>
              <a:rPr lang="da-DK" sz="1200" err="1"/>
              <a:t>Ndim;j</a:t>
            </a:r>
            <a:r>
              <a:rPr lang="da-DK" sz="1200"/>
              <a:t>++){</a:t>
            </a:r>
          </a:p>
          <a:p>
            <a:pPr marL="0" indent="0">
              <a:buNone/>
            </a:pPr>
            <a:r>
              <a:rPr lang="en-US" sz="1200"/>
              <a:t>               if(</a:t>
            </a:r>
            <a:r>
              <a:rPr lang="en-US" sz="1200" err="1"/>
              <a:t>i</a:t>
            </a:r>
            <a:r>
              <a:rPr lang="en-US" sz="1200"/>
              <a:t>!=j)</a:t>
            </a:r>
          </a:p>
          <a:p>
            <a:pPr marL="0" indent="0">
              <a:buNone/>
            </a:pPr>
            <a:r>
              <a:rPr lang="en-US" sz="1200"/>
              <a:t>                 </a:t>
            </a:r>
            <a:r>
              <a:rPr lang="en-US" sz="1200" err="1"/>
              <a:t>xnew</a:t>
            </a:r>
            <a:r>
              <a:rPr lang="en-US" sz="1200"/>
              <a:t>[</a:t>
            </a:r>
            <a:r>
              <a:rPr lang="en-US" sz="1200" err="1"/>
              <a:t>i</a:t>
            </a:r>
            <a:r>
              <a:rPr lang="en-US" sz="1200"/>
              <a:t>]+= A[</a:t>
            </a:r>
            <a:r>
              <a:rPr lang="en-US" sz="1200" err="1"/>
              <a:t>i</a:t>
            </a:r>
            <a:r>
              <a:rPr lang="en-US" sz="1200"/>
              <a:t>*</a:t>
            </a:r>
            <a:r>
              <a:rPr lang="en-US" sz="1200" err="1"/>
              <a:t>Ndim</a:t>
            </a:r>
            <a:r>
              <a:rPr lang="en-US" sz="1200"/>
              <a:t> + j]*</a:t>
            </a:r>
            <a:r>
              <a:rPr lang="en-US" sz="1200" err="1"/>
              <a:t>xold</a:t>
            </a:r>
            <a:r>
              <a:rPr lang="en-US" sz="1200"/>
              <a:t>[j];</a:t>
            </a:r>
          </a:p>
          <a:p>
            <a:pPr marL="0" indent="0">
              <a:buNone/>
            </a:pPr>
            <a:r>
              <a:rPr lang="en-US" sz="1200"/>
              <a:t>           }</a:t>
            </a:r>
          </a:p>
          <a:p>
            <a:pPr marL="0" indent="0">
              <a:buNone/>
            </a:pPr>
            <a:r>
              <a:rPr lang="en-US" sz="1200"/>
              <a:t>           </a:t>
            </a:r>
            <a:r>
              <a:rPr lang="en-US" sz="1200" err="1"/>
              <a:t>xnew</a:t>
            </a:r>
            <a:r>
              <a:rPr lang="en-US" sz="1200"/>
              <a:t>[</a:t>
            </a:r>
            <a:r>
              <a:rPr lang="en-US" sz="1200" err="1"/>
              <a:t>i</a:t>
            </a:r>
            <a:r>
              <a:rPr lang="en-US" sz="1200"/>
              <a:t>] = (b[</a:t>
            </a:r>
            <a:r>
              <a:rPr lang="en-US" sz="1200" err="1"/>
              <a:t>i</a:t>
            </a:r>
            <a:r>
              <a:rPr lang="en-US" sz="1200"/>
              <a:t>]-</a:t>
            </a:r>
            <a:r>
              <a:rPr lang="en-US" sz="1200" err="1"/>
              <a:t>xnew</a:t>
            </a:r>
            <a:r>
              <a:rPr lang="en-US" sz="1200"/>
              <a:t>[</a:t>
            </a:r>
            <a:r>
              <a:rPr lang="en-US" sz="1200" err="1"/>
              <a:t>i</a:t>
            </a:r>
            <a:r>
              <a:rPr lang="en-US" sz="1200"/>
              <a:t>])/A[</a:t>
            </a:r>
            <a:r>
              <a:rPr lang="en-US" sz="1200" err="1"/>
              <a:t>i</a:t>
            </a:r>
            <a:r>
              <a:rPr lang="en-US" sz="1200"/>
              <a:t>*</a:t>
            </a:r>
            <a:r>
              <a:rPr lang="en-US" sz="1200" err="1"/>
              <a:t>Ndim+i</a:t>
            </a:r>
            <a:r>
              <a:rPr lang="en-US" sz="1200"/>
              <a:t>];</a:t>
            </a:r>
          </a:p>
          <a:p>
            <a:pPr marL="0" indent="0">
              <a:buNone/>
            </a:pPr>
            <a:r>
              <a:rPr lang="en-US" sz="1200"/>
              <a:t>       }</a:t>
            </a:r>
          </a:p>
          <a:p>
            <a:pPr marL="0" indent="0">
              <a:buNone/>
            </a:pPr>
            <a:r>
              <a:rPr lang="en-US" sz="1200"/>
              <a:t>// test convergence</a:t>
            </a:r>
          </a:p>
          <a:p>
            <a:pPr marL="0" indent="0">
              <a:buNone/>
            </a:pPr>
            <a:r>
              <a:rPr lang="en-US" sz="1200"/>
              <a:t>     </a:t>
            </a:r>
            <a:r>
              <a:rPr lang="en-US" sz="1200" err="1"/>
              <a:t>conv</a:t>
            </a:r>
            <a:r>
              <a:rPr lang="en-US" sz="1200"/>
              <a:t> = 0.0;</a:t>
            </a:r>
          </a:p>
          <a:p>
            <a:pPr marL="0" indent="0">
              <a:buNone/>
            </a:pPr>
            <a:r>
              <a:rPr lang="en-US" sz="1200"/>
              <a:t>     #pragma </a:t>
            </a:r>
            <a:r>
              <a:rPr lang="en-US" sz="1200" err="1"/>
              <a:t>omp</a:t>
            </a:r>
            <a:r>
              <a:rPr lang="en-US" sz="1200"/>
              <a:t> target map(</a:t>
            </a:r>
            <a:r>
              <a:rPr lang="en-US" sz="1200" err="1"/>
              <a:t>to:xnew</a:t>
            </a:r>
            <a:r>
              <a:rPr lang="en-US" sz="1200"/>
              <a:t>[0:Ndim],</a:t>
            </a:r>
            <a:r>
              <a:rPr lang="en-US" sz="1200" err="1"/>
              <a:t>xold</a:t>
            </a:r>
            <a:r>
              <a:rPr lang="en-US" sz="1200"/>
              <a:t>[0:Ndim]) \</a:t>
            </a:r>
          </a:p>
          <a:p>
            <a:pPr marL="0" indent="0">
              <a:buNone/>
            </a:pPr>
            <a:r>
              <a:rPr lang="en-US" sz="1200"/>
              <a:t>                                        map(</a:t>
            </a:r>
            <a:r>
              <a:rPr lang="en-US" sz="1200" err="1"/>
              <a:t>tofrom:conv</a:t>
            </a:r>
            <a:r>
              <a:rPr lang="en-US" sz="1200"/>
              <a:t>)</a:t>
            </a:r>
          </a:p>
          <a:p>
            <a:pPr marL="0" indent="0">
              <a:buNone/>
            </a:pPr>
            <a:r>
              <a:rPr lang="en-US" sz="1200"/>
              <a:t>        #pragma </a:t>
            </a:r>
            <a:r>
              <a:rPr lang="en-US" sz="1200" err="1"/>
              <a:t>omp</a:t>
            </a:r>
            <a:r>
              <a:rPr lang="en-US" sz="1200"/>
              <a:t> teams distribute parallel for private(</a:t>
            </a:r>
            <a:r>
              <a:rPr lang="en-US" sz="1200" err="1"/>
              <a:t>i,tmp</a:t>
            </a:r>
            <a:r>
              <a:rPr lang="en-US" sz="1200"/>
              <a:t>) reduction(+:</a:t>
            </a:r>
            <a:r>
              <a:rPr lang="en-US" sz="1200" err="1"/>
              <a:t>conv</a:t>
            </a:r>
            <a:r>
              <a:rPr lang="en-US" sz="1200"/>
              <a:t>)</a:t>
            </a:r>
          </a:p>
          <a:p>
            <a:pPr marL="0" indent="0">
              <a:buNone/>
            </a:pPr>
            <a:r>
              <a:rPr lang="da-DK" sz="1200"/>
              <a:t>        for (i=0; i&lt;</a:t>
            </a:r>
            <a:r>
              <a:rPr lang="da-DK" sz="1200" err="1"/>
              <a:t>Ndim</a:t>
            </a:r>
            <a:r>
              <a:rPr lang="da-DK" sz="1200"/>
              <a:t>; i++){</a:t>
            </a:r>
          </a:p>
          <a:p>
            <a:pPr marL="0" indent="0">
              <a:buNone/>
            </a:pPr>
            <a:r>
              <a:rPr lang="en-US" sz="1200"/>
              <a:t>            </a:t>
            </a:r>
            <a:r>
              <a:rPr lang="en-US" sz="1200" err="1"/>
              <a:t>tmp</a:t>
            </a:r>
            <a:r>
              <a:rPr lang="en-US" sz="1200"/>
              <a:t>  = </a:t>
            </a:r>
            <a:r>
              <a:rPr lang="en-US" sz="1200" err="1"/>
              <a:t>xnew</a:t>
            </a:r>
            <a:r>
              <a:rPr lang="en-US" sz="1200"/>
              <a:t>[</a:t>
            </a:r>
            <a:r>
              <a:rPr lang="en-US" sz="1200" err="1"/>
              <a:t>i</a:t>
            </a:r>
            <a:r>
              <a:rPr lang="en-US" sz="1200"/>
              <a:t>]-</a:t>
            </a:r>
            <a:r>
              <a:rPr lang="en-US" sz="1200" err="1"/>
              <a:t>xold</a:t>
            </a:r>
            <a:r>
              <a:rPr lang="en-US" sz="1200"/>
              <a:t>[</a:t>
            </a:r>
            <a:r>
              <a:rPr lang="en-US" sz="1200" err="1"/>
              <a:t>i</a:t>
            </a:r>
            <a:r>
              <a:rPr lang="en-US" sz="1200"/>
              <a:t>];</a:t>
            </a:r>
          </a:p>
          <a:p>
            <a:pPr marL="0" indent="0">
              <a:buNone/>
            </a:pPr>
            <a:r>
              <a:rPr lang="en-US" sz="1200"/>
              <a:t>            </a:t>
            </a:r>
            <a:r>
              <a:rPr lang="en-US" sz="1200" err="1"/>
              <a:t>conv</a:t>
            </a:r>
            <a:r>
              <a:rPr lang="en-US" sz="1200"/>
              <a:t> += </a:t>
            </a:r>
            <a:r>
              <a:rPr lang="en-US" sz="1200" err="1"/>
              <a:t>tmp</a:t>
            </a:r>
            <a:r>
              <a:rPr lang="en-US" sz="1200"/>
              <a:t>*</a:t>
            </a:r>
            <a:r>
              <a:rPr lang="en-US" sz="1200" err="1"/>
              <a:t>tmp</a:t>
            </a:r>
            <a:r>
              <a:rPr lang="en-US" sz="1200"/>
              <a:t>;</a:t>
            </a:r>
          </a:p>
          <a:p>
            <a:pPr marL="0" indent="0">
              <a:buNone/>
            </a:pPr>
            <a:r>
              <a:rPr lang="en-US" sz="1200"/>
              <a:t>        }</a:t>
            </a:r>
          </a:p>
          <a:p>
            <a:pPr marL="0" indent="0">
              <a:buNone/>
            </a:pPr>
            <a:r>
              <a:rPr lang="en-US" sz="1200"/>
              <a:t>     </a:t>
            </a:r>
            <a:r>
              <a:rPr lang="en-US" sz="1200" err="1"/>
              <a:t>conv</a:t>
            </a:r>
            <a:r>
              <a:rPr lang="en-US" sz="1200"/>
              <a:t> = </a:t>
            </a:r>
            <a:r>
              <a:rPr lang="en-US" sz="1200" err="1"/>
              <a:t>sqrt</a:t>
            </a:r>
            <a:r>
              <a:rPr lang="en-US" sz="1200"/>
              <a:t>((double)</a:t>
            </a:r>
            <a:r>
              <a:rPr lang="en-US" sz="1200" err="1"/>
              <a:t>conv</a:t>
            </a:r>
            <a:r>
              <a:rPr lang="en-US" sz="1200"/>
              <a:t>);</a:t>
            </a:r>
            <a:endParaRPr lang="ro-RO" sz="1200"/>
          </a:p>
          <a:p>
            <a:pPr marL="0" indent="0">
              <a:buNone/>
            </a:pPr>
            <a:r>
              <a:rPr lang="ro-RO" sz="1200"/>
              <a:t>   }</a:t>
            </a:r>
          </a:p>
          <a:p>
            <a:endParaRPr lang="en-US" sz="1200"/>
          </a:p>
        </p:txBody>
      </p:sp>
      <p:sp>
        <p:nvSpPr>
          <p:cNvPr id="6" name="TextBox 5"/>
          <p:cNvSpPr txBox="1"/>
          <p:nvPr/>
        </p:nvSpPr>
        <p:spPr>
          <a:xfrm>
            <a:off x="4436781" y="736957"/>
            <a:ext cx="3605864" cy="400110"/>
          </a:xfrm>
          <a:prstGeom prst="rect">
            <a:avLst/>
          </a:prstGeom>
          <a:noFill/>
          <a:ln w="22225">
            <a:solidFill>
              <a:srgbClr val="000090"/>
            </a:solidFill>
          </a:ln>
        </p:spPr>
        <p:txBody>
          <a:bodyPr wrap="square" rtlCol="0">
            <a:spAutoFit/>
          </a:bodyPr>
          <a:lstStyle/>
          <a:p>
            <a:r>
              <a:rPr lang="en-US" sz="2000"/>
              <a:t>Typically over 4000 iterations!</a:t>
            </a:r>
          </a:p>
        </p:txBody>
      </p:sp>
      <p:sp>
        <p:nvSpPr>
          <p:cNvPr id="7" name="TextBox 6"/>
          <p:cNvSpPr txBox="1"/>
          <p:nvPr/>
        </p:nvSpPr>
        <p:spPr>
          <a:xfrm>
            <a:off x="5224582" y="1419168"/>
            <a:ext cx="3919418" cy="646331"/>
          </a:xfrm>
          <a:prstGeom prst="rect">
            <a:avLst/>
          </a:prstGeom>
          <a:noFill/>
          <a:ln w="22225">
            <a:solidFill>
              <a:srgbClr val="000090"/>
            </a:solidFill>
          </a:ln>
        </p:spPr>
        <p:txBody>
          <a:bodyPr wrap="square" rtlCol="0">
            <a:spAutoFit/>
          </a:bodyPr>
          <a:lstStyle/>
          <a:p>
            <a:r>
              <a:rPr lang="en-US" sz="1800"/>
              <a:t>For each iteration, </a:t>
            </a:r>
            <a:r>
              <a:rPr lang="en-US" sz="1800">
                <a:solidFill>
                  <a:srgbClr val="C00000"/>
                </a:solidFill>
              </a:rPr>
              <a:t>copy to </a:t>
            </a:r>
            <a:r>
              <a:rPr lang="en-US" sz="1800"/>
              <a:t>device</a:t>
            </a:r>
            <a:br>
              <a:rPr lang="en-US" sz="1800"/>
            </a:br>
            <a:r>
              <a:rPr lang="en-US" sz="1800"/>
              <a:t>(3*Ndim+Ndim</a:t>
            </a:r>
            <a:r>
              <a:rPr lang="en-US" sz="1800" baseline="30000"/>
              <a:t>2</a:t>
            </a:r>
            <a:r>
              <a:rPr lang="en-US" sz="1800"/>
              <a:t>)*</a:t>
            </a:r>
            <a:r>
              <a:rPr lang="en-US" sz="1800" err="1"/>
              <a:t>sizeof</a:t>
            </a:r>
            <a:r>
              <a:rPr lang="en-US" sz="1800"/>
              <a:t>(TYPE) bytes</a:t>
            </a:r>
          </a:p>
        </p:txBody>
      </p:sp>
      <p:sp>
        <p:nvSpPr>
          <p:cNvPr id="8" name="TextBox 7"/>
          <p:cNvSpPr txBox="1"/>
          <p:nvPr/>
        </p:nvSpPr>
        <p:spPr>
          <a:xfrm>
            <a:off x="5268126" y="3799979"/>
            <a:ext cx="3819211" cy="646331"/>
          </a:xfrm>
          <a:prstGeom prst="rect">
            <a:avLst/>
          </a:prstGeom>
          <a:noFill/>
          <a:ln w="22225">
            <a:solidFill>
              <a:srgbClr val="000090"/>
            </a:solidFill>
          </a:ln>
        </p:spPr>
        <p:txBody>
          <a:bodyPr wrap="square" rtlCol="0">
            <a:spAutoFit/>
          </a:bodyPr>
          <a:lstStyle/>
          <a:p>
            <a:r>
              <a:rPr lang="en-US" sz="1800"/>
              <a:t>For each iteration, </a:t>
            </a:r>
            <a:r>
              <a:rPr lang="en-US" sz="1800">
                <a:solidFill>
                  <a:srgbClr val="C00000"/>
                </a:solidFill>
              </a:rPr>
              <a:t>copy from </a:t>
            </a:r>
            <a:r>
              <a:rPr lang="en-US" sz="1800"/>
              <a:t>device 2*</a:t>
            </a:r>
            <a:r>
              <a:rPr lang="en-US" sz="1800" err="1"/>
              <a:t>Ndim</a:t>
            </a:r>
            <a:r>
              <a:rPr lang="en-US" sz="1800"/>
              <a:t>*</a:t>
            </a:r>
            <a:r>
              <a:rPr lang="en-US" sz="1800" err="1"/>
              <a:t>sizeof</a:t>
            </a:r>
            <a:r>
              <a:rPr lang="en-US" sz="1800"/>
              <a:t>(TYPE) bytes </a:t>
            </a:r>
          </a:p>
        </p:txBody>
      </p:sp>
      <p:sp>
        <p:nvSpPr>
          <p:cNvPr id="9" name="TextBox 8"/>
          <p:cNvSpPr txBox="1"/>
          <p:nvPr/>
        </p:nvSpPr>
        <p:spPr>
          <a:xfrm>
            <a:off x="6027037" y="4690777"/>
            <a:ext cx="3016756" cy="923330"/>
          </a:xfrm>
          <a:prstGeom prst="rect">
            <a:avLst/>
          </a:prstGeom>
          <a:noFill/>
          <a:ln w="22225">
            <a:solidFill>
              <a:srgbClr val="000090"/>
            </a:solidFill>
          </a:ln>
        </p:spPr>
        <p:txBody>
          <a:bodyPr wrap="square" rtlCol="0">
            <a:spAutoFit/>
          </a:bodyPr>
          <a:lstStyle/>
          <a:p>
            <a:r>
              <a:rPr lang="en-US" sz="1800"/>
              <a:t>For each iteration, </a:t>
            </a:r>
            <a:r>
              <a:rPr lang="en-US" sz="1800">
                <a:solidFill>
                  <a:srgbClr val="C00000"/>
                </a:solidFill>
              </a:rPr>
              <a:t>copy  to </a:t>
            </a:r>
            <a:r>
              <a:rPr lang="en-US" sz="1800"/>
              <a:t>device 2*</a:t>
            </a:r>
            <a:r>
              <a:rPr lang="en-US" sz="1800" err="1"/>
              <a:t>Ndim</a:t>
            </a:r>
            <a:r>
              <a:rPr lang="en-US" sz="1800"/>
              <a:t>*</a:t>
            </a:r>
            <a:r>
              <a:rPr lang="en-US" sz="1800" err="1"/>
              <a:t>sizeof</a:t>
            </a:r>
            <a:r>
              <a:rPr lang="en-US" sz="1800"/>
              <a:t>(TYPE) bytes </a:t>
            </a:r>
          </a:p>
        </p:txBody>
      </p:sp>
      <p:cxnSp>
        <p:nvCxnSpPr>
          <p:cNvPr id="11" name="Straight Arrow Connector 10"/>
          <p:cNvCxnSpPr>
            <a:endCxn id="9" idx="1"/>
          </p:cNvCxnSpPr>
          <p:nvPr/>
        </p:nvCxnSpPr>
        <p:spPr>
          <a:xfrm>
            <a:off x="5724395" y="5118100"/>
            <a:ext cx="302642" cy="34342"/>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8" idx="1"/>
          </p:cNvCxnSpPr>
          <p:nvPr/>
        </p:nvCxnSpPr>
        <p:spPr>
          <a:xfrm>
            <a:off x="5095242" y="4064000"/>
            <a:ext cx="172884" cy="59145"/>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7" idx="1"/>
          </p:cNvCxnSpPr>
          <p:nvPr/>
        </p:nvCxnSpPr>
        <p:spPr>
          <a:xfrm flipV="1">
            <a:off x="5063887" y="1742334"/>
            <a:ext cx="160695" cy="60855"/>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648252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2000" y="873091"/>
            <a:ext cx="8640000" cy="4841910"/>
          </a:xfrm>
        </p:spPr>
        <p:txBody>
          <a:bodyPr/>
          <a:lstStyle/>
          <a:p>
            <a:r>
              <a:rPr lang="de-DE"/>
              <a:t>OpenMP 4.0 – accelerated workshare</a:t>
            </a:r>
          </a:p>
          <a:p>
            <a:endParaRPr lang="de-DE" sz="1600"/>
          </a:p>
          <a:p>
            <a:endParaRPr lang="de-DE"/>
          </a:p>
          <a:p>
            <a:endParaRPr lang="de-DE"/>
          </a:p>
          <a:p>
            <a:endParaRPr lang="de-DE"/>
          </a:p>
          <a:p>
            <a:endParaRPr lang="de-DE"/>
          </a:p>
          <a:p>
            <a:r>
              <a:rPr lang="de-DE"/>
              <a:t>OpenACC – accelerated workshare</a:t>
            </a:r>
          </a:p>
        </p:txBody>
      </p:sp>
      <p:sp>
        <p:nvSpPr>
          <p:cNvPr id="3" name="Text Placeholder 2"/>
          <p:cNvSpPr>
            <a:spLocks noGrp="1"/>
          </p:cNvSpPr>
          <p:nvPr>
            <p:ph type="body" sz="quarter" idx="11"/>
          </p:nvPr>
        </p:nvSpPr>
        <p:spPr/>
        <p:txBody>
          <a:bodyPr/>
          <a:lstStyle/>
          <a:p>
            <a:r>
              <a:rPr lang="de-DE" err="1"/>
              <a:t>Comparing</a:t>
            </a:r>
            <a:r>
              <a:rPr lang="de-DE"/>
              <a:t> OpenMP </a:t>
            </a:r>
            <a:r>
              <a:rPr lang="de-DE" err="1"/>
              <a:t>with</a:t>
            </a:r>
            <a:r>
              <a:rPr lang="de-DE"/>
              <a:t> </a:t>
            </a:r>
            <a:r>
              <a:rPr lang="de-DE" err="1"/>
              <a:t>OpenACC</a:t>
            </a:r>
            <a:endParaRPr lang="de-DE"/>
          </a:p>
        </p:txBody>
      </p:sp>
      <p:sp>
        <p:nvSpPr>
          <p:cNvPr id="5" name="TextBox 4"/>
          <p:cNvSpPr txBox="1">
            <a:spLocks noChangeArrowheads="1"/>
          </p:cNvSpPr>
          <p:nvPr/>
        </p:nvSpPr>
        <p:spPr bwMode="auto">
          <a:xfrm>
            <a:off x="611560" y="3505200"/>
            <a:ext cx="7752278" cy="1477328"/>
          </a:xfrm>
          <a:prstGeom prst="rect">
            <a:avLst/>
          </a:prstGeom>
          <a:solidFill>
            <a:srgbClr val="CCFFCC"/>
          </a:solidFill>
          <a:ln w="9525" algn="ctr">
            <a:solidFill>
              <a:schemeClr val="tx1"/>
            </a:solidFill>
            <a:miter lim="800000"/>
            <a:headEnd/>
            <a:tailEnd/>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solidFill>
                  <a:schemeClr val="tx2"/>
                </a:solidFill>
                <a:latin typeface="Courier New" pitchFamily="49" charset="0"/>
              </a:rPr>
              <a:t>#pragma </a:t>
            </a:r>
            <a:r>
              <a:rPr lang="en-US" err="1">
                <a:solidFill>
                  <a:schemeClr val="tx2"/>
                </a:solidFill>
                <a:latin typeface="Courier New" pitchFamily="49" charset="0"/>
              </a:rPr>
              <a:t>acc</a:t>
            </a:r>
            <a:r>
              <a:rPr lang="en-US">
                <a:solidFill>
                  <a:schemeClr val="tx2"/>
                </a:solidFill>
                <a:latin typeface="Courier New" pitchFamily="49" charset="0"/>
              </a:rPr>
              <a:t> parallel copy(B[0:N]) </a:t>
            </a:r>
            <a:r>
              <a:rPr lang="en-US" err="1">
                <a:solidFill>
                  <a:schemeClr val="tx2"/>
                </a:solidFill>
                <a:latin typeface="Courier New" pitchFamily="49" charset="0"/>
              </a:rPr>
              <a:t>num_gangs</a:t>
            </a:r>
            <a:r>
              <a:rPr lang="en-US">
                <a:solidFill>
                  <a:schemeClr val="tx2"/>
                </a:solidFill>
                <a:latin typeface="Courier New" pitchFamily="49" charset="0"/>
              </a:rPr>
              <a:t>(</a:t>
            </a:r>
            <a:r>
              <a:rPr lang="en-US" err="1">
                <a:solidFill>
                  <a:schemeClr val="tx2"/>
                </a:solidFill>
                <a:latin typeface="Courier New" pitchFamily="49" charset="0"/>
              </a:rPr>
              <a:t>numblocks</a:t>
            </a:r>
            <a:r>
              <a:rPr lang="en-US">
                <a:solidFill>
                  <a:schemeClr val="tx2"/>
                </a:solidFill>
                <a:latin typeface="Courier New" pitchFamily="49" charset="0"/>
              </a:rPr>
              <a:t>)</a:t>
            </a:r>
            <a:endParaRPr lang="de-DE">
              <a:solidFill>
                <a:schemeClr val="tx2"/>
              </a:solidFill>
              <a:latin typeface="Courier New" pitchFamily="49" charset="0"/>
            </a:endParaRPr>
          </a:p>
          <a:p>
            <a:r>
              <a:rPr lang="en-US">
                <a:solidFill>
                  <a:schemeClr val="tx2"/>
                </a:solidFill>
                <a:latin typeface="Courier New" pitchFamily="49" charset="0"/>
              </a:rPr>
              <a:t>#pragma </a:t>
            </a:r>
            <a:r>
              <a:rPr lang="en-US" err="1">
                <a:solidFill>
                  <a:schemeClr val="tx2"/>
                </a:solidFill>
                <a:latin typeface="Courier New" pitchFamily="49" charset="0"/>
              </a:rPr>
              <a:t>acc</a:t>
            </a:r>
            <a:r>
              <a:rPr lang="en-US">
                <a:solidFill>
                  <a:schemeClr val="tx2"/>
                </a:solidFill>
                <a:latin typeface="Courier New" pitchFamily="49" charset="0"/>
              </a:rPr>
              <a:t> loop gang worker</a:t>
            </a:r>
            <a:endParaRPr lang="de-DE">
              <a:solidFill>
                <a:schemeClr val="tx2"/>
              </a:solidFill>
              <a:latin typeface="Courier New" pitchFamily="49" charset="0"/>
            </a:endParaRPr>
          </a:p>
          <a:p>
            <a:r>
              <a:rPr lang="en-US">
                <a:latin typeface="Courier New" panose="02070309020205020404" pitchFamily="49" charset="0"/>
                <a:cs typeface="Courier New" panose="02070309020205020404" pitchFamily="49" charset="0"/>
              </a:rPr>
              <a:t>  for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=0;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&lt;N; ++</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a:t>
            </a:r>
            <a:endParaRPr lang="de-DE">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    B[</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 += sin(B[</a:t>
            </a:r>
            <a:r>
              <a:rPr lang="en-US" err="1">
                <a:latin typeface="Courier New" panose="02070309020205020404" pitchFamily="49" charset="0"/>
                <a:cs typeface="Courier New" panose="02070309020205020404" pitchFamily="49" charset="0"/>
              </a:rPr>
              <a:t>i</a:t>
            </a:r>
            <a:r>
              <a:rPr lang="en-US">
                <a:latin typeface="Courier New" panose="02070309020205020404" pitchFamily="49" charset="0"/>
                <a:cs typeface="Courier New" panose="02070309020205020404" pitchFamily="49" charset="0"/>
              </a:rPr>
              <a:t>]);</a:t>
            </a:r>
            <a:endParaRPr lang="de-DE">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  }</a:t>
            </a:r>
            <a:endParaRPr lang="de-DE">
              <a:latin typeface="Courier New" panose="02070309020205020404" pitchFamily="49" charset="0"/>
              <a:cs typeface="Courier New" panose="02070309020205020404" pitchFamily="49" charset="0"/>
            </a:endParaRPr>
          </a:p>
        </p:txBody>
      </p:sp>
      <p:sp>
        <p:nvSpPr>
          <p:cNvPr id="6" name="TextBox 4"/>
          <p:cNvSpPr txBox="1">
            <a:spLocks noChangeArrowheads="1"/>
          </p:cNvSpPr>
          <p:nvPr/>
        </p:nvSpPr>
        <p:spPr bwMode="auto">
          <a:xfrm>
            <a:off x="584186" y="1393430"/>
            <a:ext cx="8255013" cy="1200329"/>
          </a:xfrm>
          <a:prstGeom prst="rect">
            <a:avLst/>
          </a:prstGeom>
          <a:solidFill>
            <a:srgbClr val="CCFFCC"/>
          </a:solidFill>
          <a:ln w="9525" algn="ctr">
            <a:solidFill>
              <a:schemeClr val="tx1"/>
            </a:solidFill>
            <a:miter lim="800000"/>
            <a:headEnd/>
            <a:tailEnd/>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nSpc>
                <a:spcPct val="80000"/>
              </a:lnSpc>
            </a:pPr>
            <a:r>
              <a:rPr lang="en-GB">
                <a:solidFill>
                  <a:schemeClr val="tx2"/>
                </a:solidFill>
                <a:latin typeface="Courier New" pitchFamily="49" charset="0"/>
              </a:rPr>
              <a:t>#pragma </a:t>
            </a:r>
            <a:r>
              <a:rPr lang="en-GB" err="1">
                <a:solidFill>
                  <a:schemeClr val="tx2"/>
                </a:solidFill>
                <a:latin typeface="Courier New" pitchFamily="49" charset="0"/>
              </a:rPr>
              <a:t>omp</a:t>
            </a:r>
            <a:r>
              <a:rPr lang="en-GB">
                <a:solidFill>
                  <a:schemeClr val="tx2"/>
                </a:solidFill>
                <a:latin typeface="Courier New" pitchFamily="49" charset="0"/>
              </a:rPr>
              <a:t> target teams map(B[0:N]) </a:t>
            </a:r>
            <a:r>
              <a:rPr lang="en-GB" err="1">
                <a:solidFill>
                  <a:schemeClr val="tx2"/>
                </a:solidFill>
                <a:latin typeface="Courier New" pitchFamily="49" charset="0"/>
              </a:rPr>
              <a:t>num_teams</a:t>
            </a:r>
            <a:r>
              <a:rPr lang="en-GB">
                <a:solidFill>
                  <a:schemeClr val="tx2"/>
                </a:solidFill>
                <a:latin typeface="Courier New" pitchFamily="49" charset="0"/>
              </a:rPr>
              <a:t>(</a:t>
            </a:r>
            <a:r>
              <a:rPr lang="en-GB" err="1">
                <a:solidFill>
                  <a:schemeClr val="tx2"/>
                </a:solidFill>
                <a:latin typeface="Courier New" pitchFamily="49" charset="0"/>
              </a:rPr>
              <a:t>numblocks</a:t>
            </a:r>
            <a:r>
              <a:rPr lang="en-GB">
                <a:solidFill>
                  <a:schemeClr val="tx2"/>
                </a:solidFill>
                <a:latin typeface="Courier New" pitchFamily="49" charset="0"/>
              </a:rPr>
              <a:t>)</a:t>
            </a:r>
            <a:endParaRPr lang="en-GB" b="0">
              <a:solidFill>
                <a:srgbClr val="000000"/>
              </a:solidFill>
              <a:latin typeface="Courier New" pitchFamily="49" charset="0"/>
            </a:endParaRPr>
          </a:p>
          <a:p>
            <a:pPr>
              <a:lnSpc>
                <a:spcPct val="80000"/>
              </a:lnSpc>
            </a:pPr>
            <a:r>
              <a:rPr lang="en-GB">
                <a:solidFill>
                  <a:schemeClr val="tx2"/>
                </a:solidFill>
                <a:latin typeface="Courier New" pitchFamily="49" charset="0"/>
              </a:rPr>
              <a:t>#pragma </a:t>
            </a:r>
            <a:r>
              <a:rPr lang="en-GB" err="1">
                <a:solidFill>
                  <a:schemeClr val="tx2"/>
                </a:solidFill>
                <a:latin typeface="Courier New" pitchFamily="49" charset="0"/>
              </a:rPr>
              <a:t>omp</a:t>
            </a:r>
            <a:r>
              <a:rPr lang="en-GB">
                <a:solidFill>
                  <a:schemeClr val="tx2"/>
                </a:solidFill>
                <a:latin typeface="Courier New" pitchFamily="49" charset="0"/>
              </a:rPr>
              <a:t> distribute parallel for</a:t>
            </a:r>
          </a:p>
          <a:p>
            <a:pPr>
              <a:lnSpc>
                <a:spcPct val="80000"/>
              </a:lnSpc>
            </a:pPr>
            <a:r>
              <a:rPr lang="en-GB" b="0">
                <a:solidFill>
                  <a:srgbClr val="000000"/>
                </a:solidFill>
                <a:latin typeface="Courier New" pitchFamily="49" charset="0"/>
              </a:rPr>
              <a:t>for (i=0; i&lt;N; </a:t>
            </a:r>
            <a:r>
              <a:rPr lang="en-GB">
                <a:solidFill>
                  <a:srgbClr val="000000"/>
                </a:solidFill>
                <a:latin typeface="Courier New" pitchFamily="49" charset="0"/>
              </a:rPr>
              <a:t>++1</a:t>
            </a:r>
            <a:r>
              <a:rPr lang="en-GB" b="0">
                <a:solidFill>
                  <a:srgbClr val="000000"/>
                </a:solidFill>
                <a:latin typeface="Courier New" pitchFamily="49" charset="0"/>
              </a:rPr>
              <a:t>) {</a:t>
            </a:r>
          </a:p>
          <a:p>
            <a:pPr>
              <a:lnSpc>
                <a:spcPct val="80000"/>
              </a:lnSpc>
            </a:pPr>
            <a:r>
              <a:rPr lang="en-GB" b="0">
                <a:solidFill>
                  <a:srgbClr val="000000"/>
                </a:solidFill>
                <a:latin typeface="Courier New" pitchFamily="49" charset="0"/>
              </a:rPr>
              <a:t>  B[i] </a:t>
            </a:r>
            <a:r>
              <a:rPr lang="de-DE" b="0">
                <a:solidFill>
                  <a:srgbClr val="000000"/>
                </a:solidFill>
                <a:latin typeface="Courier New" pitchFamily="49" charset="0"/>
              </a:rPr>
              <a:t>+= sin(B[i]);</a:t>
            </a:r>
          </a:p>
          <a:p>
            <a:pPr>
              <a:lnSpc>
                <a:spcPct val="80000"/>
              </a:lnSpc>
            </a:pPr>
            <a:r>
              <a:rPr lang="de-DE">
                <a:solidFill>
                  <a:srgbClr val="000000"/>
                </a:solidFill>
                <a:latin typeface="Courier New" pitchFamily="49" charset="0"/>
              </a:rPr>
              <a:t>}</a:t>
            </a:r>
            <a:endParaRPr lang="en-US" b="0">
              <a:solidFill>
                <a:srgbClr val="FFFFFF"/>
              </a:solidFill>
              <a:latin typeface="Courier New" pitchFamily="49" charset="0"/>
            </a:endParaRPr>
          </a:p>
        </p:txBody>
      </p:sp>
    </p:spTree>
    <p:extLst>
      <p:ext uri="{BB962C8B-B14F-4D97-AF65-F5344CB8AC3E}">
        <p14:creationId xmlns:p14="http://schemas.microsoft.com/office/powerpoint/2010/main" val="2300522138"/>
      </p:ext>
    </p:extLst>
  </p:cSld>
  <p:clrMapOvr>
    <a:masterClrMapping/>
  </p:clrMapOvr>
  <mc:AlternateContent xmlns:mc="http://schemas.openxmlformats.org/markup-compatibility/2006" xmlns:p14="http://schemas.microsoft.com/office/powerpoint/2010/main">
    <mc:Choice Requires="p14">
      <p:transition spd="slow" p14:dur="2000" advTm="16996"/>
    </mc:Choice>
    <mc:Fallback xmlns="">
      <p:transition spd="slow" advTm="16996"/>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a:t>Agenda</a:t>
            </a:r>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err="1"/>
              <a:t>OpenMP</a:t>
            </a:r>
            <a:r>
              <a:rPr lang="en-US"/>
              <a:t> overview</a:t>
            </a:r>
          </a:p>
          <a:p>
            <a:pPr eaLnBrk="1" fontAlgn="t" hangingPunct="1"/>
            <a:r>
              <a:rPr lang="en-US"/>
              <a:t>The device model in OpenMP</a:t>
            </a:r>
          </a:p>
          <a:p>
            <a:pPr eaLnBrk="1" fontAlgn="t" hangingPunct="1"/>
            <a:r>
              <a:rPr lang="en-US"/>
              <a:t>Understanding execution on the GPU with </a:t>
            </a:r>
            <a:r>
              <a:rPr lang="en-US" err="1"/>
              <a:t>nvprof</a:t>
            </a:r>
            <a:endParaRPr lang="en-US"/>
          </a:p>
          <a:p>
            <a:pPr eaLnBrk="1" fontAlgn="t" hangingPunct="1"/>
            <a:r>
              <a:rPr lang="en-US"/>
              <a:t>Moving memory to/from the device</a:t>
            </a:r>
          </a:p>
          <a:p>
            <a:pPr eaLnBrk="1" fontAlgn="t" hangingPunct="1"/>
            <a:r>
              <a:rPr lang="en-US"/>
              <a:t>Working with the target directive</a:t>
            </a:r>
          </a:p>
          <a:p>
            <a:pPr eaLnBrk="1" fontAlgn="t" hangingPunct="1"/>
            <a:r>
              <a:rPr lang="en-US"/>
              <a:t>Controlling memory movement</a:t>
            </a:r>
          </a:p>
          <a:p>
            <a:pPr eaLnBrk="1" fontAlgn="t" hangingPunct="1"/>
            <a:r>
              <a:rPr lang="en-US"/>
              <a:t>Optimizing GPU code</a:t>
            </a:r>
          </a:p>
          <a:p>
            <a:pPr eaLnBrk="1" fontAlgn="t" hangingPunct="1"/>
            <a:r>
              <a:rPr lang="en-US"/>
              <a:t>CPU/GPU portability</a:t>
            </a:r>
          </a:p>
          <a:p>
            <a:pPr eaLnBrk="1" fontAlgn="t" hangingPunct="1"/>
            <a:r>
              <a:rPr lang="en-US"/>
              <a:t>5-point stencil</a:t>
            </a:r>
          </a:p>
          <a:p>
            <a:pPr eaLnBrk="1" fontAlgn="t" hangingPunct="1"/>
            <a:r>
              <a:rPr lang="en-US"/>
              <a:t>OpenMP 5.0</a:t>
            </a:r>
          </a:p>
        </p:txBody>
      </p:sp>
      <p:sp>
        <p:nvSpPr>
          <p:cNvPr id="4" name="Right Arrow 3"/>
          <p:cNvSpPr/>
          <p:nvPr/>
        </p:nvSpPr>
        <p:spPr>
          <a:xfrm>
            <a:off x="236525" y="3083582"/>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7861403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Target data directive</a:t>
            </a:r>
          </a:p>
        </p:txBody>
      </p:sp>
      <p:sp>
        <p:nvSpPr>
          <p:cNvPr id="3" name="Content Placeholder 2"/>
          <p:cNvSpPr>
            <a:spLocks noGrp="1"/>
          </p:cNvSpPr>
          <p:nvPr>
            <p:ph idx="1"/>
          </p:nvPr>
        </p:nvSpPr>
        <p:spPr>
          <a:xfrm>
            <a:off x="455614" y="841248"/>
            <a:ext cx="8451904" cy="5864352"/>
          </a:xfrm>
        </p:spPr>
        <p:txBody>
          <a:bodyPr>
            <a:normAutofit fontScale="85000" lnSpcReduction="20000"/>
          </a:bodyPr>
          <a:lstStyle/>
          <a:p>
            <a:r>
              <a:rPr lang="en-US" sz="2400"/>
              <a:t>The </a:t>
            </a:r>
            <a:r>
              <a:rPr lang="en-US" sz="2400" b="1">
                <a:solidFill>
                  <a:srgbClr val="800000"/>
                </a:solidFill>
              </a:rPr>
              <a:t>target data </a:t>
            </a:r>
            <a:r>
              <a:rPr lang="en-US" sz="2400"/>
              <a:t>construct creates a target data region.</a:t>
            </a:r>
          </a:p>
          <a:p>
            <a:r>
              <a:rPr lang="en-US" sz="2400"/>
              <a:t>You use the map clauses for explicit data </a:t>
            </a:r>
            <a:r>
              <a:rPr lang="en-US"/>
              <a:t>management</a:t>
            </a:r>
            <a:br>
              <a:rPr lang="en-US">
                <a:cs typeface="Arial"/>
              </a:rPr>
            </a:br>
            <a:br>
              <a:rPr lang="en-US">
                <a:cs typeface="Arial"/>
              </a:rPr>
            </a:br>
            <a:r>
              <a:rPr lang="en-US"/>
              <a:t>#pragma </a:t>
            </a:r>
            <a:r>
              <a:rPr lang="en-US" err="1"/>
              <a:t>omp</a:t>
            </a:r>
            <a:r>
              <a:rPr lang="en-US"/>
              <a:t> target data map(to: A,B) map(from: C)</a:t>
            </a:r>
            <a:br>
              <a:rPr lang="en-US">
                <a:cs typeface="Arial"/>
              </a:rPr>
            </a:br>
            <a:r>
              <a:rPr lang="en-US"/>
              <a:t>{….}  // a structured block of code</a:t>
            </a:r>
            <a:endParaRPr lang="en-US">
              <a:cs typeface="Arial"/>
            </a:endParaRPr>
          </a:p>
          <a:p>
            <a:pPr marL="0" indent="0">
              <a:buNone/>
            </a:pPr>
            <a:endParaRPr lang="en-US"/>
          </a:p>
          <a:p>
            <a:r>
              <a:rPr lang="en-US"/>
              <a:t>Data is copied into the device data environment at the beginning of the directive and at the end</a:t>
            </a:r>
            <a:endParaRPr lang="en-US">
              <a:cs typeface="Arial"/>
            </a:endParaRPr>
          </a:p>
          <a:p>
            <a:r>
              <a:rPr lang="en-US"/>
              <a:t>Inside the </a:t>
            </a:r>
            <a:r>
              <a:rPr lang="en-US" b="1">
                <a:solidFill>
                  <a:srgbClr val="800000"/>
                </a:solidFill>
              </a:rPr>
              <a:t>target data </a:t>
            </a:r>
            <a:r>
              <a:rPr lang="en-US"/>
              <a:t>region, multiple </a:t>
            </a:r>
            <a:r>
              <a:rPr lang="en-US" b="1">
                <a:solidFill>
                  <a:srgbClr val="800000"/>
                </a:solidFill>
              </a:rPr>
              <a:t>target</a:t>
            </a:r>
            <a:r>
              <a:rPr lang="en-US"/>
              <a:t> regions can work with the single data region</a:t>
            </a:r>
            <a:br>
              <a:rPr lang="en-US"/>
            </a:br>
            <a:br>
              <a:rPr lang="en-US"/>
            </a:br>
            <a:r>
              <a:rPr lang="en-US" b="1">
                <a:solidFill>
                  <a:srgbClr val="800000"/>
                </a:solidFill>
              </a:rPr>
              <a:t>#pragma </a:t>
            </a:r>
            <a:r>
              <a:rPr lang="en-US" b="1" err="1">
                <a:solidFill>
                  <a:srgbClr val="800000"/>
                </a:solidFill>
              </a:rPr>
              <a:t>omp</a:t>
            </a:r>
            <a:r>
              <a:rPr lang="en-US" b="1">
                <a:solidFill>
                  <a:srgbClr val="800000"/>
                </a:solidFill>
              </a:rPr>
              <a:t> target data map(</a:t>
            </a:r>
            <a:r>
              <a:rPr lang="en-US" b="1" err="1">
                <a:solidFill>
                  <a:srgbClr val="800000"/>
                </a:solidFill>
              </a:rPr>
              <a:t>to:A</a:t>
            </a:r>
            <a:r>
              <a:rPr lang="en-US" b="1">
                <a:solidFill>
                  <a:srgbClr val="800000"/>
                </a:solidFill>
              </a:rPr>
              <a:t>, B) map(from: C)</a:t>
            </a:r>
            <a:br>
              <a:rPr lang="en-US" b="1">
                <a:solidFill>
                  <a:srgbClr val="800000"/>
                </a:solidFill>
                <a:cs typeface="Arial"/>
              </a:rPr>
            </a:br>
            <a:r>
              <a:rPr lang="en-US"/>
              <a:t>{</a:t>
            </a:r>
            <a:br>
              <a:rPr lang="en-US"/>
            </a:br>
            <a:r>
              <a:rPr lang="en-US"/>
              <a:t>     </a:t>
            </a:r>
            <a:r>
              <a:rPr lang="en-US" b="1">
                <a:solidFill>
                  <a:srgbClr val="800000"/>
                </a:solidFill>
              </a:rPr>
              <a:t>#pragma </a:t>
            </a:r>
            <a:r>
              <a:rPr lang="en-US" b="1" err="1">
                <a:solidFill>
                  <a:srgbClr val="800000"/>
                </a:solidFill>
              </a:rPr>
              <a:t>omp</a:t>
            </a:r>
            <a:r>
              <a:rPr lang="en-US" b="1">
                <a:solidFill>
                  <a:srgbClr val="800000"/>
                </a:solidFill>
              </a:rPr>
              <a:t> target</a:t>
            </a:r>
            <a:br>
              <a:rPr lang="en-US" b="1">
                <a:solidFill>
                  <a:srgbClr val="800000"/>
                </a:solidFill>
                <a:cs typeface="Arial"/>
              </a:rPr>
            </a:br>
            <a:r>
              <a:rPr lang="en-US"/>
              <a:t>           {do lots of stuff with A, B and C}</a:t>
            </a:r>
            <a:br>
              <a:rPr lang="en-US"/>
            </a:br>
            <a:br>
              <a:rPr lang="en-US"/>
            </a:br>
            <a:r>
              <a:rPr lang="en-US"/>
              <a:t>     {do something on the host}</a:t>
            </a:r>
            <a:br>
              <a:rPr lang="en-US"/>
            </a:br>
            <a:br>
              <a:rPr lang="en-US"/>
            </a:br>
            <a:r>
              <a:rPr lang="en-US"/>
              <a:t>     </a:t>
            </a:r>
            <a:r>
              <a:rPr lang="en-US" b="1">
                <a:solidFill>
                  <a:srgbClr val="800000"/>
                </a:solidFill>
              </a:rPr>
              <a:t>#pragma </a:t>
            </a:r>
            <a:r>
              <a:rPr lang="en-US" b="1" err="1">
                <a:solidFill>
                  <a:srgbClr val="800000"/>
                </a:solidFill>
              </a:rPr>
              <a:t>omp</a:t>
            </a:r>
            <a:r>
              <a:rPr lang="en-US" b="1">
                <a:solidFill>
                  <a:srgbClr val="800000"/>
                </a:solidFill>
              </a:rPr>
              <a:t> target</a:t>
            </a:r>
            <a:br>
              <a:rPr lang="en-US" b="1">
                <a:solidFill>
                  <a:srgbClr val="800000"/>
                </a:solidFill>
                <a:cs typeface="Arial"/>
              </a:rPr>
            </a:br>
            <a:r>
              <a:rPr lang="en-US"/>
              <a:t>           {do lots of stuff with A, B, and C}</a:t>
            </a:r>
            <a:br>
              <a:rPr lang="en-US"/>
            </a:br>
            <a:r>
              <a:rPr lang="en-US"/>
              <a:t>}</a:t>
            </a:r>
            <a:endParaRPr lang="en-US">
              <a:cs typeface="Arial"/>
            </a:endParaRPr>
          </a:p>
        </p:txBody>
      </p:sp>
      <p:sp>
        <p:nvSpPr>
          <p:cNvPr id="6" name="Content Placeholder 2"/>
          <p:cNvSpPr txBox="1">
            <a:spLocks/>
          </p:cNvSpPr>
          <p:nvPr/>
        </p:nvSpPr>
        <p:spPr>
          <a:xfrm>
            <a:off x="120650" y="2656703"/>
            <a:ext cx="8229600" cy="16866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a:p>
        </p:txBody>
      </p:sp>
    </p:spTree>
    <p:extLst>
      <p:ext uri="{BB962C8B-B14F-4D97-AF65-F5344CB8AC3E}">
        <p14:creationId xmlns:p14="http://schemas.microsoft.com/office/powerpoint/2010/main" val="254678815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838"/>
            <a:ext cx="8229600" cy="603437"/>
          </a:xfrm>
        </p:spPr>
        <p:txBody>
          <a:bodyPr>
            <a:normAutofit/>
          </a:bodyPr>
          <a:lstStyle/>
          <a:p>
            <a:r>
              <a:rPr lang="en-US"/>
              <a:t>Target update directive</a:t>
            </a:r>
          </a:p>
        </p:txBody>
      </p:sp>
      <p:sp>
        <p:nvSpPr>
          <p:cNvPr id="3" name="Content Placeholder 2"/>
          <p:cNvSpPr>
            <a:spLocks noGrp="1"/>
          </p:cNvSpPr>
          <p:nvPr>
            <p:ph idx="1"/>
          </p:nvPr>
        </p:nvSpPr>
        <p:spPr>
          <a:xfrm>
            <a:off x="120650" y="630693"/>
            <a:ext cx="8229600" cy="882557"/>
          </a:xfrm>
        </p:spPr>
        <p:txBody>
          <a:bodyPr>
            <a:normAutofit/>
          </a:bodyPr>
          <a:lstStyle/>
          <a:p>
            <a:r>
              <a:rPr lang="en-US" sz="2400"/>
              <a:t>You can update data between target regions with the </a:t>
            </a:r>
            <a:r>
              <a:rPr lang="en-US" sz="2400" b="1"/>
              <a:t>target update</a:t>
            </a:r>
            <a:r>
              <a:rPr lang="en-US" sz="2400"/>
              <a:t> directive.</a:t>
            </a:r>
            <a:r>
              <a:rPr lang="en-US"/>
              <a:t> </a:t>
            </a:r>
            <a:endParaRPr lang="en-US" sz="2400"/>
          </a:p>
        </p:txBody>
      </p:sp>
      <p:sp>
        <p:nvSpPr>
          <p:cNvPr id="7" name="TextBox 6"/>
          <p:cNvSpPr txBox="1"/>
          <p:nvPr/>
        </p:nvSpPr>
        <p:spPr>
          <a:xfrm>
            <a:off x="713000" y="1513250"/>
            <a:ext cx="7556635" cy="3970318"/>
          </a:xfrm>
          <a:prstGeom prst="rect">
            <a:avLst/>
          </a:prstGeom>
          <a:noFill/>
        </p:spPr>
        <p:txBody>
          <a:bodyPr wrap="square" rtlCol="0">
            <a:spAutoFit/>
          </a:bodyPr>
          <a:lstStyle/>
          <a:p>
            <a:r>
              <a:rPr lang="en-US" dirty="0"/>
              <a:t>#pragma </a:t>
            </a:r>
            <a:r>
              <a:rPr lang="en-US" dirty="0" err="1"/>
              <a:t>omp</a:t>
            </a:r>
            <a:r>
              <a:rPr lang="en-US" dirty="0"/>
              <a:t> target data map(to: A,B) map(from: C)</a:t>
            </a:r>
          </a:p>
          <a:p>
            <a:r>
              <a:rPr lang="en-US" dirty="0"/>
              <a:t>{</a:t>
            </a:r>
          </a:p>
          <a:p>
            <a:r>
              <a:rPr lang="en-US" dirty="0"/>
              <a:t>     #pragma </a:t>
            </a:r>
            <a:r>
              <a:rPr lang="en-US" dirty="0" err="1"/>
              <a:t>omp</a:t>
            </a:r>
            <a:r>
              <a:rPr lang="en-US" dirty="0"/>
              <a:t> target</a:t>
            </a:r>
          </a:p>
          <a:p>
            <a:r>
              <a:rPr lang="en-US" dirty="0"/>
              <a:t>           {do lots of stuff with A, B and C}</a:t>
            </a:r>
          </a:p>
          <a:p>
            <a:endParaRPr lang="en-US" dirty="0"/>
          </a:p>
          <a:p>
            <a:r>
              <a:rPr lang="en-US" b="1" dirty="0"/>
              <a:t>     #pragma </a:t>
            </a:r>
            <a:r>
              <a:rPr lang="en-US" b="1" dirty="0" err="1"/>
              <a:t>omp</a:t>
            </a:r>
            <a:r>
              <a:rPr lang="en-US" b="1" dirty="0"/>
              <a:t> target update from(A)</a:t>
            </a:r>
          </a:p>
          <a:p>
            <a:endParaRPr lang="en-US" b="1" dirty="0"/>
          </a:p>
          <a:p>
            <a:r>
              <a:rPr lang="en-US" b="1" dirty="0"/>
              <a:t>     </a:t>
            </a:r>
            <a:r>
              <a:rPr lang="en-US" b="1" dirty="0" err="1"/>
              <a:t>host_do_something_with</a:t>
            </a:r>
            <a:r>
              <a:rPr lang="en-US" b="1" dirty="0"/>
              <a:t>(A)</a:t>
            </a:r>
          </a:p>
          <a:p>
            <a:endParaRPr lang="en-US" b="1" dirty="0"/>
          </a:p>
          <a:p>
            <a:r>
              <a:rPr lang="en-US" b="1" dirty="0"/>
              <a:t>     #pragma </a:t>
            </a:r>
            <a:r>
              <a:rPr lang="en-US" b="1" dirty="0" err="1"/>
              <a:t>omp</a:t>
            </a:r>
            <a:r>
              <a:rPr lang="en-US" b="1" dirty="0"/>
              <a:t> target update to(A)</a:t>
            </a:r>
          </a:p>
          <a:p>
            <a:endParaRPr lang="en-US" dirty="0"/>
          </a:p>
          <a:p>
            <a:r>
              <a:rPr lang="en-US" dirty="0"/>
              <a:t>     </a:t>
            </a:r>
            <a:r>
              <a:rPr lang="en-US" b="1" dirty="0"/>
              <a:t>#pragma </a:t>
            </a:r>
            <a:r>
              <a:rPr lang="en-US" b="1" dirty="0" err="1"/>
              <a:t>omp</a:t>
            </a:r>
            <a:r>
              <a:rPr lang="en-US" b="1" dirty="0"/>
              <a:t> target</a:t>
            </a:r>
          </a:p>
          <a:p>
            <a:r>
              <a:rPr lang="en-US" dirty="0"/>
              <a:t>           {do lots of stuff with A, B, and C}</a:t>
            </a:r>
          </a:p>
          <a:p>
            <a:r>
              <a:rPr lang="en-US" dirty="0"/>
              <a:t>}</a:t>
            </a:r>
          </a:p>
        </p:txBody>
      </p:sp>
      <p:sp>
        <p:nvSpPr>
          <p:cNvPr id="4" name="TextBox 3"/>
          <p:cNvSpPr txBox="1"/>
          <p:nvPr/>
        </p:nvSpPr>
        <p:spPr>
          <a:xfrm>
            <a:off x="6234445" y="2401291"/>
            <a:ext cx="2261504" cy="1015663"/>
          </a:xfrm>
          <a:prstGeom prst="rect">
            <a:avLst/>
          </a:prstGeom>
          <a:noFill/>
          <a:ln>
            <a:solidFill>
              <a:schemeClr val="tx1"/>
            </a:solidFill>
          </a:ln>
        </p:spPr>
        <p:txBody>
          <a:bodyPr wrap="square" rtlCol="0">
            <a:spAutoFit/>
          </a:bodyPr>
          <a:lstStyle/>
          <a:p>
            <a:r>
              <a:rPr lang="en-US" sz="2000"/>
              <a:t>Copy A on the device to A on the host. </a:t>
            </a:r>
          </a:p>
        </p:txBody>
      </p:sp>
      <p:sp>
        <p:nvSpPr>
          <p:cNvPr id="8" name="TextBox 7"/>
          <p:cNvSpPr txBox="1"/>
          <p:nvPr/>
        </p:nvSpPr>
        <p:spPr>
          <a:xfrm>
            <a:off x="6195680" y="4104604"/>
            <a:ext cx="2261504" cy="1015663"/>
          </a:xfrm>
          <a:prstGeom prst="rect">
            <a:avLst/>
          </a:prstGeom>
          <a:noFill/>
          <a:ln>
            <a:solidFill>
              <a:schemeClr val="tx1"/>
            </a:solidFill>
          </a:ln>
        </p:spPr>
        <p:txBody>
          <a:bodyPr wrap="square" rtlCol="0">
            <a:spAutoFit/>
          </a:bodyPr>
          <a:lstStyle/>
          <a:p>
            <a:r>
              <a:rPr lang="en-US" sz="2000"/>
              <a:t>Copy A on the host to A on the device. </a:t>
            </a:r>
          </a:p>
        </p:txBody>
      </p:sp>
      <p:cxnSp>
        <p:nvCxnSpPr>
          <p:cNvPr id="10" name="Straight Arrow Connector 9"/>
          <p:cNvCxnSpPr>
            <a:stCxn id="4" idx="1"/>
          </p:cNvCxnSpPr>
          <p:nvPr/>
        </p:nvCxnSpPr>
        <p:spPr>
          <a:xfrm flipH="1">
            <a:off x="4464425" y="2909123"/>
            <a:ext cx="1770020" cy="189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1"/>
          </p:cNvCxnSpPr>
          <p:nvPr/>
        </p:nvCxnSpPr>
        <p:spPr>
          <a:xfrm flipH="1" flipV="1">
            <a:off x="4118639" y="4208929"/>
            <a:ext cx="2077041" cy="4035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B65EBEE-FDFE-4149-9CA7-471DDF16F101}"/>
              </a:ext>
            </a:extLst>
          </p:cNvPr>
          <p:cNvSpPr txBox="1"/>
          <p:nvPr/>
        </p:nvSpPr>
        <p:spPr>
          <a:xfrm>
            <a:off x="6838909" y="1164472"/>
            <a:ext cx="2261504" cy="1015663"/>
          </a:xfrm>
          <a:prstGeom prst="rect">
            <a:avLst/>
          </a:prstGeom>
          <a:noFill/>
          <a:ln>
            <a:solidFill>
              <a:schemeClr val="tx1"/>
            </a:solidFill>
          </a:ln>
        </p:spPr>
        <p:txBody>
          <a:bodyPr wrap="square" rtlCol="0">
            <a:spAutoFit/>
          </a:bodyPr>
          <a:lstStyle/>
          <a:p>
            <a:r>
              <a:rPr lang="en-US" sz="2000"/>
              <a:t>Set up the data region ahead of time.</a:t>
            </a:r>
          </a:p>
        </p:txBody>
      </p:sp>
      <p:cxnSp>
        <p:nvCxnSpPr>
          <p:cNvPr id="12" name="Straight Arrow Connector 11">
            <a:extLst>
              <a:ext uri="{FF2B5EF4-FFF2-40B4-BE49-F238E27FC236}">
                <a16:creationId xmlns:a16="http://schemas.microsoft.com/office/drawing/2014/main" id="{2A9731CF-61CC-2445-AA83-3EEF3A4FE510}"/>
              </a:ext>
            </a:extLst>
          </p:cNvPr>
          <p:cNvCxnSpPr>
            <a:cxnSpLocks/>
            <a:stCxn id="9" idx="1"/>
          </p:cNvCxnSpPr>
          <p:nvPr/>
        </p:nvCxnSpPr>
        <p:spPr>
          <a:xfrm flipH="1">
            <a:off x="6195680" y="1672304"/>
            <a:ext cx="6432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749973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Target enter/exit data constructs</a:t>
            </a:r>
          </a:p>
        </p:txBody>
      </p:sp>
      <p:sp>
        <p:nvSpPr>
          <p:cNvPr id="3" name="Content Placeholder 2"/>
          <p:cNvSpPr>
            <a:spLocks noGrp="1"/>
          </p:cNvSpPr>
          <p:nvPr>
            <p:ph idx="1"/>
          </p:nvPr>
        </p:nvSpPr>
        <p:spPr/>
        <p:txBody>
          <a:bodyPr/>
          <a:lstStyle/>
          <a:p>
            <a:pPr lvl="0"/>
            <a:r>
              <a:rPr lang="en-US" altLang="en-US">
                <a:latin typeface="Arial" charset="0"/>
              </a:rPr>
              <a:t>The </a:t>
            </a:r>
            <a:r>
              <a:rPr lang="en-US" altLang="en-US" b="1">
                <a:latin typeface="Arial" charset="0"/>
              </a:rPr>
              <a:t>target data</a:t>
            </a:r>
            <a:r>
              <a:rPr lang="en-US" altLang="en-US">
                <a:latin typeface="Arial" charset="0"/>
              </a:rPr>
              <a:t> construct requires a </a:t>
            </a:r>
            <a:r>
              <a:rPr lang="en-US" altLang="en-US" i="1">
                <a:latin typeface="Arial" charset="0"/>
              </a:rPr>
              <a:t>structured</a:t>
            </a:r>
            <a:r>
              <a:rPr lang="en-US" altLang="en-US">
                <a:latin typeface="Arial" charset="0"/>
              </a:rPr>
              <a:t> block of code.</a:t>
            </a:r>
          </a:p>
          <a:p>
            <a:pPr marL="575945" lvl="1" indent="-236220"/>
            <a:r>
              <a:rPr lang="en-US" altLang="en-US">
                <a:latin typeface="Arial" charset="0"/>
              </a:rPr>
              <a:t>Often inconvenient in real codes.</a:t>
            </a:r>
            <a:endParaRPr lang="en-US" altLang="en-US">
              <a:latin typeface="Arial" charset="0"/>
              <a:cs typeface="Arial"/>
            </a:endParaRPr>
          </a:p>
          <a:p>
            <a:pPr marL="575945" lvl="1" indent="-236220"/>
            <a:endParaRPr lang="en-US" altLang="en-US">
              <a:latin typeface="Arial" charset="0"/>
              <a:cs typeface="Arial"/>
            </a:endParaRPr>
          </a:p>
          <a:p>
            <a:r>
              <a:rPr lang="en-US" altLang="en-US">
                <a:latin typeface="Arial" charset="0"/>
              </a:rPr>
              <a:t>Can achieve similar behavior with two standalone directives:</a:t>
            </a:r>
            <a:br>
              <a:rPr lang="en-US" altLang="en-US">
                <a:latin typeface="Arial" charset="0"/>
              </a:rPr>
            </a:br>
            <a:r>
              <a:rPr lang="en-US" b="1">
                <a:solidFill>
                  <a:srgbClr val="800000"/>
                </a:solidFill>
              </a:rPr>
              <a:t>#pragma </a:t>
            </a:r>
            <a:r>
              <a:rPr lang="en-US" b="1" err="1">
                <a:solidFill>
                  <a:srgbClr val="800000"/>
                </a:solidFill>
              </a:rPr>
              <a:t>omp</a:t>
            </a:r>
            <a:r>
              <a:rPr lang="en-US" b="1">
                <a:solidFill>
                  <a:srgbClr val="800000"/>
                </a:solidFill>
              </a:rPr>
              <a:t> target enter data map(…)</a:t>
            </a:r>
            <a:br>
              <a:rPr lang="en-US" b="1">
                <a:solidFill>
                  <a:srgbClr val="800000"/>
                </a:solidFill>
                <a:cs typeface="Arial"/>
              </a:rPr>
            </a:br>
            <a:r>
              <a:rPr lang="en-US" b="1">
                <a:solidFill>
                  <a:srgbClr val="800000"/>
                </a:solidFill>
              </a:rPr>
              <a:t>#pragma </a:t>
            </a:r>
            <a:r>
              <a:rPr lang="en-US" b="1" err="1">
                <a:solidFill>
                  <a:srgbClr val="800000"/>
                </a:solidFill>
              </a:rPr>
              <a:t>omp</a:t>
            </a:r>
            <a:r>
              <a:rPr lang="en-US" b="1">
                <a:solidFill>
                  <a:srgbClr val="800000"/>
                </a:solidFill>
              </a:rPr>
              <a:t> target exit data map(…)</a:t>
            </a:r>
            <a:br>
              <a:rPr lang="en-US" b="1">
                <a:solidFill>
                  <a:srgbClr val="800000"/>
                </a:solidFill>
                <a:latin typeface="Arial" charset="0"/>
                <a:cs typeface="Arial"/>
              </a:rPr>
            </a:br>
            <a:endParaRPr lang="en-US" altLang="en-US">
              <a:latin typeface="Arial" charset="0"/>
            </a:endParaRPr>
          </a:p>
          <a:p>
            <a:r>
              <a:rPr lang="en-US" altLang="en-US">
                <a:latin typeface="Arial" charset="0"/>
              </a:rPr>
              <a:t>The </a:t>
            </a:r>
            <a:r>
              <a:rPr lang="en-US" altLang="en-US" b="1">
                <a:latin typeface="Arial" charset="0"/>
              </a:rPr>
              <a:t>target enter data</a:t>
            </a:r>
            <a:r>
              <a:rPr lang="en-US" altLang="en-US">
                <a:latin typeface="Arial" charset="0"/>
              </a:rPr>
              <a:t> maps variables to the device data environment.</a:t>
            </a:r>
          </a:p>
          <a:p>
            <a:r>
              <a:rPr lang="en-US" altLang="en-US">
                <a:latin typeface="Arial" charset="0"/>
              </a:rPr>
              <a:t>The </a:t>
            </a:r>
            <a:r>
              <a:rPr lang="en-US" altLang="en-US" b="1">
                <a:latin typeface="Arial" charset="0"/>
              </a:rPr>
              <a:t>target exit data</a:t>
            </a:r>
            <a:r>
              <a:rPr lang="en-US" altLang="en-US">
                <a:latin typeface="Arial" charset="0"/>
              </a:rPr>
              <a:t> </a:t>
            </a:r>
            <a:r>
              <a:rPr lang="en-US" altLang="en-US" err="1">
                <a:latin typeface="Arial" charset="0"/>
              </a:rPr>
              <a:t>unmaps</a:t>
            </a:r>
            <a:r>
              <a:rPr lang="en-US" altLang="en-US">
                <a:latin typeface="Arial" charset="0"/>
              </a:rPr>
              <a:t> variables from the device data environment.</a:t>
            </a:r>
            <a:endParaRPr lang="en-US" altLang="en-US">
              <a:latin typeface="Arial" charset="0"/>
              <a:cs typeface="Arial"/>
            </a:endParaRPr>
          </a:p>
          <a:p>
            <a:r>
              <a:rPr lang="en-US" altLang="en-US">
                <a:latin typeface="Arial" charset="0"/>
              </a:rPr>
              <a:t>Future </a:t>
            </a:r>
            <a:r>
              <a:rPr lang="en-US" altLang="en-US" b="1">
                <a:latin typeface="Arial" charset="0"/>
              </a:rPr>
              <a:t>target</a:t>
            </a:r>
            <a:r>
              <a:rPr lang="en-US" altLang="en-US">
                <a:latin typeface="Arial" charset="0"/>
              </a:rPr>
              <a:t> regions inherit the existing data environment.</a:t>
            </a:r>
          </a:p>
          <a:p>
            <a:endParaRPr lang="en-US" altLang="en-US">
              <a:latin typeface="Arial" charset="0"/>
            </a:endParaRPr>
          </a:p>
          <a:p>
            <a:endParaRPr lang="en-US" altLang="en-US">
              <a:latin typeface="Arial" charset="0"/>
            </a:endParaRPr>
          </a:p>
          <a:p>
            <a:pPr marL="0" indent="0">
              <a:buNone/>
            </a:pPr>
            <a:endParaRPr lang="en-US" altLang="en-US">
              <a:latin typeface="Arial" charset="0"/>
            </a:endParaRP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86</a:t>
            </a:fld>
            <a:endParaRPr lang="en-US">
              <a:solidFill>
                <a:srgbClr val="000000"/>
              </a:solidFill>
              <a:latin typeface="Tahoma" pitchFamily="34" charset="0"/>
              <a:cs typeface="Arial" pitchFamily="34" charset="0"/>
            </a:endParaRPr>
          </a:p>
        </p:txBody>
      </p:sp>
      <p:pic>
        <p:nvPicPr>
          <p:cNvPr id="2054" name="Picture 6" descr="age116image151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3771900" cy="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age116image162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37719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23497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Target enter/exit data example</a:t>
            </a:r>
          </a:p>
        </p:txBody>
      </p:sp>
      <p:sp>
        <p:nvSpPr>
          <p:cNvPr id="3" name="Content Placeholder 2"/>
          <p:cNvSpPr>
            <a:spLocks noGrp="1"/>
          </p:cNvSpPr>
          <p:nvPr>
            <p:ph idx="1"/>
          </p:nvPr>
        </p:nvSpPr>
        <p:spPr>
          <a:xfrm>
            <a:off x="455614" y="1201748"/>
            <a:ext cx="8451904" cy="5528236"/>
          </a:xfrm>
        </p:spPr>
        <p:txBody>
          <a:bodyPr>
            <a:normAutofit fontScale="92500" lnSpcReduction="20000"/>
          </a:bodyPr>
          <a:lstStyle/>
          <a:p>
            <a:pPr marL="0" lvl="0" indent="0">
              <a:buNone/>
            </a:pPr>
            <a:r>
              <a:rPr lang="en-US" altLang="en-US">
                <a:latin typeface="Arial" charset="0"/>
              </a:rPr>
              <a:t>void </a:t>
            </a:r>
            <a:r>
              <a:rPr lang="en-US" altLang="en-US" err="1">
                <a:latin typeface="Arial" charset="0"/>
              </a:rPr>
              <a:t>init_array</a:t>
            </a:r>
            <a:r>
              <a:rPr lang="en-US" altLang="en-US">
                <a:latin typeface="Arial" charset="0"/>
              </a:rPr>
              <a:t>(</a:t>
            </a:r>
            <a:r>
              <a:rPr lang="en-US" altLang="en-US" err="1">
                <a:latin typeface="Arial" charset="0"/>
              </a:rPr>
              <a:t>int</a:t>
            </a:r>
            <a:r>
              <a:rPr lang="en-US" altLang="en-US">
                <a:latin typeface="Arial" charset="0"/>
              </a:rPr>
              <a:t> *A, </a:t>
            </a:r>
            <a:r>
              <a:rPr lang="en-US" altLang="en-US" err="1">
                <a:latin typeface="Arial" charset="0"/>
              </a:rPr>
              <a:t>int</a:t>
            </a:r>
            <a:r>
              <a:rPr lang="en-US" altLang="en-US">
                <a:latin typeface="Arial" charset="0"/>
              </a:rPr>
              <a:t> N) {</a:t>
            </a:r>
          </a:p>
          <a:p>
            <a:pPr marL="0" lvl="0" indent="0">
              <a:buNone/>
            </a:pPr>
            <a:r>
              <a:rPr lang="en-US" altLang="en-US">
                <a:latin typeface="Arial" charset="0"/>
              </a:rPr>
              <a:t>   for (</a:t>
            </a:r>
            <a:r>
              <a:rPr lang="en-US" altLang="en-US" err="1">
                <a:latin typeface="Arial" charset="0"/>
              </a:rPr>
              <a:t>int</a:t>
            </a:r>
            <a:r>
              <a:rPr lang="en-US" altLang="en-US">
                <a:latin typeface="Arial" charset="0"/>
              </a:rPr>
              <a:t> </a:t>
            </a:r>
            <a:r>
              <a:rPr lang="en-US" altLang="en-US" err="1">
                <a:latin typeface="Arial" charset="0"/>
              </a:rPr>
              <a:t>i</a:t>
            </a:r>
            <a:r>
              <a:rPr lang="en-US" altLang="en-US">
                <a:latin typeface="Arial" charset="0"/>
              </a:rPr>
              <a:t> = 0; </a:t>
            </a:r>
            <a:r>
              <a:rPr lang="en-US" altLang="en-US" err="1">
                <a:latin typeface="Arial" charset="0"/>
              </a:rPr>
              <a:t>i</a:t>
            </a:r>
            <a:r>
              <a:rPr lang="en-US" altLang="en-US">
                <a:latin typeface="Arial" charset="0"/>
              </a:rPr>
              <a:t> &lt; N; ++</a:t>
            </a:r>
            <a:r>
              <a:rPr lang="en-US" altLang="en-US" err="1">
                <a:latin typeface="Arial" charset="0"/>
              </a:rPr>
              <a:t>i</a:t>
            </a:r>
            <a:r>
              <a:rPr lang="en-US" altLang="en-US">
                <a:latin typeface="Arial" charset="0"/>
              </a:rPr>
              <a:t>)</a:t>
            </a:r>
            <a:br>
              <a:rPr lang="en-US" altLang="en-US">
                <a:latin typeface="Arial" charset="0"/>
              </a:rPr>
            </a:br>
            <a:r>
              <a:rPr lang="en-US" altLang="en-US">
                <a:latin typeface="Arial" charset="0"/>
              </a:rPr>
              <a:t>      A[</a:t>
            </a:r>
            <a:r>
              <a:rPr lang="en-US" altLang="en-US" err="1">
                <a:latin typeface="Arial" charset="0"/>
              </a:rPr>
              <a:t>i</a:t>
            </a:r>
            <a:r>
              <a:rPr lang="en-US" altLang="en-US">
                <a:latin typeface="Arial" charset="0"/>
              </a:rPr>
              <a:t>] = </a:t>
            </a:r>
            <a:r>
              <a:rPr lang="en-US" altLang="en-US" err="1">
                <a:latin typeface="Arial" charset="0"/>
              </a:rPr>
              <a:t>i</a:t>
            </a:r>
            <a:r>
              <a:rPr lang="en-US" altLang="en-US">
                <a:latin typeface="Arial" charset="0"/>
              </a:rPr>
              <a:t>;</a:t>
            </a:r>
            <a:br>
              <a:rPr lang="en-US" altLang="en-US">
                <a:latin typeface="Arial" charset="0"/>
              </a:rPr>
            </a:br>
            <a:r>
              <a:rPr lang="en-US" altLang="en-US">
                <a:latin typeface="Arial" charset="0"/>
              </a:rPr>
              <a:t>  </a:t>
            </a:r>
            <a:r>
              <a:rPr lang="en-US" b="1">
                <a:solidFill>
                  <a:srgbClr val="800000"/>
                </a:solidFill>
              </a:rPr>
              <a:t>#pragma </a:t>
            </a:r>
            <a:r>
              <a:rPr lang="en-US" b="1" err="1">
                <a:solidFill>
                  <a:srgbClr val="800000"/>
                </a:solidFill>
              </a:rPr>
              <a:t>omp</a:t>
            </a:r>
            <a:r>
              <a:rPr lang="en-US" b="1">
                <a:solidFill>
                  <a:srgbClr val="800000"/>
                </a:solidFill>
              </a:rPr>
              <a:t> target enter data map(to: A[0:N])</a:t>
            </a:r>
            <a:endParaRPr lang="en-US" altLang="en-US">
              <a:latin typeface="Arial" charset="0"/>
            </a:endParaRPr>
          </a:p>
          <a:p>
            <a:pPr marL="0" lvl="0" indent="0">
              <a:buNone/>
            </a:pPr>
            <a:r>
              <a:rPr lang="en-US" altLang="en-US">
                <a:latin typeface="Arial" charset="0"/>
              </a:rPr>
              <a:t>}</a:t>
            </a:r>
          </a:p>
          <a:p>
            <a:pPr marL="0" lvl="0" indent="0">
              <a:buNone/>
            </a:pPr>
            <a:endParaRPr lang="en-US" altLang="en-US">
              <a:latin typeface="Arial" charset="0"/>
            </a:endParaRPr>
          </a:p>
          <a:p>
            <a:pPr marL="0" lvl="0" indent="0">
              <a:buNone/>
            </a:pPr>
            <a:r>
              <a:rPr lang="en-US" altLang="en-US" err="1">
                <a:latin typeface="Arial" charset="0"/>
              </a:rPr>
              <a:t>int</a:t>
            </a:r>
            <a:r>
              <a:rPr lang="en-US" altLang="en-US">
                <a:latin typeface="Arial" charset="0"/>
              </a:rPr>
              <a:t> main(void) {</a:t>
            </a:r>
            <a:br>
              <a:rPr lang="en-US" altLang="en-US">
                <a:latin typeface="Arial" charset="0"/>
              </a:rPr>
            </a:br>
            <a:br>
              <a:rPr lang="en-US" altLang="en-US">
                <a:latin typeface="Arial" charset="0"/>
              </a:rPr>
            </a:br>
            <a:r>
              <a:rPr lang="en-US" altLang="en-US">
                <a:latin typeface="Arial" charset="0"/>
              </a:rPr>
              <a:t>   </a:t>
            </a:r>
            <a:r>
              <a:rPr lang="en-US" altLang="en-US" err="1">
                <a:latin typeface="Arial" charset="0"/>
              </a:rPr>
              <a:t>int</a:t>
            </a:r>
            <a:r>
              <a:rPr lang="en-US" altLang="en-US">
                <a:latin typeface="Arial" charset="0"/>
              </a:rPr>
              <a:t> N = 1024;</a:t>
            </a:r>
            <a:br>
              <a:rPr lang="en-US" altLang="en-US">
                <a:latin typeface="Arial" charset="0"/>
              </a:rPr>
            </a:br>
            <a:r>
              <a:rPr lang="en-US" altLang="en-US">
                <a:latin typeface="Arial" charset="0"/>
              </a:rPr>
              <a:t>   </a:t>
            </a:r>
            <a:r>
              <a:rPr lang="en-US" altLang="en-US" err="1">
                <a:latin typeface="Arial" charset="0"/>
              </a:rPr>
              <a:t>int</a:t>
            </a:r>
            <a:r>
              <a:rPr lang="en-US" altLang="en-US">
                <a:latin typeface="Arial" charset="0"/>
              </a:rPr>
              <a:t> *A = malloc(</a:t>
            </a:r>
            <a:r>
              <a:rPr lang="en-US" altLang="en-US" err="1">
                <a:latin typeface="Arial" charset="0"/>
              </a:rPr>
              <a:t>sizeof</a:t>
            </a:r>
            <a:r>
              <a:rPr lang="en-US" altLang="en-US">
                <a:latin typeface="Arial" charset="0"/>
              </a:rPr>
              <a:t>(</a:t>
            </a:r>
            <a:r>
              <a:rPr lang="en-US" altLang="en-US" err="1">
                <a:latin typeface="Arial" charset="0"/>
              </a:rPr>
              <a:t>int</a:t>
            </a:r>
            <a:r>
              <a:rPr lang="en-US" altLang="en-US">
                <a:latin typeface="Arial" charset="0"/>
              </a:rPr>
              <a:t>) * N);</a:t>
            </a:r>
          </a:p>
          <a:p>
            <a:pPr marL="0" lvl="0" indent="0">
              <a:buNone/>
            </a:pPr>
            <a:r>
              <a:rPr lang="en-US" altLang="en-US">
                <a:latin typeface="Arial" charset="0"/>
              </a:rPr>
              <a:t>   </a:t>
            </a:r>
            <a:r>
              <a:rPr lang="en-US" altLang="en-US" err="1">
                <a:latin typeface="Arial" charset="0"/>
              </a:rPr>
              <a:t>init_array</a:t>
            </a:r>
            <a:r>
              <a:rPr lang="en-US" altLang="en-US">
                <a:latin typeface="Arial" charset="0"/>
              </a:rPr>
              <a:t>(A, N);</a:t>
            </a:r>
          </a:p>
          <a:p>
            <a:pPr marL="0" lvl="0" indent="0">
              <a:buNone/>
            </a:pPr>
            <a:endParaRPr lang="en-US" altLang="en-US">
              <a:latin typeface="Arial" charset="0"/>
            </a:endParaRPr>
          </a:p>
          <a:p>
            <a:pPr marL="0" lvl="0" indent="0">
              <a:buNone/>
            </a:pPr>
            <a:r>
              <a:rPr lang="en-US" altLang="en-US">
                <a:latin typeface="Arial" charset="0"/>
              </a:rPr>
              <a:t>   </a:t>
            </a:r>
            <a:r>
              <a:rPr lang="en-US" b="1">
                <a:solidFill>
                  <a:srgbClr val="800000"/>
                </a:solidFill>
              </a:rPr>
              <a:t>#pragma </a:t>
            </a:r>
            <a:r>
              <a:rPr lang="en-US" b="1" err="1">
                <a:solidFill>
                  <a:srgbClr val="800000"/>
                </a:solidFill>
              </a:rPr>
              <a:t>omp</a:t>
            </a:r>
            <a:r>
              <a:rPr lang="en-US" b="1">
                <a:solidFill>
                  <a:srgbClr val="800000"/>
                </a:solidFill>
              </a:rPr>
              <a:t> target teams distribute parallel for </a:t>
            </a:r>
            <a:r>
              <a:rPr lang="en-US" b="1" err="1">
                <a:solidFill>
                  <a:srgbClr val="800000"/>
                </a:solidFill>
              </a:rPr>
              <a:t>simd</a:t>
            </a:r>
            <a:br>
              <a:rPr lang="en-US" b="1">
                <a:solidFill>
                  <a:srgbClr val="800000"/>
                </a:solidFill>
              </a:rPr>
            </a:br>
            <a:r>
              <a:rPr lang="en-US" b="1">
                <a:solidFill>
                  <a:srgbClr val="800000"/>
                </a:solidFill>
              </a:rPr>
              <a:t>   </a:t>
            </a:r>
            <a:r>
              <a:rPr lang="en-US"/>
              <a:t>for (</a:t>
            </a:r>
            <a:r>
              <a:rPr lang="en-US" err="1"/>
              <a:t>int</a:t>
            </a:r>
            <a:r>
              <a:rPr lang="en-US"/>
              <a:t> </a:t>
            </a:r>
            <a:r>
              <a:rPr lang="en-US" err="1"/>
              <a:t>i</a:t>
            </a:r>
            <a:r>
              <a:rPr lang="en-US"/>
              <a:t> = 0; </a:t>
            </a:r>
            <a:r>
              <a:rPr lang="en-US" err="1"/>
              <a:t>i</a:t>
            </a:r>
            <a:r>
              <a:rPr lang="en-US"/>
              <a:t> &lt; N; ++</a:t>
            </a:r>
            <a:r>
              <a:rPr lang="en-US" err="1"/>
              <a:t>i</a:t>
            </a:r>
            <a:r>
              <a:rPr lang="en-US"/>
              <a:t>)</a:t>
            </a:r>
            <a:br>
              <a:rPr lang="en-US"/>
            </a:br>
            <a:r>
              <a:rPr lang="en-US"/>
              <a:t>      A[</a:t>
            </a:r>
            <a:r>
              <a:rPr lang="en-US" err="1"/>
              <a:t>i</a:t>
            </a:r>
            <a:r>
              <a:rPr lang="en-US"/>
              <a:t>] = A[</a:t>
            </a:r>
            <a:r>
              <a:rPr lang="en-US" err="1"/>
              <a:t>i</a:t>
            </a:r>
            <a:r>
              <a:rPr lang="en-US"/>
              <a:t>] * A[</a:t>
            </a:r>
            <a:r>
              <a:rPr lang="en-US" err="1"/>
              <a:t>i</a:t>
            </a:r>
            <a:r>
              <a:rPr lang="en-US"/>
              <a:t>];</a:t>
            </a:r>
            <a:br>
              <a:rPr lang="en-US"/>
            </a:br>
            <a:endParaRPr lang="en-US"/>
          </a:p>
          <a:p>
            <a:pPr marL="0" lvl="0" indent="0">
              <a:buNone/>
            </a:pPr>
            <a:r>
              <a:rPr lang="en-US" altLang="en-US">
                <a:latin typeface="Arial" charset="0"/>
              </a:rPr>
              <a:t> </a:t>
            </a:r>
            <a:r>
              <a:rPr lang="en-US" b="1">
                <a:solidFill>
                  <a:srgbClr val="800000"/>
                </a:solidFill>
              </a:rPr>
              <a:t>#pragma </a:t>
            </a:r>
            <a:r>
              <a:rPr lang="en-US" b="1" err="1">
                <a:solidFill>
                  <a:srgbClr val="800000"/>
                </a:solidFill>
              </a:rPr>
              <a:t>omp</a:t>
            </a:r>
            <a:r>
              <a:rPr lang="en-US" b="1">
                <a:solidFill>
                  <a:srgbClr val="800000"/>
                </a:solidFill>
              </a:rPr>
              <a:t> target exit data map(from: A[0:N])</a:t>
            </a:r>
            <a:endParaRPr lang="en-US" altLang="en-US">
              <a:latin typeface="Arial" charset="0"/>
            </a:endParaRPr>
          </a:p>
          <a:p>
            <a:pPr marL="0" lvl="0" indent="0">
              <a:buNone/>
            </a:pPr>
            <a:r>
              <a:rPr lang="en-US" altLang="en-US">
                <a:latin typeface="Arial" charset="0"/>
              </a:rPr>
              <a:t>}</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87</a:t>
            </a:fld>
            <a:endParaRPr lang="en-US">
              <a:solidFill>
                <a:srgbClr val="000000"/>
              </a:solidFill>
              <a:latin typeface="Tahoma" pitchFamily="34" charset="0"/>
              <a:cs typeface="Arial" pitchFamily="34" charset="0"/>
            </a:endParaRPr>
          </a:p>
        </p:txBody>
      </p:sp>
      <p:pic>
        <p:nvPicPr>
          <p:cNvPr id="2054" name="Picture 6" descr="age116image15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3771900" cy="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age116image162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37719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13069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167" y="337357"/>
            <a:ext cx="8229600" cy="1143000"/>
          </a:xfrm>
        </p:spPr>
        <p:txBody>
          <a:bodyPr/>
          <a:lstStyle/>
          <a:p>
            <a:r>
              <a:rPr lang="en-US"/>
              <a:t>Exercise</a:t>
            </a:r>
          </a:p>
        </p:txBody>
      </p:sp>
      <p:sp>
        <p:nvSpPr>
          <p:cNvPr id="3" name="Content Placeholder 2"/>
          <p:cNvSpPr>
            <a:spLocks noGrp="1"/>
          </p:cNvSpPr>
          <p:nvPr>
            <p:ph idx="1"/>
          </p:nvPr>
        </p:nvSpPr>
        <p:spPr>
          <a:xfrm>
            <a:off x="457200" y="1600200"/>
            <a:ext cx="8526104" cy="4525963"/>
          </a:xfrm>
        </p:spPr>
        <p:txBody>
          <a:bodyPr>
            <a:normAutofit/>
          </a:bodyPr>
          <a:lstStyle/>
          <a:p>
            <a:r>
              <a:rPr lang="en-US" sz="2400"/>
              <a:t>Modify your parallel </a:t>
            </a:r>
            <a:r>
              <a:rPr lang="en-US" sz="2400" err="1"/>
              <a:t>jacobi_solver</a:t>
            </a:r>
            <a:r>
              <a:rPr lang="en-US" sz="2400"/>
              <a:t> from the last exercise.</a:t>
            </a:r>
          </a:p>
          <a:p>
            <a:r>
              <a:rPr lang="en-US" sz="2400"/>
              <a:t>Use the target data construct to create a data region.  Manage data movement with map clauses to minimize data movement.</a:t>
            </a:r>
          </a:p>
          <a:p>
            <a:pPr lvl="1"/>
            <a:r>
              <a:rPr lang="en-US" sz="2000"/>
              <a:t>#pragma </a:t>
            </a:r>
            <a:r>
              <a:rPr lang="en-US" sz="2000" err="1"/>
              <a:t>omp</a:t>
            </a:r>
            <a:r>
              <a:rPr lang="en-US" sz="2000"/>
              <a:t> target </a:t>
            </a:r>
          </a:p>
          <a:p>
            <a:pPr lvl="1"/>
            <a:r>
              <a:rPr lang="en-US" sz="2000"/>
              <a:t>#pragma </a:t>
            </a:r>
            <a:r>
              <a:rPr lang="en-US" sz="2000" err="1"/>
              <a:t>omp</a:t>
            </a:r>
            <a:r>
              <a:rPr lang="en-US" sz="2000"/>
              <a:t> target enter data</a:t>
            </a:r>
          </a:p>
          <a:p>
            <a:pPr lvl="1"/>
            <a:r>
              <a:rPr lang="en-US"/>
              <a:t>#pragma </a:t>
            </a:r>
            <a:r>
              <a:rPr lang="en-US" err="1"/>
              <a:t>omp</a:t>
            </a:r>
            <a:r>
              <a:rPr lang="en-US"/>
              <a:t> target exit data</a:t>
            </a:r>
            <a:endParaRPr lang="en-US" sz="2000"/>
          </a:p>
          <a:p>
            <a:pPr lvl="1"/>
            <a:r>
              <a:rPr lang="en-US"/>
              <a:t>#pragma </a:t>
            </a:r>
            <a:r>
              <a:rPr lang="en-US" err="1"/>
              <a:t>omp</a:t>
            </a:r>
            <a:r>
              <a:rPr lang="en-US"/>
              <a:t> target update</a:t>
            </a:r>
            <a:endParaRPr lang="en-US" sz="2000"/>
          </a:p>
          <a:p>
            <a:pPr lvl="1"/>
            <a:r>
              <a:rPr lang="en-US" sz="2000"/>
              <a:t>#pragma </a:t>
            </a:r>
            <a:r>
              <a:rPr lang="en-US" sz="2000" err="1"/>
              <a:t>omp</a:t>
            </a:r>
            <a:r>
              <a:rPr lang="en-US" sz="2000"/>
              <a:t> target map(</a:t>
            </a:r>
            <a:r>
              <a:rPr lang="en-US" sz="2000" err="1"/>
              <a:t>to:list</a:t>
            </a:r>
            <a:r>
              <a:rPr lang="en-US" sz="2000"/>
              <a:t>) map(</a:t>
            </a:r>
            <a:r>
              <a:rPr lang="en-US" sz="2000" err="1"/>
              <a:t>from:list</a:t>
            </a:r>
            <a:r>
              <a:rPr lang="en-US" sz="2000"/>
              <a:t>) map(</a:t>
            </a:r>
            <a:r>
              <a:rPr lang="en-US" sz="2000" err="1"/>
              <a:t>tofrom:list</a:t>
            </a:r>
            <a:r>
              <a:rPr lang="en-US" sz="2000"/>
              <a:t>)</a:t>
            </a:r>
          </a:p>
          <a:p>
            <a:pPr lvl="1"/>
            <a:r>
              <a:rPr lang="en-US" sz="2000"/>
              <a:t>#pragma </a:t>
            </a:r>
            <a:r>
              <a:rPr lang="en-US" sz="2000" err="1"/>
              <a:t>omp</a:t>
            </a:r>
            <a:r>
              <a:rPr lang="en-US" sz="2000"/>
              <a:t> parallel for reduction(+:</a:t>
            </a:r>
            <a:r>
              <a:rPr lang="en-US" sz="2000" err="1"/>
              <a:t>var</a:t>
            </a:r>
            <a:r>
              <a:rPr lang="en-US" sz="2000"/>
              <a:t>) private(list)</a:t>
            </a:r>
          </a:p>
        </p:txBody>
      </p:sp>
    </p:spTree>
    <p:extLst>
      <p:ext uri="{BB962C8B-B14F-4D97-AF65-F5344CB8AC3E}">
        <p14:creationId xmlns:p14="http://schemas.microsoft.com/office/powerpoint/2010/main" val="140560800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a:t>Jacobi Solver (Par </a:t>
            </a:r>
            <a:r>
              <a:rPr lang="en-US" err="1"/>
              <a:t>Targ</a:t>
            </a:r>
            <a:r>
              <a:rPr lang="en-US"/>
              <a:t> Data, 1/2)</a:t>
            </a:r>
          </a:p>
        </p:txBody>
      </p:sp>
      <p:sp>
        <p:nvSpPr>
          <p:cNvPr id="3" name="Content Placeholder 2"/>
          <p:cNvSpPr>
            <a:spLocks noGrp="1"/>
          </p:cNvSpPr>
          <p:nvPr>
            <p:ph idx="1"/>
          </p:nvPr>
        </p:nvSpPr>
        <p:spPr>
          <a:xfrm>
            <a:off x="309562" y="878922"/>
            <a:ext cx="8313156" cy="5979077"/>
          </a:xfrm>
        </p:spPr>
        <p:txBody>
          <a:bodyPr>
            <a:noAutofit/>
          </a:bodyPr>
          <a:lstStyle/>
          <a:p>
            <a:pPr marL="0" indent="0">
              <a:buNone/>
            </a:pPr>
            <a:r>
              <a:rPr lang="en-US" sz="1800" dirty="0"/>
              <a:t> </a:t>
            </a:r>
            <a:r>
              <a:rPr lang="en-US" sz="1800" b="1" dirty="0">
                <a:solidFill>
                  <a:srgbClr val="800000"/>
                </a:solidFill>
              </a:rPr>
              <a:t> #pragma </a:t>
            </a:r>
            <a:r>
              <a:rPr lang="en-US" sz="1800" b="1" dirty="0" err="1">
                <a:solidFill>
                  <a:srgbClr val="800000"/>
                </a:solidFill>
              </a:rPr>
              <a:t>omp</a:t>
            </a:r>
            <a:r>
              <a:rPr lang="en-US" sz="1800" b="1" dirty="0">
                <a:solidFill>
                  <a:srgbClr val="800000"/>
                </a:solidFill>
              </a:rPr>
              <a:t> target enter data map(to: </a:t>
            </a:r>
            <a:r>
              <a:rPr lang="en-US" sz="1800" b="1" dirty="0" err="1">
                <a:solidFill>
                  <a:srgbClr val="800000"/>
                </a:solidFill>
              </a:rPr>
              <a:t>xold</a:t>
            </a:r>
            <a:r>
              <a:rPr lang="en-US" sz="1800" b="1" dirty="0">
                <a:solidFill>
                  <a:srgbClr val="800000"/>
                </a:solidFill>
              </a:rPr>
              <a:t>[0:Ndim], </a:t>
            </a:r>
            <a:r>
              <a:rPr lang="en-US" sz="1800" b="1" dirty="0" err="1">
                <a:solidFill>
                  <a:srgbClr val="800000"/>
                </a:solidFill>
              </a:rPr>
              <a:t>xnew</a:t>
            </a:r>
            <a:r>
              <a:rPr lang="en-US" sz="1800" b="1" dirty="0">
                <a:solidFill>
                  <a:srgbClr val="800000"/>
                </a:solidFill>
              </a:rPr>
              <a:t>[0:Ndim], \</a:t>
            </a:r>
          </a:p>
          <a:p>
            <a:pPr marL="0" indent="0">
              <a:buNone/>
            </a:pPr>
            <a:r>
              <a:rPr lang="en-US" sz="1800" b="1" dirty="0">
                <a:solidFill>
                  <a:srgbClr val="800000"/>
                </a:solidFill>
              </a:rPr>
              <a:t>                                                                       A[0:Ndim*</a:t>
            </a:r>
            <a:r>
              <a:rPr lang="en-US" sz="1800" b="1" dirty="0" err="1">
                <a:solidFill>
                  <a:srgbClr val="800000"/>
                </a:solidFill>
              </a:rPr>
              <a:t>Ndim</a:t>
            </a:r>
            <a:r>
              <a:rPr lang="en-US" sz="1800" b="1" dirty="0">
                <a:solidFill>
                  <a:srgbClr val="800000"/>
                </a:solidFill>
              </a:rPr>
              <a:t>], b[0:Ndim] )</a:t>
            </a:r>
            <a:endParaRPr lang="en-US" sz="1800" dirty="0"/>
          </a:p>
          <a:p>
            <a:pPr marL="0" indent="0">
              <a:buNone/>
            </a:pPr>
            <a:r>
              <a:rPr lang="en-US" sz="1800" dirty="0"/>
              <a:t>while((conv &gt; TOL) &amp;&amp; (</a:t>
            </a:r>
            <a:r>
              <a:rPr lang="en-US" sz="1800" dirty="0" err="1"/>
              <a:t>iters</a:t>
            </a:r>
            <a:r>
              <a:rPr lang="en-US" sz="1800" dirty="0"/>
              <a:t>&lt;MAX_ITERS))</a:t>
            </a:r>
          </a:p>
          <a:p>
            <a:pPr marL="0" indent="0">
              <a:buNone/>
            </a:pPr>
            <a:r>
              <a:rPr lang="en-US" sz="1800" dirty="0"/>
              <a:t>   {  </a:t>
            </a:r>
            <a:r>
              <a:rPr lang="en-US" sz="1800" dirty="0" err="1"/>
              <a:t>iters</a:t>
            </a:r>
            <a:r>
              <a:rPr lang="en-US" sz="1800" dirty="0"/>
              <a:t>++;</a:t>
            </a:r>
          </a:p>
          <a:p>
            <a:pPr marL="0" indent="0">
              <a:buNone/>
            </a:pPr>
            <a:endParaRPr lang="en-US" sz="1800" b="1" dirty="0">
              <a:solidFill>
                <a:srgbClr val="800000"/>
              </a:solidFill>
            </a:endParaRPr>
          </a:p>
          <a:p>
            <a:pPr marL="0" inden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a:t>
            </a:r>
          </a:p>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private(j)</a:t>
            </a:r>
          </a:p>
          <a:p>
            <a:pPr marL="0" indent="0">
              <a:buNone/>
            </a:pPr>
            <a:r>
              <a:rPr lang="da-DK" sz="1800" dirty="0"/>
              <a:t>     for (i=0; i&lt;</a:t>
            </a:r>
            <a:r>
              <a:rPr lang="da-DK" sz="1800" dirty="0" err="1"/>
              <a:t>Ndim</a:t>
            </a:r>
            <a:r>
              <a:rPr lang="da-DK" sz="1800" dirty="0"/>
              <a:t>; i++){</a:t>
            </a:r>
          </a:p>
          <a:p>
            <a:pPr marL="0" indent="0">
              <a:buNone/>
            </a:pPr>
            <a:r>
              <a:rPr lang="en-US" sz="1800" dirty="0"/>
              <a:t>         </a:t>
            </a:r>
            <a:r>
              <a:rPr lang="en-US" sz="1800" dirty="0" err="1"/>
              <a:t>xnew</a:t>
            </a:r>
            <a:r>
              <a:rPr lang="en-US" sz="1800" dirty="0"/>
              <a:t>[</a:t>
            </a:r>
            <a:r>
              <a:rPr lang="en-US" sz="1800" dirty="0" err="1"/>
              <a:t>i</a:t>
            </a:r>
            <a:r>
              <a:rPr lang="en-US" sz="1800" dirty="0"/>
              <a:t>] = (TYPE) 0.0;</a:t>
            </a:r>
          </a:p>
          <a:p>
            <a:pPr marL="0" indent="0">
              <a:buNone/>
            </a:pPr>
            <a:r>
              <a:rPr lang="da-DK" sz="1800" dirty="0"/>
              <a:t>         for (j=0; j&lt;</a:t>
            </a:r>
            <a:r>
              <a:rPr lang="da-DK" sz="1800" dirty="0" err="1"/>
              <a:t>Ndim;j</a:t>
            </a:r>
            <a:r>
              <a:rPr lang="da-DK" sz="1800" dirty="0"/>
              <a:t>++){</a:t>
            </a:r>
          </a:p>
          <a:p>
            <a:pPr marL="0" indent="0">
              <a:buNone/>
            </a:pPr>
            <a:r>
              <a:rPr lang="en-US" sz="1800" dirty="0"/>
              <a:t>             if(</a:t>
            </a:r>
            <a:r>
              <a:rPr lang="en-US" sz="1800" dirty="0" err="1"/>
              <a:t>i</a:t>
            </a:r>
            <a:r>
              <a:rPr lang="en-US" sz="1800" dirty="0"/>
              <a:t>!=j)</a:t>
            </a:r>
          </a:p>
          <a:p>
            <a:pPr marL="0" indent="0">
              <a:buNone/>
            </a:pPr>
            <a:r>
              <a:rPr lang="en-US" sz="1800" dirty="0"/>
              <a:t>               </a:t>
            </a:r>
            <a:r>
              <a:rPr lang="en-US" sz="1800" dirty="0" err="1"/>
              <a:t>xnew</a:t>
            </a:r>
            <a:r>
              <a:rPr lang="en-US" sz="1800" dirty="0"/>
              <a:t>[</a:t>
            </a:r>
            <a:r>
              <a:rPr lang="en-US" sz="1800" dirty="0" err="1"/>
              <a:t>i</a:t>
            </a:r>
            <a:r>
              <a:rPr lang="en-US" sz="1800" dirty="0"/>
              <a:t>]+= A[</a:t>
            </a:r>
            <a:r>
              <a:rPr lang="en-US" sz="1800" dirty="0" err="1"/>
              <a:t>i</a:t>
            </a:r>
            <a:r>
              <a:rPr lang="en-US" sz="1800" dirty="0"/>
              <a:t>*</a:t>
            </a:r>
            <a:r>
              <a:rPr lang="en-US" sz="1800" dirty="0" err="1"/>
              <a:t>Ndim</a:t>
            </a:r>
            <a:r>
              <a:rPr lang="en-US" sz="1800" dirty="0"/>
              <a:t> + j]*</a:t>
            </a:r>
            <a:r>
              <a:rPr lang="en-US" sz="1800" dirty="0" err="1"/>
              <a:t>xold</a:t>
            </a:r>
            <a:r>
              <a:rPr lang="en-US" sz="1800" dirty="0"/>
              <a:t>[j];</a:t>
            </a:r>
          </a:p>
          <a:p>
            <a:pPr marL="0" indent="0">
              <a:buNone/>
            </a:pPr>
            <a:r>
              <a:rPr lang="en-US" sz="1800" dirty="0"/>
              <a:t>         }</a:t>
            </a:r>
          </a:p>
          <a:p>
            <a:pPr marL="0" indent="0">
              <a:buNone/>
            </a:pPr>
            <a:r>
              <a:rPr lang="en-US" sz="1800" dirty="0"/>
              <a:t>         </a:t>
            </a:r>
            <a:r>
              <a:rPr lang="en-US" sz="1800" dirty="0" err="1"/>
              <a:t>xnew</a:t>
            </a:r>
            <a:r>
              <a:rPr lang="en-US" sz="1800" dirty="0"/>
              <a:t>[</a:t>
            </a:r>
            <a:r>
              <a:rPr lang="en-US" sz="1800" dirty="0" err="1"/>
              <a:t>i</a:t>
            </a:r>
            <a:r>
              <a:rPr lang="en-US" sz="1800" dirty="0"/>
              <a:t>] = (b[</a:t>
            </a:r>
            <a:r>
              <a:rPr lang="en-US" sz="1800" dirty="0" err="1"/>
              <a:t>i</a:t>
            </a:r>
            <a:r>
              <a:rPr lang="en-US" sz="1800" dirty="0"/>
              <a:t>]-</a:t>
            </a:r>
            <a:r>
              <a:rPr lang="en-US" sz="1800" dirty="0" err="1"/>
              <a:t>xnew</a:t>
            </a:r>
            <a:r>
              <a:rPr lang="en-US" sz="1800" dirty="0"/>
              <a:t>[</a:t>
            </a:r>
            <a:r>
              <a:rPr lang="en-US" sz="1800" dirty="0" err="1"/>
              <a:t>i</a:t>
            </a:r>
            <a:r>
              <a:rPr lang="en-US" sz="1800" dirty="0"/>
              <a:t>])/A[</a:t>
            </a:r>
            <a:r>
              <a:rPr lang="en-US" sz="1800" dirty="0" err="1"/>
              <a:t>i</a:t>
            </a:r>
            <a:r>
              <a:rPr lang="en-US" sz="1800" dirty="0"/>
              <a:t>*</a:t>
            </a:r>
            <a:r>
              <a:rPr lang="en-US" sz="1800" dirty="0" err="1"/>
              <a:t>Ndim+i</a:t>
            </a:r>
            <a:r>
              <a:rPr lang="en-US" sz="1800" dirty="0"/>
              <a:t>];</a:t>
            </a:r>
          </a:p>
          <a:p>
            <a:pPr marL="0" indent="0">
              <a:buNone/>
            </a:pPr>
            <a:r>
              <a:rPr lang="en-US" sz="1800" dirty="0"/>
              <a:t>     }</a:t>
            </a:r>
          </a:p>
          <a:p>
            <a:pPr marL="0" indent="0">
              <a:buNone/>
            </a:pPr>
            <a:r>
              <a:rPr lang="en-US" sz="1800" dirty="0"/>
              <a:t>  </a:t>
            </a:r>
          </a:p>
        </p:txBody>
      </p:sp>
    </p:spTree>
    <p:extLst>
      <p:ext uri="{BB962C8B-B14F-4D97-AF65-F5344CB8AC3E}">
        <p14:creationId xmlns:p14="http://schemas.microsoft.com/office/powerpoint/2010/main" val="181881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2"/>
          <p:cNvSpPr>
            <a:spLocks noGrp="1"/>
          </p:cNvSpPr>
          <p:nvPr>
            <p:ph type="sldNum" sz="quarter" idx="10"/>
          </p:nvPr>
        </p:nvSpPr>
        <p:spPr>
          <a:xfrm>
            <a:off x="7239000" y="6509982"/>
            <a:ext cx="1905000" cy="348018"/>
          </a:xfrm>
        </p:spPr>
        <p:txBody>
          <a:bodyPr/>
          <a:lstStyle/>
          <a:p>
            <a:pPr algn="r">
              <a:defRPr/>
            </a:pPr>
            <a:fld id="{63943BFC-2A97-43C7-BD0D-C64D49A525CE}" type="slidenum">
              <a:rPr lang="zh-CN" altLang="en-US">
                <a:solidFill>
                  <a:srgbClr val="000000"/>
                </a:solidFill>
              </a:rPr>
              <a:pPr algn="r">
                <a:defRPr/>
              </a:pPr>
              <a:t>9</a:t>
            </a:fld>
            <a:endParaRPr lang="en-US" altLang="zh-CN">
              <a:solidFill>
                <a:srgbClr val="000000"/>
              </a:solidFill>
            </a:endParaRPr>
          </a:p>
        </p:txBody>
      </p:sp>
      <p:sp>
        <p:nvSpPr>
          <p:cNvPr id="22531" name="Rectangle 2"/>
          <p:cNvSpPr>
            <a:spLocks noGrp="1" noChangeArrowheads="1"/>
          </p:cNvSpPr>
          <p:nvPr>
            <p:ph type="title"/>
          </p:nvPr>
        </p:nvSpPr>
        <p:spPr>
          <a:xfrm>
            <a:off x="457200" y="0"/>
            <a:ext cx="8496300" cy="990600"/>
          </a:xfrm>
          <a:noFill/>
        </p:spPr>
        <p:txBody>
          <a:bodyPr/>
          <a:lstStyle/>
          <a:p>
            <a:pPr eaLnBrk="1" hangingPunct="1">
              <a:lnSpc>
                <a:spcPct val="89000"/>
              </a:lnSpc>
            </a:pPr>
            <a:r>
              <a:rPr lang="en-US" altLang="zh-CN" err="1">
                <a:ea typeface="SimSun" pitchFamily="2" charset="-122"/>
              </a:rPr>
              <a:t>OpenMP</a:t>
            </a:r>
            <a:r>
              <a:rPr lang="en-US" altLang="zh-CN">
                <a:ea typeface="SimSun" pitchFamily="2" charset="-122"/>
              </a:rPr>
              <a:t> programming model: </a:t>
            </a:r>
            <a:endParaRPr lang="en-US" altLang="zh-CN" sz="3200">
              <a:solidFill>
                <a:schemeClr val="accent1"/>
              </a:solidFill>
              <a:ea typeface="SimSun" pitchFamily="2" charset="-122"/>
            </a:endParaRPr>
          </a:p>
        </p:txBody>
      </p:sp>
      <p:sp>
        <p:nvSpPr>
          <p:cNvPr id="22532" name="Rectangle 3"/>
          <p:cNvSpPr>
            <a:spLocks noChangeArrowheads="1"/>
          </p:cNvSpPr>
          <p:nvPr/>
        </p:nvSpPr>
        <p:spPr bwMode="auto">
          <a:xfrm>
            <a:off x="457200" y="990600"/>
            <a:ext cx="8534400" cy="2438400"/>
          </a:xfrm>
          <a:prstGeom prst="rect">
            <a:avLst/>
          </a:prstGeom>
          <a:noFill/>
          <a:ln w="9525">
            <a:noFill/>
            <a:miter lim="800000"/>
            <a:headEnd/>
            <a:tailEnd/>
          </a:ln>
        </p:spPr>
        <p:txBody>
          <a:bodyPr lIns="92075" tIns="46038" rIns="92075" bIns="46038"/>
          <a:lstStyle/>
          <a:p>
            <a:pPr marL="285750" indent="-285750">
              <a:lnSpc>
                <a:spcPct val="94000"/>
              </a:lnSpc>
              <a:spcBef>
                <a:spcPct val="30000"/>
              </a:spcBef>
            </a:pPr>
            <a:r>
              <a:rPr lang="en-US" altLang="zh-CN" sz="3200">
                <a:solidFill>
                  <a:srgbClr val="000000"/>
                </a:solidFill>
                <a:latin typeface="Arial" charset="0"/>
              </a:rPr>
              <a:t>Fork-Join Parallelism: </a:t>
            </a:r>
          </a:p>
          <a:p>
            <a:pPr marL="685800" lvl="1" indent="-228600">
              <a:lnSpc>
                <a:spcPct val="94000"/>
              </a:lnSpc>
              <a:spcBef>
                <a:spcPct val="30000"/>
              </a:spcBef>
              <a:buClr>
                <a:srgbClr val="0860A8"/>
              </a:buClr>
              <a:buSzPct val="75000"/>
              <a:buFont typeface="Wingdings" pitchFamily="2" charset="2"/>
              <a:buChar char="u"/>
            </a:pPr>
            <a:r>
              <a:rPr lang="en-US" altLang="zh-CN" sz="2000">
                <a:solidFill>
                  <a:srgbClr val="000000"/>
                </a:solidFill>
                <a:latin typeface="Arial" charset="0"/>
              </a:rPr>
              <a:t>Master thread spawns a team of threads as needed.</a:t>
            </a:r>
          </a:p>
          <a:p>
            <a:pPr marL="685800" lvl="1" indent="-228600">
              <a:lnSpc>
                <a:spcPct val="94000"/>
              </a:lnSpc>
              <a:spcBef>
                <a:spcPct val="50000"/>
              </a:spcBef>
              <a:buClr>
                <a:srgbClr val="0860A8"/>
              </a:buClr>
              <a:buSzPct val="75000"/>
              <a:buFont typeface="Wingdings" pitchFamily="2" charset="2"/>
              <a:buChar char="u"/>
            </a:pPr>
            <a:r>
              <a:rPr lang="en-US" altLang="zh-CN" sz="2000">
                <a:solidFill>
                  <a:srgbClr val="000000"/>
                </a:solidFill>
                <a:latin typeface="Arial" charset="0"/>
              </a:rPr>
              <a:t>Parallelism added incrementally until performance goals are met, i.e., the sequential program evolves into a parallel program.</a:t>
            </a:r>
          </a:p>
        </p:txBody>
      </p:sp>
      <p:sp>
        <p:nvSpPr>
          <p:cNvPr id="22533" name="Rectangle 4"/>
          <p:cNvSpPr>
            <a:spLocks noChangeArrowheads="1"/>
          </p:cNvSpPr>
          <p:nvPr/>
        </p:nvSpPr>
        <p:spPr bwMode="auto">
          <a:xfrm>
            <a:off x="6350000" y="3810000"/>
            <a:ext cx="1524000" cy="1981200"/>
          </a:xfrm>
          <a:prstGeom prst="rect">
            <a:avLst/>
          </a:prstGeom>
          <a:solidFill>
            <a:srgbClr val="F9F9F9"/>
          </a:solidFill>
          <a:ln w="9525">
            <a:solidFill>
              <a:schemeClr val="tx1"/>
            </a:solidFill>
            <a:miter lim="800000"/>
            <a:headEnd/>
            <a:tailEnd/>
          </a:ln>
        </p:spPr>
        <p:txBody>
          <a:bodyPr wrap="none" anchor="ctr"/>
          <a:lstStyle/>
          <a:p>
            <a:endParaRPr lang="en-GB">
              <a:solidFill>
                <a:srgbClr val="000000"/>
              </a:solidFill>
            </a:endParaRPr>
          </a:p>
        </p:txBody>
      </p:sp>
      <p:sp>
        <p:nvSpPr>
          <p:cNvPr id="22534" name="Rectangle 5"/>
          <p:cNvSpPr>
            <a:spLocks noChangeArrowheads="1"/>
          </p:cNvSpPr>
          <p:nvPr/>
        </p:nvSpPr>
        <p:spPr bwMode="auto">
          <a:xfrm>
            <a:off x="4064000" y="3810000"/>
            <a:ext cx="1600200" cy="1981200"/>
          </a:xfrm>
          <a:prstGeom prst="rect">
            <a:avLst/>
          </a:prstGeom>
          <a:solidFill>
            <a:srgbClr val="F9F9F9"/>
          </a:solidFill>
          <a:ln w="9525">
            <a:solidFill>
              <a:schemeClr val="tx1"/>
            </a:solidFill>
            <a:miter lim="800000"/>
            <a:headEnd/>
            <a:tailEnd/>
          </a:ln>
        </p:spPr>
        <p:txBody>
          <a:bodyPr wrap="none" anchor="ctr"/>
          <a:lstStyle/>
          <a:p>
            <a:endParaRPr lang="en-GB">
              <a:solidFill>
                <a:srgbClr val="000000"/>
              </a:solidFill>
            </a:endParaRPr>
          </a:p>
        </p:txBody>
      </p:sp>
      <p:sp>
        <p:nvSpPr>
          <p:cNvPr id="22535" name="Rectangle 6"/>
          <p:cNvSpPr>
            <a:spLocks noChangeArrowheads="1"/>
          </p:cNvSpPr>
          <p:nvPr/>
        </p:nvSpPr>
        <p:spPr bwMode="auto">
          <a:xfrm>
            <a:off x="1701800" y="3810000"/>
            <a:ext cx="1600200" cy="1981200"/>
          </a:xfrm>
          <a:prstGeom prst="rect">
            <a:avLst/>
          </a:prstGeom>
          <a:solidFill>
            <a:srgbClr val="F9F9F9"/>
          </a:solidFill>
          <a:ln w="9525">
            <a:noFill/>
            <a:miter lim="800000"/>
            <a:headEnd/>
            <a:tailEnd/>
          </a:ln>
        </p:spPr>
        <p:txBody>
          <a:bodyPr wrap="none" anchor="ctr"/>
          <a:lstStyle/>
          <a:p>
            <a:endParaRPr lang="en-GB">
              <a:solidFill>
                <a:srgbClr val="000000"/>
              </a:solidFill>
            </a:endParaRPr>
          </a:p>
        </p:txBody>
      </p:sp>
      <p:sp>
        <p:nvSpPr>
          <p:cNvPr id="22536" name="Line 7"/>
          <p:cNvSpPr>
            <a:spLocks noChangeShapeType="1"/>
          </p:cNvSpPr>
          <p:nvPr/>
        </p:nvSpPr>
        <p:spPr bwMode="auto">
          <a:xfrm>
            <a:off x="1022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37" name="Line 8"/>
          <p:cNvSpPr>
            <a:spLocks noChangeShapeType="1"/>
          </p:cNvSpPr>
          <p:nvPr/>
        </p:nvSpPr>
        <p:spPr bwMode="auto">
          <a:xfrm>
            <a:off x="2165350" y="42973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38" name="Line 9"/>
          <p:cNvSpPr>
            <a:spLocks noChangeShapeType="1"/>
          </p:cNvSpPr>
          <p:nvPr/>
        </p:nvSpPr>
        <p:spPr bwMode="auto">
          <a:xfrm>
            <a:off x="2165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39" name="Line 10"/>
          <p:cNvSpPr>
            <a:spLocks noChangeShapeType="1"/>
          </p:cNvSpPr>
          <p:nvPr/>
        </p:nvSpPr>
        <p:spPr bwMode="auto">
          <a:xfrm>
            <a:off x="2165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40" name="Line 11"/>
          <p:cNvSpPr>
            <a:spLocks noChangeShapeType="1"/>
          </p:cNvSpPr>
          <p:nvPr/>
        </p:nvSpPr>
        <p:spPr bwMode="auto">
          <a:xfrm>
            <a:off x="2165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41" name="Line 12"/>
          <p:cNvSpPr>
            <a:spLocks noChangeShapeType="1"/>
          </p:cNvSpPr>
          <p:nvPr/>
        </p:nvSpPr>
        <p:spPr bwMode="auto">
          <a:xfrm flipV="1">
            <a:off x="1781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42" name="Line 13"/>
          <p:cNvSpPr>
            <a:spLocks noChangeShapeType="1"/>
          </p:cNvSpPr>
          <p:nvPr/>
        </p:nvSpPr>
        <p:spPr bwMode="auto">
          <a:xfrm flipV="1">
            <a:off x="1781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3" name="Line 14"/>
          <p:cNvSpPr>
            <a:spLocks noChangeShapeType="1"/>
          </p:cNvSpPr>
          <p:nvPr/>
        </p:nvSpPr>
        <p:spPr bwMode="auto">
          <a:xfrm>
            <a:off x="1784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4" name="Line 15"/>
          <p:cNvSpPr>
            <a:spLocks noChangeShapeType="1"/>
          </p:cNvSpPr>
          <p:nvPr/>
        </p:nvSpPr>
        <p:spPr bwMode="auto">
          <a:xfrm>
            <a:off x="1784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5" name="Line 16"/>
          <p:cNvSpPr>
            <a:spLocks noChangeShapeType="1"/>
          </p:cNvSpPr>
          <p:nvPr/>
        </p:nvSpPr>
        <p:spPr bwMode="auto">
          <a:xfrm>
            <a:off x="2927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46" name="Line 17"/>
          <p:cNvSpPr>
            <a:spLocks noChangeShapeType="1"/>
          </p:cNvSpPr>
          <p:nvPr/>
        </p:nvSpPr>
        <p:spPr bwMode="auto">
          <a:xfrm>
            <a:off x="2927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7" name="Line 18"/>
          <p:cNvSpPr>
            <a:spLocks noChangeShapeType="1"/>
          </p:cNvSpPr>
          <p:nvPr/>
        </p:nvSpPr>
        <p:spPr bwMode="auto">
          <a:xfrm flipV="1">
            <a:off x="2924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8" name="Line 19"/>
          <p:cNvSpPr>
            <a:spLocks noChangeShapeType="1"/>
          </p:cNvSpPr>
          <p:nvPr/>
        </p:nvSpPr>
        <p:spPr bwMode="auto">
          <a:xfrm flipV="1">
            <a:off x="2924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49" name="Line 20"/>
          <p:cNvSpPr>
            <a:spLocks noChangeShapeType="1"/>
          </p:cNvSpPr>
          <p:nvPr/>
        </p:nvSpPr>
        <p:spPr bwMode="auto">
          <a:xfrm>
            <a:off x="3308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50" name="Line 21"/>
          <p:cNvSpPr>
            <a:spLocks noChangeShapeType="1"/>
          </p:cNvSpPr>
          <p:nvPr/>
        </p:nvSpPr>
        <p:spPr bwMode="auto">
          <a:xfrm>
            <a:off x="4451350" y="4297363"/>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1" name="Line 22"/>
          <p:cNvSpPr>
            <a:spLocks noChangeShapeType="1"/>
          </p:cNvSpPr>
          <p:nvPr/>
        </p:nvSpPr>
        <p:spPr bwMode="auto">
          <a:xfrm>
            <a:off x="4451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2" name="Line 23"/>
          <p:cNvSpPr>
            <a:spLocks noChangeShapeType="1"/>
          </p:cNvSpPr>
          <p:nvPr/>
        </p:nvSpPr>
        <p:spPr bwMode="auto">
          <a:xfrm>
            <a:off x="4451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3" name="Line 24"/>
          <p:cNvSpPr>
            <a:spLocks noChangeShapeType="1"/>
          </p:cNvSpPr>
          <p:nvPr/>
        </p:nvSpPr>
        <p:spPr bwMode="auto">
          <a:xfrm>
            <a:off x="4451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54" name="Line 25"/>
          <p:cNvSpPr>
            <a:spLocks noChangeShapeType="1"/>
          </p:cNvSpPr>
          <p:nvPr/>
        </p:nvSpPr>
        <p:spPr bwMode="auto">
          <a:xfrm flipV="1">
            <a:off x="4067175" y="4300538"/>
            <a:ext cx="374650" cy="425450"/>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5" name="Line 26"/>
          <p:cNvSpPr>
            <a:spLocks noChangeShapeType="1"/>
          </p:cNvSpPr>
          <p:nvPr/>
        </p:nvSpPr>
        <p:spPr bwMode="auto">
          <a:xfrm flipV="1">
            <a:off x="4067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6" name="Line 27"/>
          <p:cNvSpPr>
            <a:spLocks noChangeShapeType="1"/>
          </p:cNvSpPr>
          <p:nvPr/>
        </p:nvSpPr>
        <p:spPr bwMode="auto">
          <a:xfrm>
            <a:off x="4070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7" name="Line 28"/>
          <p:cNvSpPr>
            <a:spLocks noChangeShapeType="1"/>
          </p:cNvSpPr>
          <p:nvPr/>
        </p:nvSpPr>
        <p:spPr bwMode="auto">
          <a:xfrm>
            <a:off x="4070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8" name="Line 29"/>
          <p:cNvSpPr>
            <a:spLocks noChangeShapeType="1"/>
          </p:cNvSpPr>
          <p:nvPr/>
        </p:nvSpPr>
        <p:spPr bwMode="auto">
          <a:xfrm>
            <a:off x="5213350" y="4303713"/>
            <a:ext cx="374650" cy="425450"/>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59" name="Line 30"/>
          <p:cNvSpPr>
            <a:spLocks noChangeShapeType="1"/>
          </p:cNvSpPr>
          <p:nvPr/>
        </p:nvSpPr>
        <p:spPr bwMode="auto">
          <a:xfrm>
            <a:off x="5213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0" name="Line 31"/>
          <p:cNvSpPr>
            <a:spLocks noChangeShapeType="1"/>
          </p:cNvSpPr>
          <p:nvPr/>
        </p:nvSpPr>
        <p:spPr bwMode="auto">
          <a:xfrm flipV="1">
            <a:off x="5210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1" name="Line 32"/>
          <p:cNvSpPr>
            <a:spLocks noChangeShapeType="1"/>
          </p:cNvSpPr>
          <p:nvPr/>
        </p:nvSpPr>
        <p:spPr bwMode="auto">
          <a:xfrm flipV="1">
            <a:off x="5210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2" name="Line 33"/>
          <p:cNvSpPr>
            <a:spLocks noChangeShapeType="1"/>
          </p:cNvSpPr>
          <p:nvPr/>
        </p:nvSpPr>
        <p:spPr bwMode="auto">
          <a:xfrm>
            <a:off x="5594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63" name="Line 34"/>
          <p:cNvSpPr>
            <a:spLocks noChangeShapeType="1"/>
          </p:cNvSpPr>
          <p:nvPr/>
        </p:nvSpPr>
        <p:spPr bwMode="auto">
          <a:xfrm>
            <a:off x="6737350" y="42973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64" name="Line 35"/>
          <p:cNvSpPr>
            <a:spLocks noChangeShapeType="1"/>
          </p:cNvSpPr>
          <p:nvPr/>
        </p:nvSpPr>
        <p:spPr bwMode="auto">
          <a:xfrm>
            <a:off x="6737350" y="455612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5" name="Line 36"/>
          <p:cNvSpPr>
            <a:spLocks noChangeShapeType="1"/>
          </p:cNvSpPr>
          <p:nvPr/>
        </p:nvSpPr>
        <p:spPr bwMode="auto">
          <a:xfrm>
            <a:off x="6737350" y="4816475"/>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6" name="Line 37"/>
          <p:cNvSpPr>
            <a:spLocks noChangeShapeType="1"/>
          </p:cNvSpPr>
          <p:nvPr/>
        </p:nvSpPr>
        <p:spPr bwMode="auto">
          <a:xfrm>
            <a:off x="6737350" y="5075238"/>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67" name="Line 38"/>
          <p:cNvSpPr>
            <a:spLocks noChangeShapeType="1"/>
          </p:cNvSpPr>
          <p:nvPr/>
        </p:nvSpPr>
        <p:spPr bwMode="auto">
          <a:xfrm flipV="1">
            <a:off x="6353175" y="4300538"/>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68" name="Line 39"/>
          <p:cNvSpPr>
            <a:spLocks noChangeShapeType="1"/>
          </p:cNvSpPr>
          <p:nvPr/>
        </p:nvSpPr>
        <p:spPr bwMode="auto">
          <a:xfrm flipV="1">
            <a:off x="6353175" y="4559300"/>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69" name="Line 40"/>
          <p:cNvSpPr>
            <a:spLocks noChangeShapeType="1"/>
          </p:cNvSpPr>
          <p:nvPr/>
        </p:nvSpPr>
        <p:spPr bwMode="auto">
          <a:xfrm>
            <a:off x="6356350" y="4735513"/>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0" name="Line 41"/>
          <p:cNvSpPr>
            <a:spLocks noChangeShapeType="1"/>
          </p:cNvSpPr>
          <p:nvPr/>
        </p:nvSpPr>
        <p:spPr bwMode="auto">
          <a:xfrm>
            <a:off x="6356350" y="4735513"/>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1" name="Line 42"/>
          <p:cNvSpPr>
            <a:spLocks noChangeShapeType="1"/>
          </p:cNvSpPr>
          <p:nvPr/>
        </p:nvSpPr>
        <p:spPr bwMode="auto">
          <a:xfrm>
            <a:off x="7499350" y="4303713"/>
            <a:ext cx="374650" cy="425450"/>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72" name="Line 43"/>
          <p:cNvSpPr>
            <a:spLocks noChangeShapeType="1"/>
          </p:cNvSpPr>
          <p:nvPr/>
        </p:nvSpPr>
        <p:spPr bwMode="auto">
          <a:xfrm>
            <a:off x="7499350" y="4562475"/>
            <a:ext cx="374650" cy="166688"/>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3" name="Line 44"/>
          <p:cNvSpPr>
            <a:spLocks noChangeShapeType="1"/>
          </p:cNvSpPr>
          <p:nvPr/>
        </p:nvSpPr>
        <p:spPr bwMode="auto">
          <a:xfrm flipV="1">
            <a:off x="7496175" y="4732338"/>
            <a:ext cx="374650" cy="80962"/>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4" name="Line 45"/>
          <p:cNvSpPr>
            <a:spLocks noChangeShapeType="1"/>
          </p:cNvSpPr>
          <p:nvPr/>
        </p:nvSpPr>
        <p:spPr bwMode="auto">
          <a:xfrm flipV="1">
            <a:off x="7496175" y="4732338"/>
            <a:ext cx="374650" cy="339725"/>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5" name="Line 46"/>
          <p:cNvSpPr>
            <a:spLocks noChangeShapeType="1"/>
          </p:cNvSpPr>
          <p:nvPr/>
        </p:nvSpPr>
        <p:spPr bwMode="auto">
          <a:xfrm>
            <a:off x="4451350" y="4038600"/>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sp>
        <p:nvSpPr>
          <p:cNvPr id="22576" name="Line 47"/>
          <p:cNvSpPr>
            <a:spLocks noChangeShapeType="1"/>
          </p:cNvSpPr>
          <p:nvPr/>
        </p:nvSpPr>
        <p:spPr bwMode="auto">
          <a:xfrm>
            <a:off x="4451350" y="5334000"/>
            <a:ext cx="75565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77" name="Line 48"/>
          <p:cNvSpPr>
            <a:spLocks noChangeShapeType="1"/>
          </p:cNvSpPr>
          <p:nvPr/>
        </p:nvSpPr>
        <p:spPr bwMode="auto">
          <a:xfrm flipV="1">
            <a:off x="4067175" y="4041775"/>
            <a:ext cx="374650" cy="684213"/>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78" name="Line 49"/>
          <p:cNvSpPr>
            <a:spLocks noChangeShapeType="1"/>
          </p:cNvSpPr>
          <p:nvPr/>
        </p:nvSpPr>
        <p:spPr bwMode="auto">
          <a:xfrm>
            <a:off x="4070350" y="4735513"/>
            <a:ext cx="374650" cy="598487"/>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79" name="Line 50"/>
          <p:cNvSpPr>
            <a:spLocks noChangeShapeType="1"/>
          </p:cNvSpPr>
          <p:nvPr/>
        </p:nvSpPr>
        <p:spPr bwMode="auto">
          <a:xfrm>
            <a:off x="5213350" y="4044950"/>
            <a:ext cx="374650" cy="684213"/>
          </a:xfrm>
          <a:prstGeom prst="line">
            <a:avLst/>
          </a:prstGeom>
          <a:noFill/>
          <a:ln w="50800">
            <a:solidFill>
              <a:srgbClr val="FF0000"/>
            </a:solidFill>
            <a:prstDash val="dash"/>
            <a:round/>
            <a:headEnd type="none" w="sm" len="sm"/>
            <a:tailEnd type="none" w="sm" len="sm"/>
          </a:ln>
        </p:spPr>
        <p:txBody>
          <a:bodyPr wrap="none" anchor="ctr"/>
          <a:lstStyle/>
          <a:p>
            <a:endParaRPr lang="en-US">
              <a:solidFill>
                <a:srgbClr val="000000"/>
              </a:solidFill>
            </a:endParaRPr>
          </a:p>
        </p:txBody>
      </p:sp>
      <p:sp>
        <p:nvSpPr>
          <p:cNvPr id="22580" name="Line 51"/>
          <p:cNvSpPr>
            <a:spLocks noChangeShapeType="1"/>
          </p:cNvSpPr>
          <p:nvPr/>
        </p:nvSpPr>
        <p:spPr bwMode="auto">
          <a:xfrm flipV="1">
            <a:off x="5210175" y="4732338"/>
            <a:ext cx="374650" cy="598487"/>
          </a:xfrm>
          <a:prstGeom prst="line">
            <a:avLst/>
          </a:prstGeom>
          <a:noFill/>
          <a:ln w="25400">
            <a:solidFill>
              <a:schemeClr val="tx1"/>
            </a:solidFill>
            <a:prstDash val="dash"/>
            <a:round/>
            <a:headEnd type="none" w="sm" len="sm"/>
            <a:tailEnd type="none" w="sm" len="sm"/>
          </a:ln>
        </p:spPr>
        <p:txBody>
          <a:bodyPr wrap="none" anchor="ctr"/>
          <a:lstStyle/>
          <a:p>
            <a:endParaRPr lang="en-US">
              <a:solidFill>
                <a:srgbClr val="000000"/>
              </a:solidFill>
            </a:endParaRPr>
          </a:p>
        </p:txBody>
      </p:sp>
      <p:sp>
        <p:nvSpPr>
          <p:cNvPr id="22581" name="Line 52"/>
          <p:cNvSpPr>
            <a:spLocks noChangeShapeType="1"/>
          </p:cNvSpPr>
          <p:nvPr/>
        </p:nvSpPr>
        <p:spPr bwMode="auto">
          <a:xfrm>
            <a:off x="7880350" y="4729163"/>
            <a:ext cx="755650" cy="0"/>
          </a:xfrm>
          <a:prstGeom prst="line">
            <a:avLst/>
          </a:prstGeom>
          <a:noFill/>
          <a:ln w="50800">
            <a:solidFill>
              <a:srgbClr val="FF0000"/>
            </a:solidFill>
            <a:round/>
            <a:headEnd type="none" w="sm" len="sm"/>
            <a:tailEnd type="none" w="sm" len="sm"/>
          </a:ln>
        </p:spPr>
        <p:txBody>
          <a:bodyPr wrap="none" anchor="ctr"/>
          <a:lstStyle/>
          <a:p>
            <a:endParaRPr lang="en-US">
              <a:solidFill>
                <a:srgbClr val="000000"/>
              </a:solidFill>
            </a:endParaRPr>
          </a:p>
        </p:txBody>
      </p:sp>
      <p:grpSp>
        <p:nvGrpSpPr>
          <p:cNvPr id="2" name="Group 53"/>
          <p:cNvGrpSpPr>
            <a:grpSpLocks/>
          </p:cNvGrpSpPr>
          <p:nvPr/>
        </p:nvGrpSpPr>
        <p:grpSpPr bwMode="auto">
          <a:xfrm>
            <a:off x="2590800" y="2833689"/>
            <a:ext cx="4659313" cy="976313"/>
            <a:chOff x="1632" y="1785"/>
            <a:chExt cx="2935" cy="615"/>
          </a:xfrm>
        </p:grpSpPr>
        <p:sp>
          <p:nvSpPr>
            <p:cNvPr id="22600" name="Rectangle 54"/>
            <p:cNvSpPr>
              <a:spLocks noChangeArrowheads="1"/>
            </p:cNvSpPr>
            <p:nvPr/>
          </p:nvSpPr>
          <p:spPr bwMode="auto">
            <a:xfrm>
              <a:off x="2119" y="1785"/>
              <a:ext cx="2448" cy="327"/>
            </a:xfrm>
            <a:prstGeom prst="rect">
              <a:avLst/>
            </a:prstGeom>
            <a:noFill/>
            <a:ln w="9525">
              <a:noFill/>
              <a:miter lim="800000"/>
              <a:headEnd/>
              <a:tailEnd/>
            </a:ln>
          </p:spPr>
          <p:txBody>
            <a:bodyPr lIns="92075" tIns="46038" rIns="92075" bIns="46038">
              <a:spAutoFit/>
            </a:bodyPr>
            <a:lstStyle/>
            <a:p>
              <a:pPr>
                <a:spcBef>
                  <a:spcPct val="50000"/>
                </a:spcBef>
              </a:pPr>
              <a:r>
                <a:rPr lang="en-US" altLang="zh-CN" sz="2800">
                  <a:solidFill>
                    <a:srgbClr val="000000"/>
                  </a:solidFill>
                  <a:latin typeface="Arial" charset="0"/>
                </a:rPr>
                <a:t>Parallel Regions</a:t>
              </a:r>
            </a:p>
          </p:txBody>
        </p:sp>
        <p:sp>
          <p:nvSpPr>
            <p:cNvPr id="22601" name="Line 55"/>
            <p:cNvSpPr>
              <a:spLocks noChangeShapeType="1"/>
            </p:cNvSpPr>
            <p:nvPr/>
          </p:nvSpPr>
          <p:spPr bwMode="auto">
            <a:xfrm>
              <a:off x="4080" y="2108"/>
              <a:ext cx="432" cy="292"/>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602" name="Line 56"/>
            <p:cNvSpPr>
              <a:spLocks noChangeShapeType="1"/>
            </p:cNvSpPr>
            <p:nvPr/>
          </p:nvSpPr>
          <p:spPr bwMode="auto">
            <a:xfrm flipH="1">
              <a:off x="1632" y="2112"/>
              <a:ext cx="576" cy="240"/>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603" name="Line 57"/>
            <p:cNvSpPr>
              <a:spLocks noChangeShapeType="1"/>
            </p:cNvSpPr>
            <p:nvPr/>
          </p:nvSpPr>
          <p:spPr bwMode="auto">
            <a:xfrm>
              <a:off x="3120" y="2208"/>
              <a:ext cx="0" cy="144"/>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grpSp>
      <p:sp>
        <p:nvSpPr>
          <p:cNvPr id="22583" name="Rectangle 58"/>
          <p:cNvSpPr>
            <a:spLocks noChangeArrowheads="1"/>
          </p:cNvSpPr>
          <p:nvPr/>
        </p:nvSpPr>
        <p:spPr bwMode="auto">
          <a:xfrm>
            <a:off x="228600" y="3429000"/>
            <a:ext cx="1206500" cy="1006475"/>
          </a:xfrm>
          <a:prstGeom prst="rect">
            <a:avLst/>
          </a:prstGeom>
          <a:noFill/>
          <a:ln w="9525">
            <a:noFill/>
            <a:miter lim="800000"/>
            <a:headEnd/>
            <a:tailEnd/>
          </a:ln>
        </p:spPr>
        <p:txBody>
          <a:bodyPr lIns="92075" tIns="46038" rIns="92075" bIns="46038">
            <a:spAutoFit/>
          </a:bodyPr>
          <a:lstStyle/>
          <a:p>
            <a:pPr>
              <a:spcBef>
                <a:spcPct val="50000"/>
              </a:spcBef>
            </a:pPr>
            <a:r>
              <a:rPr lang="en-US" altLang="zh-CN" sz="2000">
                <a:solidFill>
                  <a:srgbClr val="000000"/>
                </a:solidFill>
                <a:latin typeface="Arial" charset="0"/>
              </a:rPr>
              <a:t>Master Thread in red</a:t>
            </a:r>
          </a:p>
        </p:txBody>
      </p:sp>
      <p:sp>
        <p:nvSpPr>
          <p:cNvPr id="22584" name="Line 59"/>
          <p:cNvSpPr>
            <a:spLocks noChangeShapeType="1"/>
          </p:cNvSpPr>
          <p:nvPr/>
        </p:nvSpPr>
        <p:spPr bwMode="auto">
          <a:xfrm>
            <a:off x="914400" y="4419600"/>
            <a:ext cx="457200" cy="228600"/>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grpSp>
        <p:nvGrpSpPr>
          <p:cNvPr id="3" name="Group 60"/>
          <p:cNvGrpSpPr>
            <a:grpSpLocks/>
          </p:cNvGrpSpPr>
          <p:nvPr/>
        </p:nvGrpSpPr>
        <p:grpSpPr bwMode="auto">
          <a:xfrm>
            <a:off x="6858000" y="3200400"/>
            <a:ext cx="2057400" cy="1981200"/>
            <a:chOff x="4320" y="2016"/>
            <a:chExt cx="1296" cy="1248"/>
          </a:xfrm>
        </p:grpSpPr>
        <p:sp>
          <p:nvSpPr>
            <p:cNvPr id="22592" name="Line 61"/>
            <p:cNvSpPr>
              <a:spLocks noChangeShapeType="1"/>
            </p:cNvSpPr>
            <p:nvPr/>
          </p:nvSpPr>
          <p:spPr bwMode="auto">
            <a:xfrm>
              <a:off x="4368" y="3264"/>
              <a:ext cx="240" cy="0"/>
            </a:xfrm>
            <a:prstGeom prst="line">
              <a:avLst/>
            </a:prstGeom>
            <a:noFill/>
            <a:ln w="25400">
              <a:solidFill>
                <a:schemeClr val="tx1"/>
              </a:solidFill>
              <a:round/>
              <a:headEnd type="none" w="sm" len="sm"/>
              <a:tailEnd type="none" w="sm" len="sm"/>
            </a:ln>
          </p:spPr>
          <p:txBody>
            <a:bodyPr wrap="none" anchor="ctr"/>
            <a:lstStyle/>
            <a:p>
              <a:endParaRPr lang="en-US">
                <a:solidFill>
                  <a:srgbClr val="000000"/>
                </a:solidFill>
              </a:endParaRPr>
            </a:p>
          </p:txBody>
        </p:sp>
        <p:sp>
          <p:nvSpPr>
            <p:cNvPr id="22593" name="Line 62"/>
            <p:cNvSpPr>
              <a:spLocks noChangeShapeType="1"/>
            </p:cNvSpPr>
            <p:nvPr/>
          </p:nvSpPr>
          <p:spPr bwMode="auto">
            <a:xfrm>
              <a:off x="4368" y="3120"/>
              <a:ext cx="240" cy="0"/>
            </a:xfrm>
            <a:prstGeom prst="line">
              <a:avLst/>
            </a:prstGeom>
            <a:noFill/>
            <a:ln w="25400">
              <a:solidFill>
                <a:srgbClr val="FF3300"/>
              </a:solidFill>
              <a:round/>
              <a:headEnd type="none" w="sm" len="sm"/>
              <a:tailEnd type="none" w="sm" len="sm"/>
            </a:ln>
          </p:spPr>
          <p:txBody>
            <a:bodyPr wrap="none" anchor="ctr"/>
            <a:lstStyle/>
            <a:p>
              <a:endParaRPr lang="en-US">
                <a:solidFill>
                  <a:srgbClr val="000000"/>
                </a:solidFill>
              </a:endParaRPr>
            </a:p>
          </p:txBody>
        </p:sp>
        <p:sp>
          <p:nvSpPr>
            <p:cNvPr id="22594" name="Line 63"/>
            <p:cNvSpPr>
              <a:spLocks noChangeShapeType="1"/>
            </p:cNvSpPr>
            <p:nvPr/>
          </p:nvSpPr>
          <p:spPr bwMode="auto">
            <a:xfrm flipV="1">
              <a:off x="4320" y="3120"/>
              <a:ext cx="48" cy="48"/>
            </a:xfrm>
            <a:prstGeom prst="line">
              <a:avLst/>
            </a:prstGeom>
            <a:noFill/>
            <a:ln w="38100">
              <a:solidFill>
                <a:schemeClr val="tx1"/>
              </a:solidFill>
              <a:prstDash val="sysDot"/>
              <a:round/>
              <a:headEnd type="none" w="sm" len="sm"/>
              <a:tailEnd type="none" w="sm" len="sm"/>
            </a:ln>
          </p:spPr>
          <p:txBody>
            <a:bodyPr/>
            <a:lstStyle/>
            <a:p>
              <a:endParaRPr lang="en-US">
                <a:solidFill>
                  <a:srgbClr val="000000"/>
                </a:solidFill>
              </a:endParaRPr>
            </a:p>
          </p:txBody>
        </p:sp>
        <p:sp>
          <p:nvSpPr>
            <p:cNvPr id="22595" name="Line 64"/>
            <p:cNvSpPr>
              <a:spLocks noChangeShapeType="1"/>
            </p:cNvSpPr>
            <p:nvPr/>
          </p:nvSpPr>
          <p:spPr bwMode="auto">
            <a:xfrm>
              <a:off x="4608" y="3120"/>
              <a:ext cx="48" cy="48"/>
            </a:xfrm>
            <a:prstGeom prst="line">
              <a:avLst/>
            </a:prstGeom>
            <a:noFill/>
            <a:ln w="38100">
              <a:solidFill>
                <a:schemeClr val="tx1"/>
              </a:solidFill>
              <a:prstDash val="sysDot"/>
              <a:round/>
              <a:headEnd type="none" w="sm" len="sm"/>
              <a:tailEnd type="none" w="sm" len="sm"/>
            </a:ln>
          </p:spPr>
          <p:txBody>
            <a:bodyPr/>
            <a:lstStyle/>
            <a:p>
              <a:endParaRPr lang="en-US">
                <a:solidFill>
                  <a:srgbClr val="000000"/>
                </a:solidFill>
              </a:endParaRPr>
            </a:p>
          </p:txBody>
        </p:sp>
        <p:sp>
          <p:nvSpPr>
            <p:cNvPr id="22596" name="Line 65"/>
            <p:cNvSpPr>
              <a:spLocks noChangeShapeType="1"/>
            </p:cNvSpPr>
            <p:nvPr/>
          </p:nvSpPr>
          <p:spPr bwMode="auto">
            <a:xfrm>
              <a:off x="4320" y="3216"/>
              <a:ext cx="48" cy="48"/>
            </a:xfrm>
            <a:prstGeom prst="line">
              <a:avLst/>
            </a:prstGeom>
            <a:noFill/>
            <a:ln w="38100">
              <a:solidFill>
                <a:schemeClr val="tx1"/>
              </a:solidFill>
              <a:prstDash val="sysDot"/>
              <a:round/>
              <a:headEnd type="none" w="sm" len="sm"/>
              <a:tailEnd type="none" w="sm" len="sm"/>
            </a:ln>
          </p:spPr>
          <p:txBody>
            <a:bodyPr/>
            <a:lstStyle/>
            <a:p>
              <a:endParaRPr lang="en-US">
                <a:solidFill>
                  <a:srgbClr val="000000"/>
                </a:solidFill>
              </a:endParaRPr>
            </a:p>
          </p:txBody>
        </p:sp>
        <p:sp>
          <p:nvSpPr>
            <p:cNvPr id="22597" name="Line 66"/>
            <p:cNvSpPr>
              <a:spLocks noChangeShapeType="1"/>
            </p:cNvSpPr>
            <p:nvPr/>
          </p:nvSpPr>
          <p:spPr bwMode="auto">
            <a:xfrm flipV="1">
              <a:off x="4608" y="3216"/>
              <a:ext cx="48" cy="48"/>
            </a:xfrm>
            <a:prstGeom prst="line">
              <a:avLst/>
            </a:prstGeom>
            <a:noFill/>
            <a:ln w="38100">
              <a:solidFill>
                <a:schemeClr val="tx1"/>
              </a:solidFill>
              <a:prstDash val="sysDot"/>
              <a:round/>
              <a:headEnd type="none" w="sm" len="sm"/>
              <a:tailEnd type="none" w="sm" len="sm"/>
            </a:ln>
          </p:spPr>
          <p:txBody>
            <a:bodyPr/>
            <a:lstStyle/>
            <a:p>
              <a:endParaRPr lang="en-US">
                <a:solidFill>
                  <a:srgbClr val="000000"/>
                </a:solidFill>
              </a:endParaRPr>
            </a:p>
          </p:txBody>
        </p:sp>
        <p:sp>
          <p:nvSpPr>
            <p:cNvPr id="3056707" name="Text Box 67"/>
            <p:cNvSpPr txBox="1">
              <a:spLocks noChangeArrowheads="1"/>
            </p:cNvSpPr>
            <p:nvPr/>
          </p:nvSpPr>
          <p:spPr bwMode="auto">
            <a:xfrm>
              <a:off x="4848" y="2016"/>
              <a:ext cx="768" cy="577"/>
            </a:xfrm>
            <a:prstGeom prst="rect">
              <a:avLst/>
            </a:prstGeom>
            <a:solidFill>
              <a:srgbClr val="FFFFE7"/>
            </a:solidFill>
            <a:ln w="12700">
              <a:solidFill>
                <a:schemeClr val="tx2"/>
              </a:solidFill>
              <a:miter lim="800000"/>
              <a:headEnd type="none" w="sm" len="sm"/>
              <a:tailEnd type="none" w="sm" len="sm"/>
            </a:ln>
            <a:effectLst>
              <a:outerShdw dist="107763" dir="2700000" algn="ctr" rotWithShape="0">
                <a:schemeClr val="bg2"/>
              </a:outerShdw>
            </a:effectLst>
          </p:spPr>
          <p:txBody>
            <a:bodyPr>
              <a:spAutoFit/>
            </a:bodyPr>
            <a:lstStyle/>
            <a:p>
              <a:pPr>
                <a:spcBef>
                  <a:spcPct val="50000"/>
                </a:spcBef>
                <a:defRPr/>
              </a:pPr>
              <a:r>
                <a:rPr lang="en-US" altLang="zh-CN">
                  <a:solidFill>
                    <a:srgbClr val="000000"/>
                  </a:solidFill>
                  <a:latin typeface="Arial" charset="0"/>
                </a:rPr>
                <a:t>A Nested Parallel region</a:t>
              </a:r>
            </a:p>
          </p:txBody>
        </p:sp>
        <p:sp>
          <p:nvSpPr>
            <p:cNvPr id="22599" name="Line 68"/>
            <p:cNvSpPr>
              <a:spLocks noChangeShapeType="1"/>
            </p:cNvSpPr>
            <p:nvPr/>
          </p:nvSpPr>
          <p:spPr bwMode="auto">
            <a:xfrm flipH="1">
              <a:off x="4656" y="2592"/>
              <a:ext cx="576" cy="480"/>
            </a:xfrm>
            <a:prstGeom prst="line">
              <a:avLst/>
            </a:prstGeom>
            <a:noFill/>
            <a:ln w="19050">
              <a:solidFill>
                <a:schemeClr val="tx1"/>
              </a:solidFill>
              <a:round/>
              <a:headEnd type="none" w="sm" len="sm"/>
              <a:tailEnd type="triangle" w="sm" len="sm"/>
            </a:ln>
          </p:spPr>
          <p:txBody>
            <a:bodyPr/>
            <a:lstStyle/>
            <a:p>
              <a:endParaRPr lang="en-US">
                <a:solidFill>
                  <a:srgbClr val="000000"/>
                </a:solidFill>
              </a:endParaRPr>
            </a:p>
          </p:txBody>
        </p:sp>
      </p:grpSp>
      <p:grpSp>
        <p:nvGrpSpPr>
          <p:cNvPr id="4" name="Group 69"/>
          <p:cNvGrpSpPr>
            <a:grpSpLocks/>
          </p:cNvGrpSpPr>
          <p:nvPr/>
        </p:nvGrpSpPr>
        <p:grpSpPr bwMode="auto">
          <a:xfrm>
            <a:off x="1447800" y="4876800"/>
            <a:ext cx="6858000" cy="1814513"/>
            <a:chOff x="912" y="3072"/>
            <a:chExt cx="4320" cy="1143"/>
          </a:xfrm>
        </p:grpSpPr>
        <p:sp>
          <p:nvSpPr>
            <p:cNvPr id="22587" name="Text Box 70"/>
            <p:cNvSpPr txBox="1">
              <a:spLocks noChangeArrowheads="1"/>
            </p:cNvSpPr>
            <p:nvPr/>
          </p:nvSpPr>
          <p:spPr bwMode="auto">
            <a:xfrm>
              <a:off x="2016" y="3888"/>
              <a:ext cx="2400" cy="327"/>
            </a:xfrm>
            <a:prstGeom prst="rect">
              <a:avLst/>
            </a:prstGeom>
            <a:noFill/>
            <a:ln w="12700">
              <a:noFill/>
              <a:miter lim="800000"/>
              <a:headEnd type="none" w="sm" len="sm"/>
              <a:tailEnd type="none" w="sm" len="sm"/>
            </a:ln>
          </p:spPr>
          <p:txBody>
            <a:bodyPr>
              <a:spAutoFit/>
            </a:bodyPr>
            <a:lstStyle/>
            <a:p>
              <a:pPr>
                <a:spcBef>
                  <a:spcPct val="50000"/>
                </a:spcBef>
              </a:pPr>
              <a:r>
                <a:rPr lang="en-US" sz="2800">
                  <a:solidFill>
                    <a:srgbClr val="000000"/>
                  </a:solidFill>
                  <a:latin typeface="Arial Unicode MS" pitchFamily="34" charset="-128"/>
                </a:rPr>
                <a:t>Sequential Parts</a:t>
              </a:r>
            </a:p>
          </p:txBody>
        </p:sp>
        <p:sp>
          <p:nvSpPr>
            <p:cNvPr id="22588" name="Line 71"/>
            <p:cNvSpPr>
              <a:spLocks noChangeShapeType="1"/>
            </p:cNvSpPr>
            <p:nvPr/>
          </p:nvSpPr>
          <p:spPr bwMode="auto">
            <a:xfrm flipV="1">
              <a:off x="4080" y="3120"/>
              <a:ext cx="1152" cy="908"/>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589" name="Line 72"/>
            <p:cNvSpPr>
              <a:spLocks noChangeShapeType="1"/>
            </p:cNvSpPr>
            <p:nvPr/>
          </p:nvSpPr>
          <p:spPr bwMode="auto">
            <a:xfrm flipV="1">
              <a:off x="3504" y="3120"/>
              <a:ext cx="288" cy="764"/>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590" name="Line 73"/>
            <p:cNvSpPr>
              <a:spLocks noChangeShapeType="1"/>
            </p:cNvSpPr>
            <p:nvPr/>
          </p:nvSpPr>
          <p:spPr bwMode="auto">
            <a:xfrm flipH="1" flipV="1">
              <a:off x="912" y="3072"/>
              <a:ext cx="1211" cy="846"/>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sp>
          <p:nvSpPr>
            <p:cNvPr id="22591" name="Line 74"/>
            <p:cNvSpPr>
              <a:spLocks noChangeShapeType="1"/>
            </p:cNvSpPr>
            <p:nvPr/>
          </p:nvSpPr>
          <p:spPr bwMode="auto">
            <a:xfrm flipH="1" flipV="1">
              <a:off x="2352" y="3120"/>
              <a:ext cx="240" cy="812"/>
            </a:xfrm>
            <a:prstGeom prst="line">
              <a:avLst/>
            </a:prstGeom>
            <a:noFill/>
            <a:ln w="12700">
              <a:solidFill>
                <a:schemeClr val="tx1"/>
              </a:solidFill>
              <a:round/>
              <a:headEnd type="none" w="sm" len="sm"/>
              <a:tailEnd type="stealth" w="med" len="med"/>
            </a:ln>
          </p:spPr>
          <p:txBody>
            <a:bodyPr wrap="none" anchor="ctr"/>
            <a:lstStyle/>
            <a:p>
              <a:endParaRPr lang="en-US">
                <a:solidFill>
                  <a:srgbClr val="000000"/>
                </a:solidFill>
              </a:endParaRPr>
            </a:p>
          </p:txBody>
        </p:sp>
      </p:grpSp>
    </p:spTree>
    <p:extLst>
      <p:ext uri="{BB962C8B-B14F-4D97-AF65-F5344CB8AC3E}">
        <p14:creationId xmlns:p14="http://schemas.microsoft.com/office/powerpoint/2010/main" val="171057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164879"/>
            <a:ext cx="8229600" cy="572077"/>
          </a:xfrm>
        </p:spPr>
        <p:txBody>
          <a:bodyPr>
            <a:normAutofit/>
          </a:bodyPr>
          <a:lstStyle/>
          <a:p>
            <a:r>
              <a:rPr lang="en-US"/>
              <a:t>Jacobi Solver (Par </a:t>
            </a:r>
            <a:r>
              <a:rPr lang="en-US" err="1"/>
              <a:t>Targ</a:t>
            </a:r>
            <a:r>
              <a:rPr lang="en-US"/>
              <a:t> Data, 2/2)</a:t>
            </a:r>
          </a:p>
        </p:txBody>
      </p:sp>
      <p:sp>
        <p:nvSpPr>
          <p:cNvPr id="4" name="Content Placeholder 2"/>
          <p:cNvSpPr txBox="1">
            <a:spLocks/>
          </p:cNvSpPr>
          <p:nvPr/>
        </p:nvSpPr>
        <p:spPr>
          <a:xfrm>
            <a:off x="309563" y="736956"/>
            <a:ext cx="8834437" cy="55175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t>// test convergence</a:t>
            </a:r>
          </a:p>
          <a:p>
            <a:pPr marL="0" indent="0">
              <a:buFont typeface="Arial" pitchFamily="34" charset="0"/>
              <a:buNone/>
            </a:pPr>
            <a:r>
              <a:rPr lang="en-US" sz="1800" dirty="0"/>
              <a:t>conv = 0.0;</a:t>
            </a:r>
          </a:p>
          <a:p>
            <a:pPr marL="0" indent="0">
              <a:buFont typeface="Arial" pitchFamily="34" charse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target map(</a:t>
            </a:r>
            <a:r>
              <a:rPr lang="en-US" sz="1800" b="1" dirty="0" err="1">
                <a:solidFill>
                  <a:srgbClr val="800000"/>
                </a:solidFill>
              </a:rPr>
              <a:t>tofrom</a:t>
            </a:r>
            <a:r>
              <a:rPr lang="en-US" sz="1800" b="1" dirty="0">
                <a:solidFill>
                  <a:srgbClr val="800000"/>
                </a:solidFill>
              </a:rPr>
              <a:t>: conv)</a:t>
            </a:r>
          </a:p>
          <a:p>
            <a:pPr marL="0" indent="0">
              <a:buNone/>
            </a:pPr>
            <a:r>
              <a:rPr lang="en-US" sz="1800" b="1" dirty="0">
                <a:solidFill>
                  <a:srgbClr val="800000"/>
                </a:solidFill>
              </a:rPr>
              <a:t>{</a:t>
            </a:r>
          </a:p>
          <a:p>
            <a:pPr marL="0" indent="0">
              <a:buNone/>
            </a:pPr>
            <a:r>
              <a:rPr lang="en-US" sz="1800" b="1" dirty="0">
                <a:solidFill>
                  <a:srgbClr val="800000"/>
                </a:solidFill>
              </a:rPr>
              <a:t>#pragma </a:t>
            </a:r>
            <a:r>
              <a:rPr lang="en-US" sz="1800" b="1" dirty="0" err="1">
                <a:solidFill>
                  <a:srgbClr val="800000"/>
                </a:solidFill>
              </a:rPr>
              <a:t>omp</a:t>
            </a:r>
            <a:r>
              <a:rPr lang="en-US" sz="1800" b="1" dirty="0">
                <a:solidFill>
                  <a:srgbClr val="800000"/>
                </a:solidFill>
              </a:rPr>
              <a:t> teams distribute parallel for </a:t>
            </a:r>
            <a:r>
              <a:rPr lang="en-US" sz="1800" b="1" dirty="0" err="1">
                <a:solidFill>
                  <a:srgbClr val="800000"/>
                </a:solidFill>
              </a:rPr>
              <a:t>simd</a:t>
            </a:r>
            <a:r>
              <a:rPr lang="en-US" sz="1800" b="1" dirty="0">
                <a:solidFill>
                  <a:srgbClr val="800000"/>
                </a:solidFill>
              </a:rPr>
              <a:t>  \</a:t>
            </a:r>
          </a:p>
          <a:p>
            <a:pPr marL="0" indent="0">
              <a:buNone/>
            </a:pPr>
            <a:r>
              <a:rPr lang="en-US" sz="1800" b="1" dirty="0">
                <a:solidFill>
                  <a:srgbClr val="800000"/>
                </a:solidFill>
              </a:rPr>
              <a:t>                                private(</a:t>
            </a:r>
            <a:r>
              <a:rPr lang="en-US" sz="1800" b="1" dirty="0" err="1">
                <a:solidFill>
                  <a:srgbClr val="800000"/>
                </a:solidFill>
              </a:rPr>
              <a:t>tmp</a:t>
            </a:r>
            <a:r>
              <a:rPr lang="en-US" sz="1800" b="1" dirty="0">
                <a:solidFill>
                  <a:srgbClr val="800000"/>
                </a:solidFill>
              </a:rPr>
              <a:t>) reduction(+:conv)</a:t>
            </a:r>
            <a:r>
              <a:rPr lang="da-DK" sz="1800" dirty="0"/>
              <a:t>     </a:t>
            </a:r>
          </a:p>
          <a:p>
            <a:pPr marL="0" indent="0">
              <a:buNone/>
            </a:pPr>
            <a:r>
              <a:rPr lang="da-DK" sz="1800" dirty="0"/>
              <a:t>     for (i=0; i&lt;</a:t>
            </a:r>
            <a:r>
              <a:rPr lang="da-DK" sz="1800" dirty="0" err="1"/>
              <a:t>Ndim</a:t>
            </a:r>
            <a:r>
              <a:rPr lang="da-DK" sz="1800" dirty="0"/>
              <a:t>; i++){</a:t>
            </a:r>
          </a:p>
          <a:p>
            <a:pPr marL="0" indent="0">
              <a:buFont typeface="Arial" pitchFamily="34" charset="0"/>
              <a:buNone/>
            </a:pPr>
            <a:r>
              <a:rPr lang="en-US" sz="1800" dirty="0"/>
              <a:t>         </a:t>
            </a:r>
            <a:r>
              <a:rPr lang="en-US" sz="1800" dirty="0" err="1"/>
              <a:t>tmp</a:t>
            </a:r>
            <a:r>
              <a:rPr lang="en-US" sz="1800" dirty="0"/>
              <a:t>  = </a:t>
            </a:r>
            <a:r>
              <a:rPr lang="en-US" sz="1800" dirty="0" err="1"/>
              <a:t>xnew</a:t>
            </a:r>
            <a:r>
              <a:rPr lang="en-US" sz="1800" dirty="0"/>
              <a:t>[</a:t>
            </a:r>
            <a:r>
              <a:rPr lang="en-US" sz="1800" dirty="0" err="1"/>
              <a:t>i</a:t>
            </a:r>
            <a:r>
              <a:rPr lang="en-US" sz="1800" dirty="0"/>
              <a:t>]-</a:t>
            </a:r>
            <a:r>
              <a:rPr lang="en-US" sz="1800" dirty="0" err="1"/>
              <a:t>xold</a:t>
            </a:r>
            <a:r>
              <a:rPr lang="en-US" sz="1800" dirty="0"/>
              <a:t>[</a:t>
            </a:r>
            <a:r>
              <a:rPr lang="en-US" sz="1800" dirty="0" err="1"/>
              <a:t>i</a:t>
            </a:r>
            <a:r>
              <a:rPr lang="en-US" sz="1800" dirty="0"/>
              <a:t>];</a:t>
            </a:r>
          </a:p>
          <a:p>
            <a:pPr marL="0" indent="0">
              <a:buFont typeface="Arial" pitchFamily="34" charset="0"/>
              <a:buNone/>
            </a:pPr>
            <a:r>
              <a:rPr lang="en-US" sz="1800" dirty="0"/>
              <a:t>         conv += </a:t>
            </a:r>
            <a:r>
              <a:rPr lang="en-US" sz="1800" dirty="0" err="1"/>
              <a:t>tmp</a:t>
            </a:r>
            <a:r>
              <a:rPr lang="en-US" sz="1800" dirty="0"/>
              <a:t>*</a:t>
            </a:r>
            <a:r>
              <a:rPr lang="en-US" sz="1800" dirty="0" err="1"/>
              <a:t>tmp</a:t>
            </a:r>
            <a:r>
              <a:rPr lang="en-US" sz="1800" dirty="0"/>
              <a:t>;</a:t>
            </a:r>
          </a:p>
          <a:p>
            <a:pPr marL="0" indent="0">
              <a:buFont typeface="Arial" pitchFamily="34" charset="0"/>
              <a:buNone/>
            </a:pPr>
            <a:r>
              <a:rPr lang="en-US" sz="1800" dirty="0"/>
              <a:t>     }</a:t>
            </a:r>
          </a:p>
          <a:p>
            <a:pPr marL="0" indent="0">
              <a:buNone/>
            </a:pPr>
            <a:r>
              <a:rPr lang="en-US" sz="1800" dirty="0"/>
              <a:t>  </a:t>
            </a:r>
            <a:r>
              <a:rPr lang="en-US" sz="1800" b="1" dirty="0">
                <a:solidFill>
                  <a:srgbClr val="800000"/>
                </a:solidFill>
              </a:rPr>
              <a:t>}</a:t>
            </a:r>
            <a:r>
              <a:rPr lang="en-US" sz="1800" dirty="0"/>
              <a:t> // end target region</a:t>
            </a:r>
          </a:p>
          <a:p>
            <a:pPr marL="0" indent="0">
              <a:buNone/>
            </a:pPr>
            <a:r>
              <a:rPr lang="en-US" sz="1800" dirty="0"/>
              <a:t>    conv = sqrt((double)conv);</a:t>
            </a:r>
          </a:p>
          <a:p>
            <a:pPr marL="0" indent="0">
              <a:buNone/>
            </a:pPr>
            <a:r>
              <a:rPr lang="en-US" sz="1800" dirty="0"/>
              <a:t>    TYPE* </a:t>
            </a:r>
            <a:r>
              <a:rPr lang="en-US" sz="1800" dirty="0" err="1"/>
              <a:t>tmp</a:t>
            </a:r>
            <a:r>
              <a:rPr lang="en-US" sz="1800" dirty="0"/>
              <a:t> = </a:t>
            </a:r>
            <a:r>
              <a:rPr lang="en-US" sz="1800" dirty="0" err="1"/>
              <a:t>xold</a:t>
            </a:r>
            <a:r>
              <a:rPr lang="en-US" sz="1800" dirty="0"/>
              <a:t>;</a:t>
            </a:r>
          </a:p>
          <a:p>
            <a:pPr marL="0" indent="0">
              <a:buNone/>
            </a:pPr>
            <a:r>
              <a:rPr lang="en-US" sz="1800" dirty="0"/>
              <a:t>    </a:t>
            </a:r>
            <a:r>
              <a:rPr lang="en-US" sz="1800" dirty="0" err="1"/>
              <a:t>xold</a:t>
            </a:r>
            <a:r>
              <a:rPr lang="en-US" sz="1800" dirty="0"/>
              <a:t> = </a:t>
            </a:r>
            <a:r>
              <a:rPr lang="en-US" sz="1800" dirty="0" err="1"/>
              <a:t>xnew</a:t>
            </a:r>
            <a:r>
              <a:rPr lang="en-US" sz="1800" dirty="0"/>
              <a:t>;</a:t>
            </a:r>
          </a:p>
          <a:p>
            <a:pPr marL="0" indent="0">
              <a:buNone/>
            </a:pPr>
            <a:r>
              <a:rPr lang="en-US" sz="1800" dirty="0"/>
              <a:t>    </a:t>
            </a:r>
            <a:r>
              <a:rPr lang="en-US" sz="1800" dirty="0" err="1"/>
              <a:t>xnew</a:t>
            </a:r>
            <a:r>
              <a:rPr lang="en-US" sz="1800" dirty="0"/>
              <a:t> = </a:t>
            </a:r>
            <a:r>
              <a:rPr lang="en-US" sz="1800" dirty="0" err="1"/>
              <a:t>tmp</a:t>
            </a:r>
            <a:r>
              <a:rPr lang="en-US" sz="1800" dirty="0"/>
              <a:t>;</a:t>
            </a:r>
          </a:p>
          <a:p>
            <a:pPr marL="0" indent="0">
              <a:buNone/>
            </a:pPr>
            <a:endParaRPr lang="en-US" sz="1800" dirty="0"/>
          </a:p>
          <a:p>
            <a:pPr marL="0" indent="0">
              <a:buFont typeface="Arial" pitchFamily="34" charset="0"/>
              <a:buNone/>
            </a:pPr>
            <a:r>
              <a:rPr lang="en-US" sz="1800" dirty="0"/>
              <a:t>} // end while loop</a:t>
            </a:r>
          </a:p>
          <a:p>
            <a:pPr marL="0" indent="0">
              <a:buNone/>
            </a:pPr>
            <a:r>
              <a:rPr lang="en-US" sz="1800" b="1" dirty="0">
                <a:solidFill>
                  <a:srgbClr val="800000"/>
                </a:solidFill>
              </a:rPr>
              <a:t> #pragma </a:t>
            </a:r>
            <a:r>
              <a:rPr lang="en-US" sz="1800" b="1" dirty="0" err="1">
                <a:solidFill>
                  <a:srgbClr val="800000"/>
                </a:solidFill>
              </a:rPr>
              <a:t>omp</a:t>
            </a:r>
            <a:r>
              <a:rPr lang="en-US" sz="1800" b="1" dirty="0">
                <a:solidFill>
                  <a:srgbClr val="800000"/>
                </a:solidFill>
              </a:rPr>
              <a:t> target exit data map(from: </a:t>
            </a:r>
            <a:r>
              <a:rPr lang="en-US" sz="1800" b="1" dirty="0" err="1">
                <a:solidFill>
                  <a:srgbClr val="800000"/>
                </a:solidFill>
              </a:rPr>
              <a:t>xold</a:t>
            </a:r>
            <a:r>
              <a:rPr lang="en-US" sz="1800" b="1" dirty="0">
                <a:solidFill>
                  <a:srgbClr val="800000"/>
                </a:solidFill>
              </a:rPr>
              <a:t>[0:Ndim], </a:t>
            </a:r>
            <a:r>
              <a:rPr lang="en-US" sz="1800" b="1" dirty="0" err="1">
                <a:solidFill>
                  <a:srgbClr val="800000"/>
                </a:solidFill>
              </a:rPr>
              <a:t>xnew</a:t>
            </a:r>
            <a:r>
              <a:rPr lang="en-US" sz="1800" b="1" dirty="0">
                <a:solidFill>
                  <a:srgbClr val="800000"/>
                </a:solidFill>
              </a:rPr>
              <a:t>[0:Ndim])</a:t>
            </a:r>
          </a:p>
        </p:txBody>
      </p:sp>
      <p:graphicFrame>
        <p:nvGraphicFramePr>
          <p:cNvPr id="5" name="Table 4"/>
          <p:cNvGraphicFramePr>
            <a:graphicFrameLocks noGrp="1"/>
          </p:cNvGraphicFramePr>
          <p:nvPr>
            <p:extLst>
              <p:ext uri="{D42A27DB-BD31-4B8C-83A1-F6EECF244321}">
                <p14:modId xmlns:p14="http://schemas.microsoft.com/office/powerpoint/2010/main" val="25084100"/>
              </p:ext>
            </p:extLst>
          </p:nvPr>
        </p:nvGraphicFramePr>
        <p:xfrm>
          <a:off x="3873501" y="4050847"/>
          <a:ext cx="5011467" cy="1376680"/>
        </p:xfrm>
        <a:graphic>
          <a:graphicData uri="http://schemas.openxmlformats.org/drawingml/2006/table">
            <a:tbl>
              <a:tblPr firstRow="1" bandRow="1">
                <a:tableStyleId>{5940675A-B579-460E-94D1-54222C63F5DA}</a:tableStyleId>
              </a:tblPr>
              <a:tblGrid>
                <a:gridCol w="1222974">
                  <a:extLst>
                    <a:ext uri="{9D8B030D-6E8A-4147-A177-3AD203B41FA5}">
                      <a16:colId xmlns:a16="http://schemas.microsoft.com/office/drawing/2014/main" val="20000"/>
                    </a:ext>
                  </a:extLst>
                </a:gridCol>
                <a:gridCol w="2120801">
                  <a:extLst>
                    <a:ext uri="{9D8B030D-6E8A-4147-A177-3AD203B41FA5}">
                      <a16:colId xmlns:a16="http://schemas.microsoft.com/office/drawing/2014/main" val="20001"/>
                    </a:ext>
                  </a:extLst>
                </a:gridCol>
                <a:gridCol w="1667692">
                  <a:extLst>
                    <a:ext uri="{9D8B030D-6E8A-4147-A177-3AD203B41FA5}">
                      <a16:colId xmlns:a16="http://schemas.microsoft.com/office/drawing/2014/main" val="20002"/>
                    </a:ext>
                  </a:extLst>
                </a:gridCol>
              </a:tblGrid>
              <a:tr h="0">
                <a:tc>
                  <a:txBody>
                    <a:bodyPr/>
                    <a:lstStyle/>
                    <a:p>
                      <a:r>
                        <a:rPr lang="en-US"/>
                        <a:t>System</a:t>
                      </a:r>
                    </a:p>
                  </a:txBody>
                  <a:tcPr/>
                </a:tc>
                <a:tc>
                  <a:txBody>
                    <a:bodyPr/>
                    <a:lstStyle/>
                    <a:p>
                      <a:r>
                        <a:rPr lang="en-US" sz="1600"/>
                        <a:t>Implementation</a:t>
                      </a:r>
                    </a:p>
                  </a:txBody>
                  <a:tcPr/>
                </a:tc>
                <a:tc>
                  <a:txBody>
                    <a:bodyPr/>
                    <a:lstStyle/>
                    <a:p>
                      <a:r>
                        <a:rPr lang="en-US" err="1"/>
                        <a:t>Ndim</a:t>
                      </a:r>
                      <a:r>
                        <a:rPr lang="en-US"/>
                        <a:t> = 4096</a:t>
                      </a:r>
                    </a:p>
                  </a:txBody>
                  <a:tcPr/>
                </a:tc>
                <a:extLst>
                  <a:ext uri="{0D108BD9-81ED-4DB2-BD59-A6C34878D82A}">
                    <a16:rowId xmlns:a16="http://schemas.microsoft.com/office/drawing/2014/main" val="10000"/>
                  </a:ext>
                </a:extLst>
              </a:tr>
              <a:tr h="370840">
                <a:tc rowSpan="2">
                  <a:txBody>
                    <a:bodyPr/>
                    <a:lstStyle/>
                    <a:p>
                      <a:r>
                        <a:rPr lang="en-US"/>
                        <a:t>NVIDA® K20X™ GPU</a:t>
                      </a:r>
                    </a:p>
                  </a:txBody>
                  <a:tcPr/>
                </a:tc>
                <a:tc>
                  <a:txBody>
                    <a:bodyPr/>
                    <a:lstStyle/>
                    <a:p>
                      <a:r>
                        <a:rPr lang="en-US"/>
                        <a:t>Target </a:t>
                      </a:r>
                      <a:r>
                        <a:rPr lang="en-US" err="1"/>
                        <a:t>dir</a:t>
                      </a:r>
                      <a:r>
                        <a:rPr lang="en-US" baseline="0"/>
                        <a:t> per loop</a:t>
                      </a:r>
                      <a:endParaRPr lang="en-US"/>
                    </a:p>
                  </a:txBody>
                  <a:tcPr/>
                </a:tc>
                <a:tc>
                  <a:txBody>
                    <a:bodyPr/>
                    <a:lstStyle/>
                    <a:p>
                      <a:r>
                        <a:rPr lang="en-US"/>
                        <a:t>131.94 </a:t>
                      </a:r>
                      <a:r>
                        <a:rPr lang="en-US" err="1"/>
                        <a:t>secs</a:t>
                      </a:r>
                      <a:endParaRPr lang="en-US"/>
                    </a:p>
                  </a:txBody>
                  <a:tcPr/>
                </a:tc>
                <a:extLst>
                  <a:ext uri="{0D108BD9-81ED-4DB2-BD59-A6C34878D82A}">
                    <a16:rowId xmlns:a16="http://schemas.microsoft.com/office/drawing/2014/main" val="10001"/>
                  </a:ext>
                </a:extLst>
              </a:tr>
              <a:tr h="370840">
                <a:tc vMerge="1">
                  <a:txBody>
                    <a:bodyPr/>
                    <a:lstStyle/>
                    <a:p>
                      <a:endParaRPr lang="en-US"/>
                    </a:p>
                  </a:txBody>
                  <a:tcPr/>
                </a:tc>
                <a:tc>
                  <a:txBody>
                    <a:bodyPr/>
                    <a:lstStyle/>
                    <a:p>
                      <a:r>
                        <a:rPr lang="en-US"/>
                        <a:t>Above</a:t>
                      </a:r>
                      <a:r>
                        <a:rPr lang="en-US" baseline="0"/>
                        <a:t> plus target data region</a:t>
                      </a:r>
                      <a:endParaRPr lang="en-US"/>
                    </a:p>
                  </a:txBody>
                  <a:tcPr/>
                </a:tc>
                <a:tc>
                  <a:txBody>
                    <a:bodyPr/>
                    <a:lstStyle/>
                    <a:p>
                      <a:r>
                        <a:rPr lang="en-US"/>
                        <a:t>18.37 </a:t>
                      </a:r>
                      <a:r>
                        <a:rPr lang="en-US" err="1"/>
                        <a:t>secs</a:t>
                      </a:r>
                      <a:endParaRPr lang="en-US"/>
                    </a:p>
                  </a:txBody>
                  <a:tcPr/>
                </a:tc>
                <a:extLst>
                  <a:ext uri="{0D108BD9-81ED-4DB2-BD59-A6C34878D82A}">
                    <a16:rowId xmlns:a16="http://schemas.microsoft.com/office/drawing/2014/main" val="10002"/>
                  </a:ext>
                </a:extLst>
              </a:tr>
            </a:tbl>
          </a:graphicData>
        </a:graphic>
      </p:graphicFrame>
      <p:sp>
        <p:nvSpPr>
          <p:cNvPr id="7" name="TextBox 6"/>
          <p:cNvSpPr txBox="1"/>
          <p:nvPr/>
        </p:nvSpPr>
        <p:spPr>
          <a:xfrm>
            <a:off x="-314" y="6604962"/>
            <a:ext cx="4333231" cy="276999"/>
          </a:xfrm>
          <a:prstGeom prst="rect">
            <a:avLst/>
          </a:prstGeom>
          <a:noFill/>
        </p:spPr>
        <p:txBody>
          <a:bodyPr wrap="square" rtlCol="0">
            <a:spAutoFit/>
          </a:bodyPr>
          <a:lstStyle/>
          <a:p>
            <a:r>
              <a:rPr lang="en-US" sz="1200"/>
              <a:t>Third party names are the property of their owners.</a:t>
            </a:r>
          </a:p>
        </p:txBody>
      </p:sp>
    </p:spTree>
    <p:extLst>
      <p:ext uri="{BB962C8B-B14F-4D97-AF65-F5344CB8AC3E}">
        <p14:creationId xmlns:p14="http://schemas.microsoft.com/office/powerpoint/2010/main" val="173196695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Target update details</a:t>
            </a:r>
          </a:p>
        </p:txBody>
      </p:sp>
      <p:sp>
        <p:nvSpPr>
          <p:cNvPr id="3" name="Content Placeholder 2"/>
          <p:cNvSpPr>
            <a:spLocks noGrp="1"/>
          </p:cNvSpPr>
          <p:nvPr>
            <p:ph idx="1"/>
          </p:nvPr>
        </p:nvSpPr>
        <p:spPr/>
        <p:txBody>
          <a:bodyPr/>
          <a:lstStyle/>
          <a:p>
            <a:pPr lvl="0"/>
            <a:r>
              <a:rPr lang="en-US" altLang="en-US" b="1">
                <a:latin typeface="Arial" charset="0"/>
              </a:rPr>
              <a:t>#pragma </a:t>
            </a:r>
            <a:r>
              <a:rPr lang="en-US" altLang="en-US" b="1" err="1">
                <a:latin typeface="Arial" charset="0"/>
              </a:rPr>
              <a:t>omp</a:t>
            </a:r>
            <a:r>
              <a:rPr lang="en-US" altLang="en-US" b="1">
                <a:latin typeface="Arial" charset="0"/>
              </a:rPr>
              <a:t> target update clause[[[,]clause]...]</a:t>
            </a:r>
          </a:p>
          <a:p>
            <a:r>
              <a:rPr lang="en-US"/>
              <a:t>Creates a target task to handle data movement between the host and a device.</a:t>
            </a:r>
            <a:endParaRPr lang="en-US">
              <a:cs typeface="Arial"/>
            </a:endParaRPr>
          </a:p>
          <a:p>
            <a:endParaRPr lang="en-US"/>
          </a:p>
          <a:p>
            <a:pPr>
              <a:spcBef>
                <a:spcPct val="0"/>
              </a:spcBef>
            </a:pPr>
            <a:r>
              <a:rPr lang="en-US" altLang="en-US">
                <a:latin typeface="Arial" charset="0"/>
              </a:rPr>
              <a:t>clause is either motion-clause or one of the following: </a:t>
            </a:r>
          </a:p>
          <a:p>
            <a:pPr marL="575945" lvl="1" indent="-236220">
              <a:spcBef>
                <a:spcPct val="0"/>
              </a:spcBef>
            </a:pPr>
            <a:r>
              <a:rPr lang="en-US" altLang="en-US">
                <a:latin typeface="Arial" charset="0"/>
              </a:rPr>
              <a:t>if(scalar-expression) </a:t>
            </a:r>
            <a:endParaRPr lang="en-US" altLang="en-US">
              <a:latin typeface="Arial" charset="0"/>
              <a:cs typeface="Arial"/>
            </a:endParaRPr>
          </a:p>
          <a:p>
            <a:pPr marL="575945" lvl="1" indent="-236220">
              <a:spcBef>
                <a:spcPct val="0"/>
              </a:spcBef>
            </a:pPr>
            <a:r>
              <a:rPr lang="en-US" altLang="en-US">
                <a:latin typeface="Arial" charset="0"/>
              </a:rPr>
              <a:t>device(integer-expression)</a:t>
            </a:r>
            <a:endParaRPr lang="en-US" altLang="en-US">
              <a:latin typeface="Arial" charset="0"/>
              <a:cs typeface="Arial"/>
            </a:endParaRPr>
          </a:p>
          <a:p>
            <a:pPr marL="575945" lvl="1" indent="-236220">
              <a:spcBef>
                <a:spcPct val="0"/>
              </a:spcBef>
            </a:pPr>
            <a:r>
              <a:rPr lang="en-US" altLang="en-US" err="1">
                <a:solidFill>
                  <a:srgbClr val="C00000"/>
                </a:solidFill>
                <a:latin typeface="Arial" charset="0"/>
              </a:rPr>
              <a:t>nowait</a:t>
            </a:r>
            <a:endParaRPr lang="en-US" altLang="en-US">
              <a:solidFill>
                <a:srgbClr val="C00000"/>
              </a:solidFill>
              <a:latin typeface="Arial" charset="0"/>
              <a:cs typeface="Arial"/>
            </a:endParaRPr>
          </a:p>
          <a:p>
            <a:pPr marL="575945" lvl="1" indent="-236220">
              <a:spcBef>
                <a:spcPct val="0"/>
              </a:spcBef>
            </a:pPr>
            <a:r>
              <a:rPr lang="en-US" altLang="en-US">
                <a:solidFill>
                  <a:srgbClr val="C00000"/>
                </a:solidFill>
                <a:latin typeface="Arial" charset="0"/>
              </a:rPr>
              <a:t>depend (dependence-type : list)</a:t>
            </a:r>
            <a:endParaRPr lang="en-US" altLang="en-US">
              <a:solidFill>
                <a:srgbClr val="C00000"/>
              </a:solidFill>
              <a:latin typeface="Arial" charset="0"/>
              <a:cs typeface="Arial"/>
            </a:endParaRPr>
          </a:p>
          <a:p>
            <a:pPr>
              <a:spcBef>
                <a:spcPct val="0"/>
              </a:spcBef>
            </a:pPr>
            <a:r>
              <a:rPr lang="en-US" altLang="en-US">
                <a:latin typeface="Arial" charset="0"/>
              </a:rPr>
              <a:t>The motion-clause is one of the following: </a:t>
            </a:r>
          </a:p>
          <a:p>
            <a:pPr marL="575945" lvl="1" indent="-236220">
              <a:spcBef>
                <a:spcPct val="0"/>
              </a:spcBef>
            </a:pPr>
            <a:r>
              <a:rPr lang="en-US" altLang="en-US">
                <a:latin typeface="Arial" charset="0"/>
              </a:rPr>
              <a:t>to(list) </a:t>
            </a:r>
            <a:endParaRPr lang="en-US" altLang="en-US">
              <a:latin typeface="Arial" charset="0"/>
              <a:cs typeface="Arial"/>
            </a:endParaRPr>
          </a:p>
          <a:p>
            <a:pPr marL="575945" lvl="1" indent="-236220">
              <a:spcBef>
                <a:spcPct val="0"/>
              </a:spcBef>
            </a:pPr>
            <a:r>
              <a:rPr lang="en-US" altLang="en-US">
                <a:latin typeface="Arial" charset="0"/>
              </a:rPr>
              <a:t>from(list) </a:t>
            </a:r>
            <a:endParaRPr lang="en-US" altLang="en-US">
              <a:latin typeface="Arial" charset="0"/>
              <a:cs typeface="Arial"/>
            </a:endParaRPr>
          </a:p>
          <a:p>
            <a:pPr>
              <a:spcBef>
                <a:spcPct val="0"/>
              </a:spcBef>
            </a:pPr>
            <a:r>
              <a:rPr lang="en-US" altLang="en-US" err="1">
                <a:solidFill>
                  <a:srgbClr val="C00000"/>
                </a:solidFill>
                <a:latin typeface="Arial" charset="0"/>
              </a:rPr>
              <a:t>nowait</a:t>
            </a:r>
            <a:r>
              <a:rPr lang="en-US" altLang="en-US">
                <a:solidFill>
                  <a:srgbClr val="C00000"/>
                </a:solidFill>
                <a:latin typeface="Arial" charset="0"/>
              </a:rPr>
              <a:t> </a:t>
            </a:r>
            <a:r>
              <a:rPr lang="en-US" altLang="en-US">
                <a:latin typeface="Arial" charset="0"/>
              </a:rPr>
              <a:t>and </a:t>
            </a:r>
            <a:r>
              <a:rPr lang="en-US" altLang="en-US">
                <a:solidFill>
                  <a:srgbClr val="C00000"/>
                </a:solidFill>
                <a:latin typeface="Arial" charset="0"/>
              </a:rPr>
              <a:t>depend</a:t>
            </a:r>
            <a:r>
              <a:rPr lang="en-US" altLang="en-US">
                <a:latin typeface="Arial" charset="0"/>
              </a:rPr>
              <a:t> apply to the target task running on the host.</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91</a:t>
            </a:fld>
            <a:endParaRPr lang="en-US">
              <a:solidFill>
                <a:srgbClr val="000000"/>
              </a:solidFill>
              <a:latin typeface="Tahoma" pitchFamily="34" charset="0"/>
              <a:cs typeface="Arial" pitchFamily="34" charset="0"/>
            </a:endParaRPr>
          </a:p>
        </p:txBody>
      </p:sp>
      <p:pic>
        <p:nvPicPr>
          <p:cNvPr id="2054" name="Picture 6" descr="age116image15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3771900" cy="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age116image162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37719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32069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Target enter/exit data details</a:t>
            </a:r>
          </a:p>
        </p:txBody>
      </p:sp>
      <p:sp>
        <p:nvSpPr>
          <p:cNvPr id="3" name="Content Placeholder 2"/>
          <p:cNvSpPr>
            <a:spLocks noGrp="1"/>
          </p:cNvSpPr>
          <p:nvPr>
            <p:ph idx="1"/>
          </p:nvPr>
        </p:nvSpPr>
        <p:spPr/>
        <p:txBody>
          <a:bodyPr/>
          <a:lstStyle/>
          <a:p>
            <a:r>
              <a:rPr lang="en-US" altLang="en-US" b="1">
                <a:latin typeface="Arial" charset="0"/>
              </a:rPr>
              <a:t>#pragma </a:t>
            </a:r>
            <a:r>
              <a:rPr lang="en-US" altLang="en-US" b="1" err="1">
                <a:latin typeface="Arial" charset="0"/>
              </a:rPr>
              <a:t>omp</a:t>
            </a:r>
            <a:r>
              <a:rPr lang="en-US" altLang="en-US" b="1">
                <a:latin typeface="Arial" charset="0"/>
              </a:rPr>
              <a:t> target enter data clause[[[,]clause]...] </a:t>
            </a:r>
            <a:endParaRPr lang="en-US" altLang="en-US">
              <a:latin typeface="Arial" charset="0"/>
            </a:endParaRPr>
          </a:p>
          <a:p>
            <a:r>
              <a:rPr lang="en-US"/>
              <a:t>Creates a target task to handle data movement between the host and a device.</a:t>
            </a:r>
            <a:endParaRPr lang="en-US">
              <a:cs typeface="Arial"/>
            </a:endParaRPr>
          </a:p>
          <a:p>
            <a:endParaRPr lang="en-US"/>
          </a:p>
          <a:p>
            <a:pPr>
              <a:spcBef>
                <a:spcPct val="0"/>
              </a:spcBef>
            </a:pPr>
            <a:r>
              <a:rPr lang="en-US" altLang="en-US">
                <a:latin typeface="Arial" charset="0"/>
              </a:rPr>
              <a:t>clause is one of the following: </a:t>
            </a:r>
          </a:p>
          <a:p>
            <a:pPr marL="575945" lvl="1" indent="-236220">
              <a:spcBef>
                <a:spcPct val="0"/>
              </a:spcBef>
            </a:pPr>
            <a:r>
              <a:rPr lang="en-US" altLang="en-US">
                <a:latin typeface="Arial" charset="0"/>
              </a:rPr>
              <a:t>if(scalar-expression) </a:t>
            </a:r>
            <a:endParaRPr lang="en-US" altLang="en-US">
              <a:latin typeface="Arial" charset="0"/>
              <a:cs typeface="Arial"/>
            </a:endParaRPr>
          </a:p>
          <a:p>
            <a:pPr marL="575945" lvl="1" indent="-236220">
              <a:spcBef>
                <a:spcPct val="0"/>
              </a:spcBef>
            </a:pPr>
            <a:r>
              <a:rPr lang="en-US" altLang="en-US">
                <a:latin typeface="Arial" charset="0"/>
              </a:rPr>
              <a:t>device(integer-expression)</a:t>
            </a:r>
            <a:endParaRPr lang="en-US" altLang="en-US">
              <a:latin typeface="Arial" charset="0"/>
              <a:cs typeface="Arial"/>
            </a:endParaRPr>
          </a:p>
          <a:p>
            <a:pPr marL="575945" lvl="1" indent="-236220">
              <a:spcBef>
                <a:spcPct val="0"/>
              </a:spcBef>
            </a:pPr>
            <a:r>
              <a:rPr lang="en-US" altLang="en-US" b="1" err="1">
                <a:solidFill>
                  <a:srgbClr val="C00000"/>
                </a:solidFill>
                <a:latin typeface="Arial" charset="0"/>
              </a:rPr>
              <a:t>nowait</a:t>
            </a:r>
            <a:endParaRPr lang="en-US" altLang="en-US" b="1">
              <a:solidFill>
                <a:srgbClr val="C00000"/>
              </a:solidFill>
              <a:latin typeface="Arial" charset="0"/>
              <a:cs typeface="Arial"/>
            </a:endParaRPr>
          </a:p>
          <a:p>
            <a:pPr marL="575945" lvl="1" indent="-236220">
              <a:spcBef>
                <a:spcPct val="0"/>
              </a:spcBef>
            </a:pPr>
            <a:r>
              <a:rPr lang="en-US" altLang="en-US" b="1">
                <a:solidFill>
                  <a:srgbClr val="C00000"/>
                </a:solidFill>
                <a:latin typeface="Arial" charset="0"/>
              </a:rPr>
              <a:t>depend (dependence-type : list)</a:t>
            </a:r>
            <a:endParaRPr lang="en-US" altLang="en-US" b="1">
              <a:solidFill>
                <a:srgbClr val="C00000"/>
              </a:solidFill>
              <a:latin typeface="Arial" charset="0"/>
              <a:cs typeface="Arial"/>
            </a:endParaRPr>
          </a:p>
          <a:p>
            <a:pPr marL="575945" lvl="1" indent="-236220">
              <a:spcBef>
                <a:spcPct val="0"/>
              </a:spcBef>
            </a:pPr>
            <a:r>
              <a:rPr lang="en-US" altLang="en-US">
                <a:latin typeface="Arial" charset="0"/>
              </a:rPr>
              <a:t>map (map-type: list) </a:t>
            </a:r>
            <a:endParaRPr lang="en-US" altLang="en-US">
              <a:latin typeface="Arial" charset="0"/>
              <a:cs typeface="Arial"/>
            </a:endParaRPr>
          </a:p>
          <a:p>
            <a:pPr>
              <a:spcBef>
                <a:spcPct val="0"/>
              </a:spcBef>
            </a:pPr>
            <a:endParaRPr lang="en-US" altLang="en-US">
              <a:solidFill>
                <a:srgbClr val="C00000"/>
              </a:solidFill>
              <a:latin typeface="Arial" charset="0"/>
            </a:endParaRPr>
          </a:p>
          <a:p>
            <a:pPr>
              <a:spcBef>
                <a:spcPct val="0"/>
              </a:spcBef>
            </a:pPr>
            <a:r>
              <a:rPr lang="en-US" altLang="en-US" b="1" err="1">
                <a:solidFill>
                  <a:srgbClr val="C00000"/>
                </a:solidFill>
                <a:latin typeface="Arial" charset="0"/>
              </a:rPr>
              <a:t>nowait</a:t>
            </a:r>
            <a:r>
              <a:rPr lang="en-US" altLang="en-US">
                <a:solidFill>
                  <a:srgbClr val="C00000"/>
                </a:solidFill>
                <a:latin typeface="Arial" charset="0"/>
              </a:rPr>
              <a:t> </a:t>
            </a:r>
            <a:r>
              <a:rPr lang="en-US" altLang="en-US">
                <a:latin typeface="Arial" charset="0"/>
              </a:rPr>
              <a:t>and </a:t>
            </a:r>
            <a:r>
              <a:rPr lang="en-US" altLang="en-US" b="1">
                <a:solidFill>
                  <a:srgbClr val="C00000"/>
                </a:solidFill>
                <a:latin typeface="Arial" charset="0"/>
              </a:rPr>
              <a:t>depend</a:t>
            </a:r>
            <a:r>
              <a:rPr lang="en-US" altLang="en-US">
                <a:latin typeface="Arial" charset="0"/>
              </a:rPr>
              <a:t> apply to the target task running on the host.</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92</a:t>
            </a:fld>
            <a:endParaRPr lang="en-US">
              <a:solidFill>
                <a:srgbClr val="000000"/>
              </a:solidFill>
              <a:latin typeface="Tahoma" pitchFamily="34" charset="0"/>
              <a:cs typeface="Arial" pitchFamily="34" charset="0"/>
            </a:endParaRPr>
          </a:p>
        </p:txBody>
      </p:sp>
      <p:pic>
        <p:nvPicPr>
          <p:cNvPr id="2054" name="Picture 6" descr="age116image15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3771900" cy="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age116image162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37719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49399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note about the </a:t>
            </a:r>
            <a:r>
              <a:rPr lang="en-US" err="1"/>
              <a:t>nowait</a:t>
            </a:r>
            <a:r>
              <a:rPr lang="en-US"/>
              <a:t> clause</a:t>
            </a:r>
          </a:p>
        </p:txBody>
      </p:sp>
      <p:sp>
        <p:nvSpPr>
          <p:cNvPr id="3" name="Content Placeholder 2"/>
          <p:cNvSpPr>
            <a:spLocks noGrp="1"/>
          </p:cNvSpPr>
          <p:nvPr>
            <p:ph idx="1"/>
          </p:nvPr>
        </p:nvSpPr>
        <p:spPr>
          <a:xfrm>
            <a:off x="455614" y="1081088"/>
            <a:ext cx="8451904" cy="5587936"/>
          </a:xfrm>
        </p:spPr>
        <p:txBody>
          <a:bodyPr>
            <a:normAutofit fontScale="77500" lnSpcReduction="20000"/>
          </a:bodyPr>
          <a:lstStyle/>
          <a:p>
            <a:r>
              <a:rPr lang="en-US" altLang="en-US" sz="3400">
                <a:latin typeface="Arial" charset="0"/>
              </a:rPr>
              <a:t>Specify dependencies to ensure the </a:t>
            </a:r>
            <a:r>
              <a:rPr lang="en-US" altLang="en-US" sz="3400" b="1">
                <a:latin typeface="Arial" charset="0"/>
              </a:rPr>
              <a:t>target enter data</a:t>
            </a:r>
            <a:r>
              <a:rPr lang="en-US" altLang="en-US" sz="3400">
                <a:latin typeface="Arial" charset="0"/>
              </a:rPr>
              <a:t> finishes </a:t>
            </a:r>
            <a:r>
              <a:rPr lang="en-US" altLang="en-US" sz="3400" i="1">
                <a:latin typeface="Arial" charset="0"/>
              </a:rPr>
              <a:t>before</a:t>
            </a:r>
            <a:r>
              <a:rPr lang="en-US" altLang="en-US" sz="3400">
                <a:latin typeface="Arial" charset="0"/>
              </a:rPr>
              <a:t> the </a:t>
            </a:r>
            <a:r>
              <a:rPr lang="en-US" altLang="en-US" sz="3400" b="1">
                <a:latin typeface="Arial" charset="0"/>
              </a:rPr>
              <a:t>target</a:t>
            </a:r>
            <a:r>
              <a:rPr lang="en-US" altLang="en-US" sz="3400">
                <a:latin typeface="Arial" charset="0"/>
              </a:rPr>
              <a:t> region </a:t>
            </a:r>
            <a:r>
              <a:rPr lang="en-US" altLang="en-US" sz="3400" i="1">
                <a:latin typeface="Arial" charset="0"/>
              </a:rPr>
              <a:t>sibling</a:t>
            </a:r>
            <a:r>
              <a:rPr lang="en-US" altLang="en-US" sz="3400">
                <a:latin typeface="Arial" charset="0"/>
              </a:rPr>
              <a:t> task starts:</a:t>
            </a:r>
          </a:p>
          <a:p>
            <a:pPr lvl="0"/>
            <a:endParaRPr lang="en-US" altLang="en-US">
              <a:latin typeface="Arial" charset="0"/>
            </a:endParaRPr>
          </a:p>
          <a:p>
            <a:pPr marL="0" lvl="0" indent="0">
              <a:buNone/>
            </a:pPr>
            <a:r>
              <a:rPr lang="en-US" altLang="en-US">
                <a:latin typeface="Arial" charset="0"/>
              </a:rPr>
              <a:t>void </a:t>
            </a:r>
            <a:r>
              <a:rPr lang="en-US" altLang="en-US" err="1">
                <a:latin typeface="Arial" charset="0"/>
              </a:rPr>
              <a:t>init_array</a:t>
            </a:r>
            <a:r>
              <a:rPr lang="en-US" altLang="en-US">
                <a:latin typeface="Arial" charset="0"/>
              </a:rPr>
              <a:t>(</a:t>
            </a:r>
            <a:r>
              <a:rPr lang="en-US" altLang="en-US" err="1">
                <a:latin typeface="Arial" charset="0"/>
              </a:rPr>
              <a:t>int</a:t>
            </a:r>
            <a:r>
              <a:rPr lang="en-US" altLang="en-US">
                <a:latin typeface="Arial" charset="0"/>
              </a:rPr>
              <a:t> *A, </a:t>
            </a:r>
            <a:r>
              <a:rPr lang="en-US" altLang="en-US" err="1">
                <a:latin typeface="Arial" charset="0"/>
              </a:rPr>
              <a:t>int</a:t>
            </a:r>
            <a:r>
              <a:rPr lang="en-US" altLang="en-US">
                <a:latin typeface="Arial" charset="0"/>
              </a:rPr>
              <a:t> N) {</a:t>
            </a:r>
          </a:p>
          <a:p>
            <a:pPr marL="0" lvl="0" indent="0">
              <a:buNone/>
            </a:pPr>
            <a:r>
              <a:rPr lang="en-US" altLang="en-US">
                <a:latin typeface="Arial" charset="0"/>
              </a:rPr>
              <a:t>   for (</a:t>
            </a:r>
            <a:r>
              <a:rPr lang="en-US" altLang="en-US" err="1">
                <a:latin typeface="Arial" charset="0"/>
              </a:rPr>
              <a:t>int</a:t>
            </a:r>
            <a:r>
              <a:rPr lang="en-US" altLang="en-US">
                <a:latin typeface="Arial" charset="0"/>
              </a:rPr>
              <a:t> </a:t>
            </a:r>
            <a:r>
              <a:rPr lang="en-US" altLang="en-US" err="1">
                <a:latin typeface="Arial" charset="0"/>
              </a:rPr>
              <a:t>i</a:t>
            </a:r>
            <a:r>
              <a:rPr lang="en-US" altLang="en-US">
                <a:latin typeface="Arial" charset="0"/>
              </a:rPr>
              <a:t> = 0; </a:t>
            </a:r>
            <a:r>
              <a:rPr lang="en-US" altLang="en-US" err="1">
                <a:latin typeface="Arial" charset="0"/>
              </a:rPr>
              <a:t>i</a:t>
            </a:r>
            <a:r>
              <a:rPr lang="en-US" altLang="en-US">
                <a:latin typeface="Arial" charset="0"/>
              </a:rPr>
              <a:t> &lt; N; ++</a:t>
            </a:r>
            <a:r>
              <a:rPr lang="en-US" altLang="en-US" err="1">
                <a:latin typeface="Arial" charset="0"/>
              </a:rPr>
              <a:t>i</a:t>
            </a:r>
            <a:r>
              <a:rPr lang="en-US" altLang="en-US">
                <a:latin typeface="Arial" charset="0"/>
              </a:rPr>
              <a:t>) A[</a:t>
            </a:r>
            <a:r>
              <a:rPr lang="en-US" altLang="en-US" err="1">
                <a:latin typeface="Arial" charset="0"/>
              </a:rPr>
              <a:t>i</a:t>
            </a:r>
            <a:r>
              <a:rPr lang="en-US" altLang="en-US">
                <a:latin typeface="Arial" charset="0"/>
              </a:rPr>
              <a:t>] = </a:t>
            </a:r>
            <a:r>
              <a:rPr lang="en-US" altLang="en-US" err="1">
                <a:latin typeface="Arial" charset="0"/>
              </a:rPr>
              <a:t>i</a:t>
            </a:r>
            <a:r>
              <a:rPr lang="en-US" altLang="en-US">
                <a:latin typeface="Arial" charset="0"/>
              </a:rPr>
              <a:t>;</a:t>
            </a:r>
            <a:br>
              <a:rPr lang="en-US" altLang="en-US">
                <a:latin typeface="Arial" charset="0"/>
              </a:rPr>
            </a:br>
            <a:r>
              <a:rPr lang="en-US" altLang="en-US">
                <a:latin typeface="Arial" charset="0"/>
              </a:rPr>
              <a:t>  </a:t>
            </a:r>
            <a:r>
              <a:rPr lang="en-US" b="1">
                <a:solidFill>
                  <a:srgbClr val="800000"/>
                </a:solidFill>
              </a:rPr>
              <a:t>#pragma </a:t>
            </a:r>
            <a:r>
              <a:rPr lang="en-US" b="1" err="1">
                <a:solidFill>
                  <a:srgbClr val="800000"/>
                </a:solidFill>
              </a:rPr>
              <a:t>omp</a:t>
            </a:r>
            <a:r>
              <a:rPr lang="en-US" b="1">
                <a:solidFill>
                  <a:srgbClr val="800000"/>
                </a:solidFill>
              </a:rPr>
              <a:t> target enter data map(to: A[0:N]) </a:t>
            </a:r>
            <a:r>
              <a:rPr lang="en-US" b="1" err="1">
                <a:solidFill>
                  <a:srgbClr val="800000"/>
                </a:solidFill>
              </a:rPr>
              <a:t>nowait</a:t>
            </a:r>
            <a:r>
              <a:rPr lang="en-US" b="1">
                <a:solidFill>
                  <a:srgbClr val="800000"/>
                </a:solidFill>
              </a:rPr>
              <a:t> depend(out: A)</a:t>
            </a:r>
            <a:endParaRPr lang="en-US" altLang="en-US">
              <a:latin typeface="Arial" charset="0"/>
            </a:endParaRPr>
          </a:p>
          <a:p>
            <a:pPr marL="0" lvl="0" indent="0">
              <a:buNone/>
            </a:pPr>
            <a:r>
              <a:rPr lang="en-US" altLang="en-US">
                <a:latin typeface="Arial" charset="0"/>
              </a:rPr>
              <a:t>}</a:t>
            </a:r>
          </a:p>
          <a:p>
            <a:pPr marL="0" lvl="0" indent="0">
              <a:buNone/>
            </a:pPr>
            <a:endParaRPr lang="en-US" altLang="en-US">
              <a:latin typeface="Arial" charset="0"/>
            </a:endParaRPr>
          </a:p>
          <a:p>
            <a:pPr marL="0" lvl="0" indent="0">
              <a:buNone/>
            </a:pPr>
            <a:r>
              <a:rPr lang="en-US" altLang="en-US" err="1">
                <a:latin typeface="Arial" charset="0"/>
              </a:rPr>
              <a:t>int</a:t>
            </a:r>
            <a:r>
              <a:rPr lang="en-US" altLang="en-US">
                <a:latin typeface="Arial" charset="0"/>
              </a:rPr>
              <a:t> main(void) {</a:t>
            </a:r>
            <a:br>
              <a:rPr lang="en-US" altLang="en-US">
                <a:latin typeface="Arial" charset="0"/>
              </a:rPr>
            </a:br>
            <a:r>
              <a:rPr lang="en-US" altLang="en-US">
                <a:latin typeface="Arial" charset="0"/>
              </a:rPr>
              <a:t>   </a:t>
            </a:r>
            <a:r>
              <a:rPr lang="en-US" altLang="en-US" err="1">
                <a:latin typeface="Arial" charset="0"/>
              </a:rPr>
              <a:t>int</a:t>
            </a:r>
            <a:r>
              <a:rPr lang="en-US" altLang="en-US">
                <a:latin typeface="Arial" charset="0"/>
              </a:rPr>
              <a:t> N = 1024; </a:t>
            </a:r>
            <a:r>
              <a:rPr lang="en-US" altLang="en-US" err="1">
                <a:latin typeface="Arial" charset="0"/>
              </a:rPr>
              <a:t>int</a:t>
            </a:r>
            <a:r>
              <a:rPr lang="en-US" altLang="en-US">
                <a:latin typeface="Arial" charset="0"/>
              </a:rPr>
              <a:t> *A = malloc(</a:t>
            </a:r>
            <a:r>
              <a:rPr lang="en-US" altLang="en-US" err="1">
                <a:latin typeface="Arial" charset="0"/>
              </a:rPr>
              <a:t>sizeof</a:t>
            </a:r>
            <a:r>
              <a:rPr lang="en-US" altLang="en-US">
                <a:latin typeface="Arial" charset="0"/>
              </a:rPr>
              <a:t>(</a:t>
            </a:r>
            <a:r>
              <a:rPr lang="en-US" altLang="en-US" err="1">
                <a:latin typeface="Arial" charset="0"/>
              </a:rPr>
              <a:t>int</a:t>
            </a:r>
            <a:r>
              <a:rPr lang="en-US" altLang="en-US">
                <a:latin typeface="Arial" charset="0"/>
              </a:rPr>
              <a:t>) * N);</a:t>
            </a:r>
          </a:p>
          <a:p>
            <a:pPr marL="0" lvl="0" indent="0">
              <a:buNone/>
            </a:pPr>
            <a:r>
              <a:rPr lang="en-US" altLang="en-US">
                <a:latin typeface="Arial" charset="0"/>
              </a:rPr>
              <a:t>   </a:t>
            </a:r>
            <a:r>
              <a:rPr lang="en-US" altLang="en-US" err="1">
                <a:latin typeface="Arial" charset="0"/>
              </a:rPr>
              <a:t>init_array</a:t>
            </a:r>
            <a:r>
              <a:rPr lang="en-US" altLang="en-US">
                <a:latin typeface="Arial" charset="0"/>
              </a:rPr>
              <a:t>(A, N);</a:t>
            </a:r>
          </a:p>
          <a:p>
            <a:pPr marL="0" lvl="0" indent="0">
              <a:buNone/>
            </a:pPr>
            <a:endParaRPr lang="en-US" altLang="en-US">
              <a:latin typeface="Arial" charset="0"/>
            </a:endParaRPr>
          </a:p>
          <a:p>
            <a:pPr marL="0" lvl="0" indent="0">
              <a:buNone/>
            </a:pPr>
            <a:r>
              <a:rPr lang="en-US" b="1">
                <a:solidFill>
                  <a:srgbClr val="800000"/>
                </a:solidFill>
                <a:latin typeface="Arial" charset="0"/>
              </a:rPr>
              <a:t>   </a:t>
            </a:r>
            <a:r>
              <a:rPr lang="en-US" b="1">
                <a:solidFill>
                  <a:srgbClr val="800000"/>
                </a:solidFill>
              </a:rPr>
              <a:t>#pragma </a:t>
            </a:r>
            <a:r>
              <a:rPr lang="en-US" b="1" err="1">
                <a:solidFill>
                  <a:srgbClr val="800000"/>
                </a:solidFill>
              </a:rPr>
              <a:t>omp</a:t>
            </a:r>
            <a:r>
              <a:rPr lang="en-US" b="1">
                <a:solidFill>
                  <a:srgbClr val="800000"/>
                </a:solidFill>
              </a:rPr>
              <a:t> target teams distribute parallel for </a:t>
            </a:r>
            <a:r>
              <a:rPr lang="en-US" b="1" err="1">
                <a:solidFill>
                  <a:srgbClr val="800000"/>
                </a:solidFill>
              </a:rPr>
              <a:t>simd</a:t>
            </a:r>
            <a:r>
              <a:rPr lang="en-US" b="1">
                <a:solidFill>
                  <a:srgbClr val="800000"/>
                </a:solidFill>
              </a:rPr>
              <a:t>    \</a:t>
            </a:r>
            <a:br>
              <a:rPr lang="en-US" b="1">
                <a:solidFill>
                  <a:srgbClr val="800000"/>
                </a:solidFill>
              </a:rPr>
            </a:br>
            <a:r>
              <a:rPr lang="en-US" b="1">
                <a:solidFill>
                  <a:srgbClr val="800000"/>
                </a:solidFill>
              </a:rPr>
              <a:t>                                                                                    </a:t>
            </a:r>
            <a:r>
              <a:rPr lang="en-US" b="1" err="1">
                <a:solidFill>
                  <a:srgbClr val="800000"/>
                </a:solidFill>
              </a:rPr>
              <a:t>nowait</a:t>
            </a:r>
            <a:r>
              <a:rPr lang="en-US" b="1">
                <a:solidFill>
                  <a:srgbClr val="800000"/>
                </a:solidFill>
              </a:rPr>
              <a:t> depend(</a:t>
            </a:r>
            <a:r>
              <a:rPr lang="en-US" b="1" err="1">
                <a:solidFill>
                  <a:srgbClr val="800000"/>
                </a:solidFill>
              </a:rPr>
              <a:t>inout</a:t>
            </a:r>
            <a:r>
              <a:rPr lang="en-US" b="1">
                <a:solidFill>
                  <a:srgbClr val="800000"/>
                </a:solidFill>
              </a:rPr>
              <a:t>: A)</a:t>
            </a:r>
            <a:br>
              <a:rPr lang="en-US" b="1">
                <a:solidFill>
                  <a:srgbClr val="800000"/>
                </a:solidFill>
              </a:rPr>
            </a:br>
            <a:r>
              <a:rPr lang="en-US" b="1">
                <a:solidFill>
                  <a:srgbClr val="800000"/>
                </a:solidFill>
              </a:rPr>
              <a:t>   </a:t>
            </a:r>
            <a:r>
              <a:rPr lang="en-US"/>
              <a:t>for (</a:t>
            </a:r>
            <a:r>
              <a:rPr lang="en-US" err="1"/>
              <a:t>int</a:t>
            </a:r>
            <a:r>
              <a:rPr lang="en-US"/>
              <a:t> </a:t>
            </a:r>
            <a:r>
              <a:rPr lang="en-US" err="1"/>
              <a:t>i</a:t>
            </a:r>
            <a:r>
              <a:rPr lang="en-US"/>
              <a:t> = 0; </a:t>
            </a:r>
            <a:r>
              <a:rPr lang="en-US" err="1"/>
              <a:t>i</a:t>
            </a:r>
            <a:r>
              <a:rPr lang="en-US"/>
              <a:t> &lt; N; ++</a:t>
            </a:r>
            <a:r>
              <a:rPr lang="en-US" err="1"/>
              <a:t>i</a:t>
            </a:r>
            <a:r>
              <a:rPr lang="en-US"/>
              <a:t>) A[</a:t>
            </a:r>
            <a:r>
              <a:rPr lang="en-US" err="1"/>
              <a:t>i</a:t>
            </a:r>
            <a:r>
              <a:rPr lang="en-US"/>
              <a:t>] = A[</a:t>
            </a:r>
            <a:r>
              <a:rPr lang="en-US" err="1"/>
              <a:t>i</a:t>
            </a:r>
            <a:r>
              <a:rPr lang="en-US"/>
              <a:t>] * A[</a:t>
            </a:r>
            <a:r>
              <a:rPr lang="en-US" err="1"/>
              <a:t>i</a:t>
            </a:r>
            <a:r>
              <a:rPr lang="en-US"/>
              <a:t>];</a:t>
            </a:r>
            <a:br>
              <a:rPr lang="en-US"/>
            </a:br>
            <a:endParaRPr lang="en-US"/>
          </a:p>
          <a:p>
            <a:pPr marL="0" lvl="0" indent="0">
              <a:buNone/>
            </a:pPr>
            <a:r>
              <a:rPr lang="en-US"/>
              <a:t>   </a:t>
            </a:r>
            <a:r>
              <a:rPr lang="en-US" b="1">
                <a:solidFill>
                  <a:srgbClr val="800000"/>
                </a:solidFill>
              </a:rPr>
              <a:t>#pragma </a:t>
            </a:r>
            <a:r>
              <a:rPr lang="en-US" b="1" err="1">
                <a:solidFill>
                  <a:srgbClr val="800000"/>
                </a:solidFill>
              </a:rPr>
              <a:t>omp</a:t>
            </a:r>
            <a:r>
              <a:rPr lang="en-US" b="1">
                <a:solidFill>
                  <a:srgbClr val="800000"/>
                </a:solidFill>
              </a:rPr>
              <a:t> </a:t>
            </a:r>
            <a:r>
              <a:rPr lang="en-US" b="1" err="1">
                <a:solidFill>
                  <a:srgbClr val="800000"/>
                </a:solidFill>
              </a:rPr>
              <a:t>taskwait</a:t>
            </a:r>
            <a:endParaRPr lang="en-US" b="1">
              <a:solidFill>
                <a:srgbClr val="800000"/>
              </a:solidFill>
            </a:endParaRPr>
          </a:p>
          <a:p>
            <a:pPr marL="0" lvl="0" indent="0">
              <a:buNone/>
            </a:pPr>
            <a:endParaRPr lang="en-US" b="1">
              <a:solidFill>
                <a:srgbClr val="800000"/>
              </a:solidFill>
              <a:latin typeface="Arial" charset="0"/>
            </a:endParaRPr>
          </a:p>
          <a:p>
            <a:pPr marL="0" lvl="0" indent="0">
              <a:buNone/>
            </a:pPr>
            <a:r>
              <a:rPr lang="en-US" b="1">
                <a:solidFill>
                  <a:srgbClr val="800000"/>
                </a:solidFill>
                <a:latin typeface="Arial" charset="0"/>
              </a:rPr>
              <a:t>   </a:t>
            </a:r>
            <a:r>
              <a:rPr lang="en-US" b="1">
                <a:solidFill>
                  <a:srgbClr val="800000"/>
                </a:solidFill>
              </a:rPr>
              <a:t>#pragma </a:t>
            </a:r>
            <a:r>
              <a:rPr lang="en-US" b="1" err="1">
                <a:solidFill>
                  <a:srgbClr val="800000"/>
                </a:solidFill>
              </a:rPr>
              <a:t>omp</a:t>
            </a:r>
            <a:r>
              <a:rPr lang="en-US" b="1">
                <a:solidFill>
                  <a:srgbClr val="800000"/>
                </a:solidFill>
              </a:rPr>
              <a:t> target exit data map(from: A[0:N]) </a:t>
            </a:r>
            <a:endParaRPr lang="en-US" altLang="en-US">
              <a:latin typeface="Arial" charset="0"/>
            </a:endParaRPr>
          </a:p>
          <a:p>
            <a:pPr marL="0" lvl="0" indent="0">
              <a:buNone/>
            </a:pPr>
            <a:r>
              <a:rPr lang="en-US" altLang="en-US">
                <a:latin typeface="Arial" charset="0"/>
              </a:rPr>
              <a:t>}</a:t>
            </a:r>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0C933AAA-F64E-4748-8A99-DCC60F15C72A}" type="slidenum">
              <a:rPr lang="en-US" smtClean="0">
                <a:solidFill>
                  <a:srgbClr val="000000"/>
                </a:solidFill>
                <a:latin typeface="Tahoma" pitchFamily="34" charset="0"/>
                <a:cs typeface="Arial" pitchFamily="34" charset="0"/>
              </a:rPr>
              <a:pPr fontAlgn="base">
                <a:spcBef>
                  <a:spcPct val="0"/>
                </a:spcBef>
                <a:spcAft>
                  <a:spcPct val="0"/>
                </a:spcAft>
                <a:defRPr/>
              </a:pPr>
              <a:t>93</a:t>
            </a:fld>
            <a:endParaRPr lang="en-US">
              <a:solidFill>
                <a:srgbClr val="000000"/>
              </a:solidFill>
              <a:latin typeface="Tahoma" pitchFamily="34" charset="0"/>
              <a:cs typeface="Arial" pitchFamily="34" charset="0"/>
            </a:endParaRPr>
          </a:p>
        </p:txBody>
      </p:sp>
      <p:pic>
        <p:nvPicPr>
          <p:cNvPr id="2054" name="Picture 6" descr="age116image15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3771900" cy="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age116image162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37719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74145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Data movement summary</a:t>
            </a:r>
          </a:p>
        </p:txBody>
      </p:sp>
      <p:sp>
        <p:nvSpPr>
          <p:cNvPr id="4" name="Content Placeholder 3">
            <a:extLst>
              <a:ext uri="{FF2B5EF4-FFF2-40B4-BE49-F238E27FC236}">
                <a16:creationId xmlns:a16="http://schemas.microsoft.com/office/drawing/2014/main" id="{12E22295-A6DF-A741-B11E-4A3128BA336C}"/>
              </a:ext>
            </a:extLst>
          </p:cNvPr>
          <p:cNvSpPr>
            <a:spLocks noGrp="1"/>
          </p:cNvSpPr>
          <p:nvPr>
            <p:ph idx="1"/>
          </p:nvPr>
        </p:nvSpPr>
        <p:spPr/>
        <p:txBody>
          <a:bodyPr/>
          <a:lstStyle/>
          <a:p>
            <a:r>
              <a:rPr lang="en-US"/>
              <a:t>Data transfers between host/device occur at:</a:t>
            </a:r>
          </a:p>
          <a:p>
            <a:pPr lvl="1"/>
            <a:r>
              <a:rPr lang="en-US"/>
              <a:t>Beginning and end of </a:t>
            </a:r>
            <a:r>
              <a:rPr lang="en-US" b="1"/>
              <a:t>target</a:t>
            </a:r>
            <a:r>
              <a:rPr lang="en-US"/>
              <a:t> region</a:t>
            </a:r>
          </a:p>
          <a:p>
            <a:pPr lvl="1"/>
            <a:r>
              <a:rPr lang="en-US"/>
              <a:t>Beginning and end of </a:t>
            </a:r>
            <a:r>
              <a:rPr lang="en-US" b="1"/>
              <a:t>target data</a:t>
            </a:r>
            <a:r>
              <a:rPr lang="en-US"/>
              <a:t> region</a:t>
            </a:r>
          </a:p>
          <a:p>
            <a:pPr lvl="1"/>
            <a:r>
              <a:rPr lang="en-US"/>
              <a:t>At the </a:t>
            </a:r>
            <a:r>
              <a:rPr lang="en-US" b="1"/>
              <a:t>target enter data</a:t>
            </a:r>
            <a:r>
              <a:rPr lang="en-US"/>
              <a:t> construct</a:t>
            </a:r>
          </a:p>
          <a:p>
            <a:pPr lvl="1"/>
            <a:r>
              <a:rPr lang="en-US"/>
              <a:t>At the </a:t>
            </a:r>
            <a:r>
              <a:rPr lang="en-US" b="1"/>
              <a:t>target exit data</a:t>
            </a:r>
            <a:r>
              <a:rPr lang="en-US"/>
              <a:t> construct</a:t>
            </a:r>
          </a:p>
          <a:p>
            <a:pPr lvl="1"/>
            <a:r>
              <a:rPr lang="en-US"/>
              <a:t>At the </a:t>
            </a:r>
            <a:r>
              <a:rPr lang="en-US" b="1"/>
              <a:t>target update </a:t>
            </a:r>
            <a:r>
              <a:rPr lang="en-US"/>
              <a:t>construct</a:t>
            </a:r>
          </a:p>
          <a:p>
            <a:pPr lvl="1"/>
            <a:endParaRPr lang="en-US"/>
          </a:p>
          <a:p>
            <a:r>
              <a:rPr lang="en-US"/>
              <a:t>Can use </a:t>
            </a:r>
            <a:r>
              <a:rPr lang="en-US" b="1"/>
              <a:t>target data </a:t>
            </a:r>
            <a:r>
              <a:rPr lang="en-US"/>
              <a:t>and </a:t>
            </a:r>
            <a:r>
              <a:rPr lang="en-US" b="1"/>
              <a:t>target enter/exit data </a:t>
            </a:r>
            <a:r>
              <a:rPr lang="en-US"/>
              <a:t>to reduce redundant transfers.</a:t>
            </a:r>
          </a:p>
          <a:p>
            <a:endParaRPr lang="en-US"/>
          </a:p>
          <a:p>
            <a:r>
              <a:rPr lang="en-US"/>
              <a:t>Use the </a:t>
            </a:r>
            <a:r>
              <a:rPr lang="en-US" b="1"/>
              <a:t>target update </a:t>
            </a:r>
            <a:r>
              <a:rPr lang="en-US"/>
              <a:t>construct to transfer data on the fly within a </a:t>
            </a:r>
            <a:r>
              <a:rPr lang="en-US" b="1"/>
              <a:t>target data</a:t>
            </a:r>
            <a:r>
              <a:rPr lang="en-US"/>
              <a:t> region or between </a:t>
            </a:r>
            <a:r>
              <a:rPr lang="en-US" b="1"/>
              <a:t>target enter/exit</a:t>
            </a:r>
            <a:r>
              <a:rPr lang="en-US"/>
              <a:t> </a:t>
            </a:r>
            <a:r>
              <a:rPr lang="en-US" b="1"/>
              <a:t>data </a:t>
            </a:r>
            <a:r>
              <a:rPr lang="en-US"/>
              <a:t>directives.</a:t>
            </a:r>
          </a:p>
        </p:txBody>
      </p:sp>
    </p:spTree>
    <p:extLst>
      <p:ext uri="{BB962C8B-B14F-4D97-AF65-F5344CB8AC3E}">
        <p14:creationId xmlns:p14="http://schemas.microsoft.com/office/powerpoint/2010/main" val="132466599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00"/>
          </a:xfrm>
        </p:spPr>
        <p:txBody>
          <a:bodyPr>
            <a:normAutofit/>
          </a:bodyPr>
          <a:lstStyle/>
          <a:p>
            <a:r>
              <a:rPr lang="en-US"/>
              <a:t>Agenda</a:t>
            </a:r>
          </a:p>
        </p:txBody>
      </p:sp>
      <p:sp>
        <p:nvSpPr>
          <p:cNvPr id="3" name="Content Placeholder 2"/>
          <p:cNvSpPr>
            <a:spLocks noGrp="1"/>
          </p:cNvSpPr>
          <p:nvPr>
            <p:ph idx="1"/>
          </p:nvPr>
        </p:nvSpPr>
        <p:spPr>
          <a:xfrm>
            <a:off x="829994" y="864638"/>
            <a:ext cx="8004391" cy="5647169"/>
          </a:xfrm>
        </p:spPr>
        <p:txBody>
          <a:bodyPr>
            <a:noAutofit/>
          </a:bodyPr>
          <a:lstStyle/>
          <a:p>
            <a:pPr eaLnBrk="1" fontAlgn="t" hangingPunct="1"/>
            <a:r>
              <a:rPr lang="en-US" err="1"/>
              <a:t>OpenMP</a:t>
            </a:r>
            <a:r>
              <a:rPr lang="en-US"/>
              <a:t> overview</a:t>
            </a:r>
          </a:p>
          <a:p>
            <a:pPr eaLnBrk="1" fontAlgn="t" hangingPunct="1"/>
            <a:r>
              <a:rPr lang="en-US"/>
              <a:t>The device model in OpenMP</a:t>
            </a:r>
          </a:p>
          <a:p>
            <a:pPr eaLnBrk="1" fontAlgn="t" hangingPunct="1"/>
            <a:r>
              <a:rPr lang="en-US"/>
              <a:t>Understanding execution on the GPU with </a:t>
            </a:r>
            <a:r>
              <a:rPr lang="en-US" err="1"/>
              <a:t>nvprof</a:t>
            </a:r>
            <a:endParaRPr lang="en-US"/>
          </a:p>
          <a:p>
            <a:pPr eaLnBrk="1" fontAlgn="t" hangingPunct="1"/>
            <a:r>
              <a:rPr lang="en-US"/>
              <a:t>Moving memory to/from the device</a:t>
            </a:r>
          </a:p>
          <a:p>
            <a:pPr eaLnBrk="1" fontAlgn="t" hangingPunct="1"/>
            <a:r>
              <a:rPr lang="en-US"/>
              <a:t>Working with the target directive</a:t>
            </a:r>
          </a:p>
          <a:p>
            <a:pPr eaLnBrk="1" fontAlgn="t" hangingPunct="1"/>
            <a:r>
              <a:rPr lang="en-US"/>
              <a:t>Controlling memory movement</a:t>
            </a:r>
          </a:p>
          <a:p>
            <a:pPr eaLnBrk="1" fontAlgn="t" hangingPunct="1"/>
            <a:r>
              <a:rPr lang="en-US"/>
              <a:t>Optimizing GPU code</a:t>
            </a:r>
          </a:p>
          <a:p>
            <a:pPr eaLnBrk="1" fontAlgn="t" hangingPunct="1"/>
            <a:r>
              <a:rPr lang="en-US"/>
              <a:t>CPU/GPU portability</a:t>
            </a:r>
          </a:p>
          <a:p>
            <a:pPr eaLnBrk="1" fontAlgn="t" hangingPunct="1"/>
            <a:r>
              <a:rPr lang="en-US"/>
              <a:t>5-point stencil</a:t>
            </a:r>
          </a:p>
          <a:p>
            <a:pPr eaLnBrk="1" fontAlgn="t" hangingPunct="1"/>
            <a:r>
              <a:rPr lang="en-US"/>
              <a:t>OpenMP 5.0</a:t>
            </a:r>
          </a:p>
        </p:txBody>
      </p:sp>
      <p:sp>
        <p:nvSpPr>
          <p:cNvPr id="4" name="Right Arrow 3"/>
          <p:cNvSpPr/>
          <p:nvPr/>
        </p:nvSpPr>
        <p:spPr>
          <a:xfrm>
            <a:off x="236525" y="3510302"/>
            <a:ext cx="445884"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58601806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446"/>
            <a:ext cx="8229600" cy="823072"/>
          </a:xfrm>
        </p:spPr>
        <p:txBody>
          <a:bodyPr/>
          <a:lstStyle/>
          <a:p>
            <a:r>
              <a:rPr lang="en-US"/>
              <a:t>Single Instruction Multiple Data</a:t>
            </a:r>
          </a:p>
        </p:txBody>
      </p:sp>
      <p:sp>
        <p:nvSpPr>
          <p:cNvPr id="3" name="Content Placeholder 2"/>
          <p:cNvSpPr>
            <a:spLocks noGrp="1"/>
          </p:cNvSpPr>
          <p:nvPr>
            <p:ph idx="1"/>
          </p:nvPr>
        </p:nvSpPr>
        <p:spPr>
          <a:xfrm>
            <a:off x="457200" y="1074829"/>
            <a:ext cx="8229600" cy="3700373"/>
          </a:xfrm>
        </p:spPr>
        <p:txBody>
          <a:bodyPr>
            <a:normAutofit/>
          </a:bodyPr>
          <a:lstStyle/>
          <a:p>
            <a:r>
              <a:rPr lang="en-US"/>
              <a:t>Individual work-items of a warp start together at the same program address</a:t>
            </a:r>
          </a:p>
          <a:p>
            <a:r>
              <a:rPr lang="en-US"/>
              <a:t>Each work-item has its own instruction address counter and register state</a:t>
            </a:r>
          </a:p>
          <a:p>
            <a:pPr lvl="1"/>
            <a:r>
              <a:rPr lang="en-US"/>
              <a:t>Each work-item is free to branch and execute independently </a:t>
            </a:r>
          </a:p>
          <a:p>
            <a:pPr lvl="1"/>
            <a:r>
              <a:rPr lang="en-US"/>
              <a:t>Supports the SPMD pattern.  </a:t>
            </a:r>
          </a:p>
          <a:p>
            <a:r>
              <a:rPr lang="en-US"/>
              <a:t>Branch behavior</a:t>
            </a:r>
          </a:p>
          <a:p>
            <a:pPr lvl="1"/>
            <a:r>
              <a:rPr lang="en-US"/>
              <a:t>Each branch will be executed serially</a:t>
            </a:r>
          </a:p>
          <a:p>
            <a:pPr lvl="1"/>
            <a:r>
              <a:rPr lang="en-US"/>
              <a:t>Work-items not following the current branch will be disabled</a:t>
            </a:r>
          </a:p>
        </p:txBody>
      </p:sp>
      <p:sp>
        <p:nvSpPr>
          <p:cNvPr id="4" name="Slide Number Placeholder 3"/>
          <p:cNvSpPr>
            <a:spLocks noGrp="1"/>
          </p:cNvSpPr>
          <p:nvPr>
            <p:ph type="sldNum" sz="quarter" idx="4294967295"/>
          </p:nvPr>
        </p:nvSpPr>
        <p:spPr>
          <a:xfrm>
            <a:off x="7010400" y="6577160"/>
            <a:ext cx="2133600" cy="238125"/>
          </a:xfrm>
          <a:prstGeom prst="rect">
            <a:avLst/>
          </a:prstGeom>
        </p:spPr>
        <p:txBody>
          <a:bodyPr/>
          <a:lstStyle/>
          <a:p>
            <a:pPr algn="r"/>
            <a:fld id="{2896719B-9FD1-D649-80A9-72C010E2E609}" type="slidenum">
              <a:rPr lang="en-US" sz="1400" smtClean="0">
                <a:solidFill>
                  <a:srgbClr val="000000"/>
                </a:solidFill>
              </a:rPr>
              <a:pPr algn="r"/>
              <a:t>96</a:t>
            </a:fld>
            <a:endParaRPr lang="en-US" sz="1400">
              <a:solidFill>
                <a:srgbClr val="000000"/>
              </a:solidFill>
            </a:endParaRPr>
          </a:p>
        </p:txBody>
      </p:sp>
      <p:cxnSp>
        <p:nvCxnSpPr>
          <p:cNvPr id="5" name="Straight Arrow Connector 4"/>
          <p:cNvCxnSpPr/>
          <p:nvPr/>
        </p:nvCxnSpPr>
        <p:spPr>
          <a:xfrm>
            <a:off x="2054592" y="4888093"/>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2054592" y="5181605"/>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054592" y="5463827"/>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054592" y="5751693"/>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222992" y="4888093"/>
            <a:ext cx="9144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10770" y="5181605"/>
            <a:ext cx="914400" cy="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367882" y="5463827"/>
            <a:ext cx="914400" cy="0"/>
          </a:xfrm>
          <a:prstGeom prst="straightConnector1">
            <a:avLst/>
          </a:prstGeom>
          <a:ln>
            <a:solidFill>
              <a:srgbClr val="92D05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367882" y="5751693"/>
            <a:ext cx="914400" cy="0"/>
          </a:xfrm>
          <a:prstGeom prst="straightConnector1">
            <a:avLst/>
          </a:prstGeom>
          <a:ln>
            <a:solidFill>
              <a:srgbClr val="92D05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869298" y="4888093"/>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6869298" y="5181605"/>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869298" y="5463827"/>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6869298" y="5751693"/>
            <a:ext cx="91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Left Brace 16"/>
          <p:cNvSpPr/>
          <p:nvPr/>
        </p:nvSpPr>
        <p:spPr>
          <a:xfrm>
            <a:off x="1648187" y="4775202"/>
            <a:ext cx="203200" cy="1128889"/>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srgbClr val="000000"/>
              </a:solidFill>
            </a:endParaRPr>
          </a:p>
        </p:txBody>
      </p:sp>
      <p:sp>
        <p:nvSpPr>
          <p:cNvPr id="18" name="TextBox 17"/>
          <p:cNvSpPr txBox="1"/>
          <p:nvPr/>
        </p:nvSpPr>
        <p:spPr>
          <a:xfrm>
            <a:off x="767643" y="5170312"/>
            <a:ext cx="845744" cy="369332"/>
          </a:xfrm>
          <a:prstGeom prst="rect">
            <a:avLst/>
          </a:prstGeom>
          <a:noFill/>
        </p:spPr>
        <p:txBody>
          <a:bodyPr wrap="none" rtlCol="0">
            <a:spAutoFit/>
          </a:bodyPr>
          <a:lstStyle/>
          <a:p>
            <a:pPr defTabSz="457200" fontAlgn="auto">
              <a:spcBef>
                <a:spcPts val="0"/>
              </a:spcBef>
              <a:spcAft>
                <a:spcPts val="0"/>
              </a:spcAft>
            </a:pPr>
            <a:r>
              <a:rPr lang="en-US" sz="1800">
                <a:solidFill>
                  <a:srgbClr val="000000"/>
                </a:solidFill>
                <a:latin typeface="Arial"/>
                <a:ea typeface="ＭＳ Ｐゴシック"/>
              </a:rPr>
              <a:t>A warp</a:t>
            </a:r>
          </a:p>
        </p:txBody>
      </p:sp>
      <p:sp>
        <p:nvSpPr>
          <p:cNvPr id="19" name="TextBox 18"/>
          <p:cNvSpPr txBox="1"/>
          <p:nvPr/>
        </p:nvSpPr>
        <p:spPr>
          <a:xfrm>
            <a:off x="2071509" y="6093559"/>
            <a:ext cx="632289" cy="369332"/>
          </a:xfrm>
          <a:prstGeom prst="rect">
            <a:avLst/>
          </a:prstGeom>
          <a:noFill/>
        </p:spPr>
        <p:txBody>
          <a:bodyPr wrap="none" rtlCol="0">
            <a:spAutoFit/>
          </a:bodyPr>
          <a:lstStyle/>
          <a:p>
            <a:pPr defTabSz="457200" fontAlgn="auto">
              <a:spcBef>
                <a:spcPts val="0"/>
              </a:spcBef>
              <a:spcAft>
                <a:spcPts val="0"/>
              </a:spcAft>
            </a:pPr>
            <a:r>
              <a:rPr lang="en-US" sz="1800">
                <a:solidFill>
                  <a:srgbClr val="000000"/>
                </a:solidFill>
                <a:latin typeface="Arial"/>
                <a:ea typeface="ＭＳ Ｐゴシック"/>
              </a:rPr>
              <a:t>Start</a:t>
            </a:r>
          </a:p>
        </p:txBody>
      </p:sp>
      <p:sp>
        <p:nvSpPr>
          <p:cNvPr id="20" name="TextBox 19"/>
          <p:cNvSpPr txBox="1"/>
          <p:nvPr/>
        </p:nvSpPr>
        <p:spPr>
          <a:xfrm>
            <a:off x="3206041" y="6093559"/>
            <a:ext cx="954172" cy="369332"/>
          </a:xfrm>
          <a:prstGeom prst="rect">
            <a:avLst/>
          </a:prstGeom>
          <a:noFill/>
        </p:spPr>
        <p:txBody>
          <a:bodyPr wrap="none" rtlCol="0">
            <a:spAutoFit/>
          </a:bodyPr>
          <a:lstStyle/>
          <a:p>
            <a:pPr defTabSz="457200" fontAlgn="auto">
              <a:spcBef>
                <a:spcPts val="0"/>
              </a:spcBef>
              <a:spcAft>
                <a:spcPts val="0"/>
              </a:spcAft>
            </a:pPr>
            <a:r>
              <a:rPr lang="en-US" sz="1800">
                <a:solidFill>
                  <a:srgbClr val="000000"/>
                </a:solidFill>
                <a:latin typeface="Arial"/>
                <a:ea typeface="ＭＳ Ｐゴシック"/>
              </a:rPr>
              <a:t>Branch1</a:t>
            </a:r>
          </a:p>
        </p:txBody>
      </p:sp>
      <p:sp>
        <p:nvSpPr>
          <p:cNvPr id="21" name="TextBox 20"/>
          <p:cNvSpPr txBox="1"/>
          <p:nvPr/>
        </p:nvSpPr>
        <p:spPr>
          <a:xfrm>
            <a:off x="4329286" y="6093559"/>
            <a:ext cx="954172" cy="369332"/>
          </a:xfrm>
          <a:prstGeom prst="rect">
            <a:avLst/>
          </a:prstGeom>
          <a:noFill/>
        </p:spPr>
        <p:txBody>
          <a:bodyPr wrap="none" rtlCol="0">
            <a:spAutoFit/>
          </a:bodyPr>
          <a:lstStyle/>
          <a:p>
            <a:pPr defTabSz="457200" fontAlgn="auto">
              <a:spcBef>
                <a:spcPts val="0"/>
              </a:spcBef>
              <a:spcAft>
                <a:spcPts val="0"/>
              </a:spcAft>
            </a:pPr>
            <a:r>
              <a:rPr lang="en-US" sz="1800">
                <a:solidFill>
                  <a:srgbClr val="000000"/>
                </a:solidFill>
                <a:latin typeface="Arial"/>
                <a:ea typeface="ＭＳ Ｐゴシック"/>
              </a:rPr>
              <a:t>Branch2</a:t>
            </a:r>
          </a:p>
        </p:txBody>
      </p:sp>
      <p:sp>
        <p:nvSpPr>
          <p:cNvPr id="22" name="TextBox 21"/>
          <p:cNvSpPr txBox="1"/>
          <p:nvPr/>
        </p:nvSpPr>
        <p:spPr>
          <a:xfrm>
            <a:off x="5429952" y="6093559"/>
            <a:ext cx="954172" cy="369332"/>
          </a:xfrm>
          <a:prstGeom prst="rect">
            <a:avLst/>
          </a:prstGeom>
          <a:noFill/>
        </p:spPr>
        <p:txBody>
          <a:bodyPr wrap="none" rtlCol="0">
            <a:spAutoFit/>
          </a:bodyPr>
          <a:lstStyle/>
          <a:p>
            <a:pPr defTabSz="457200" fontAlgn="auto">
              <a:spcBef>
                <a:spcPts val="0"/>
              </a:spcBef>
              <a:spcAft>
                <a:spcPts val="0"/>
              </a:spcAft>
            </a:pPr>
            <a:r>
              <a:rPr lang="en-US" sz="1800">
                <a:solidFill>
                  <a:srgbClr val="000000"/>
                </a:solidFill>
                <a:latin typeface="Arial"/>
                <a:ea typeface="ＭＳ Ｐゴシック"/>
              </a:rPr>
              <a:t>Branch3</a:t>
            </a:r>
          </a:p>
        </p:txBody>
      </p:sp>
      <p:sp>
        <p:nvSpPr>
          <p:cNvPr id="23" name="TextBox 22"/>
          <p:cNvSpPr txBox="1"/>
          <p:nvPr/>
        </p:nvSpPr>
        <p:spPr>
          <a:xfrm>
            <a:off x="6925730" y="6093559"/>
            <a:ext cx="1064779" cy="369332"/>
          </a:xfrm>
          <a:prstGeom prst="rect">
            <a:avLst/>
          </a:prstGeom>
          <a:noFill/>
        </p:spPr>
        <p:txBody>
          <a:bodyPr wrap="none" rtlCol="0">
            <a:spAutoFit/>
          </a:bodyPr>
          <a:lstStyle/>
          <a:p>
            <a:pPr defTabSz="457200" fontAlgn="auto">
              <a:spcBef>
                <a:spcPts val="0"/>
              </a:spcBef>
              <a:spcAft>
                <a:spcPts val="0"/>
              </a:spcAft>
            </a:pPr>
            <a:r>
              <a:rPr lang="en-US" sz="1800">
                <a:solidFill>
                  <a:srgbClr val="000000"/>
                </a:solidFill>
                <a:latin typeface="Arial"/>
                <a:ea typeface="ＭＳ Ｐゴシック"/>
              </a:rPr>
              <a:t>Converge</a:t>
            </a:r>
          </a:p>
        </p:txBody>
      </p:sp>
      <p:sp>
        <p:nvSpPr>
          <p:cNvPr id="24" name="Right Arrow 23"/>
          <p:cNvSpPr/>
          <p:nvPr/>
        </p:nvSpPr>
        <p:spPr>
          <a:xfrm>
            <a:off x="632179" y="5971824"/>
            <a:ext cx="8274755" cy="101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fontAlgn="auto">
              <a:spcBef>
                <a:spcPts val="0"/>
              </a:spcBef>
              <a:spcAft>
                <a:spcPts val="0"/>
              </a:spcAft>
            </a:pPr>
            <a:endParaRPr lang="en-US" sz="1800">
              <a:solidFill>
                <a:srgbClr val="FFFFFF"/>
              </a:solidFill>
            </a:endParaRPr>
          </a:p>
        </p:txBody>
      </p:sp>
      <p:sp>
        <p:nvSpPr>
          <p:cNvPr id="25" name="TextBox 24"/>
          <p:cNvSpPr txBox="1"/>
          <p:nvPr/>
        </p:nvSpPr>
        <p:spPr>
          <a:xfrm>
            <a:off x="8161865" y="5655735"/>
            <a:ext cx="649537" cy="369332"/>
          </a:xfrm>
          <a:prstGeom prst="rect">
            <a:avLst/>
          </a:prstGeom>
          <a:noFill/>
        </p:spPr>
        <p:txBody>
          <a:bodyPr wrap="none" rtlCol="0">
            <a:spAutoFit/>
          </a:bodyPr>
          <a:lstStyle/>
          <a:p>
            <a:pPr defTabSz="457200" fontAlgn="auto">
              <a:spcBef>
                <a:spcPts val="0"/>
              </a:spcBef>
              <a:spcAft>
                <a:spcPts val="0"/>
              </a:spcAft>
            </a:pPr>
            <a:r>
              <a:rPr lang="en-US" sz="1800">
                <a:solidFill>
                  <a:srgbClr val="000000"/>
                </a:solidFill>
                <a:latin typeface="Arial"/>
                <a:ea typeface="ＭＳ Ｐゴシック"/>
              </a:rPr>
              <a:t>Time</a:t>
            </a:r>
          </a:p>
        </p:txBody>
      </p:sp>
    </p:spTree>
    <p:extLst>
      <p:ext uri="{BB962C8B-B14F-4D97-AF65-F5344CB8AC3E}">
        <p14:creationId xmlns:p14="http://schemas.microsoft.com/office/powerpoint/2010/main" val="27905599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Branching</a:t>
            </a:r>
          </a:p>
        </p:txBody>
      </p:sp>
      <p:sp>
        <p:nvSpPr>
          <p:cNvPr id="3" name="Content Placeholder 2"/>
          <p:cNvSpPr>
            <a:spLocks noGrp="1"/>
          </p:cNvSpPr>
          <p:nvPr>
            <p:ph idx="1"/>
          </p:nvPr>
        </p:nvSpPr>
        <p:spPr>
          <a:xfrm>
            <a:off x="381000" y="1081088"/>
            <a:ext cx="8229600" cy="4853136"/>
          </a:xfrm>
        </p:spPr>
        <p:txBody>
          <a:bodyPr>
            <a:normAutofit fontScale="92500" lnSpcReduction="20000"/>
          </a:bodyPr>
          <a:lstStyle/>
          <a:p>
            <a:pPr>
              <a:lnSpc>
                <a:spcPct val="110000"/>
              </a:lnSpc>
            </a:pPr>
            <a:r>
              <a:rPr lang="en-GB"/>
              <a:t>GPUs tend not to support speculative execution, which means that branch instructions have high latency</a:t>
            </a:r>
          </a:p>
          <a:p>
            <a:pPr>
              <a:lnSpc>
                <a:spcPct val="110000"/>
              </a:lnSpc>
            </a:pPr>
            <a:r>
              <a:rPr lang="en-GB"/>
              <a:t>This latency can be hidden by switching to alternative work-items/work-groups, but avoiding branches where possible is still a good idea to improve performance</a:t>
            </a:r>
          </a:p>
          <a:p>
            <a:pPr>
              <a:lnSpc>
                <a:spcPct val="110000"/>
              </a:lnSpc>
            </a:pPr>
            <a:r>
              <a:rPr lang="en-GB"/>
              <a:t>When different work-items executing within the same SIMD ALU array take different paths through conditional control flow, we have </a:t>
            </a:r>
            <a:r>
              <a:rPr lang="en-GB" i="1"/>
              <a:t>divergent branches (vs. uniform branches)</a:t>
            </a:r>
          </a:p>
          <a:p>
            <a:pPr>
              <a:lnSpc>
                <a:spcPct val="110000"/>
              </a:lnSpc>
            </a:pPr>
            <a:r>
              <a:rPr lang="en-GB"/>
              <a:t>Divergent branches are bad news: some work-items will stall while waiting for the others to complete</a:t>
            </a:r>
          </a:p>
          <a:p>
            <a:pPr>
              <a:lnSpc>
                <a:spcPct val="110000"/>
              </a:lnSpc>
            </a:pPr>
            <a:r>
              <a:rPr lang="en-GB"/>
              <a:t>We can use predication, selection and masking to convert conditional control flow into straight line code and significantly improve the performance of code that has lots of conditional branches</a:t>
            </a:r>
          </a:p>
        </p:txBody>
      </p:sp>
    </p:spTree>
    <p:extLst>
      <p:ext uri="{BB962C8B-B14F-4D97-AF65-F5344CB8AC3E}">
        <p14:creationId xmlns:p14="http://schemas.microsoft.com/office/powerpoint/2010/main" val="1321288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up)">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up)">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Branching</a:t>
            </a:r>
          </a:p>
        </p:txBody>
      </p:sp>
      <p:sp>
        <p:nvSpPr>
          <p:cNvPr id="3" name="Text Placeholder 2"/>
          <p:cNvSpPr>
            <a:spLocks noGrp="1"/>
          </p:cNvSpPr>
          <p:nvPr>
            <p:ph type="body" idx="1"/>
          </p:nvPr>
        </p:nvSpPr>
        <p:spPr/>
        <p:txBody>
          <a:bodyPr/>
          <a:lstStyle/>
          <a:p>
            <a:r>
              <a:rPr lang="en-GB"/>
              <a:t>Conditional execution</a:t>
            </a:r>
          </a:p>
        </p:txBody>
      </p:sp>
      <p:sp>
        <p:nvSpPr>
          <p:cNvPr id="4" name="Content Placeholder 3"/>
          <p:cNvSpPr>
            <a:spLocks noGrp="1"/>
          </p:cNvSpPr>
          <p:nvPr>
            <p:ph sz="half" idx="2"/>
          </p:nvPr>
        </p:nvSpPr>
        <p:spPr>
          <a:xfrm>
            <a:off x="73819" y="2148432"/>
            <a:ext cx="4497388" cy="3951288"/>
          </a:xfrm>
        </p:spPr>
        <p:txBody>
          <a:bodyPr>
            <a:noAutofit/>
          </a:bodyPr>
          <a:lstStyle/>
          <a:p>
            <a:pPr marL="0" indent="0">
              <a:buNone/>
            </a:pPr>
            <a:r>
              <a:rPr lang="en-GB" sz="2000" b="1">
                <a:latin typeface="Courier"/>
                <a:cs typeface="Courier"/>
              </a:rPr>
              <a:t>// Only evaluate expression</a:t>
            </a:r>
          </a:p>
          <a:p>
            <a:pPr marL="0" indent="0">
              <a:buNone/>
            </a:pPr>
            <a:r>
              <a:rPr lang="en-GB" sz="2000" b="1">
                <a:latin typeface="Courier"/>
                <a:cs typeface="Courier"/>
              </a:rPr>
              <a:t>// if condition is met</a:t>
            </a:r>
          </a:p>
          <a:p>
            <a:pPr marL="0" indent="0">
              <a:buNone/>
            </a:pPr>
            <a:r>
              <a:rPr lang="en-GB" sz="2000" b="1">
                <a:solidFill>
                  <a:schemeClr val="accent1"/>
                </a:solidFill>
                <a:latin typeface="Courier"/>
                <a:cs typeface="Courier"/>
              </a:rPr>
              <a:t>if</a:t>
            </a:r>
            <a:r>
              <a:rPr lang="en-GB" sz="2000" b="1">
                <a:latin typeface="Courier"/>
                <a:cs typeface="Courier"/>
              </a:rPr>
              <a:t> (a &gt; b)</a:t>
            </a:r>
          </a:p>
          <a:p>
            <a:pPr marL="0" indent="0">
              <a:buNone/>
            </a:pPr>
            <a:r>
              <a:rPr lang="en-GB" sz="2000" b="1">
                <a:latin typeface="Courier"/>
                <a:cs typeface="Courier"/>
              </a:rPr>
              <a:t>{</a:t>
            </a:r>
          </a:p>
          <a:p>
            <a:pPr marL="0" indent="0">
              <a:buNone/>
            </a:pPr>
            <a:r>
              <a:rPr lang="it-IT" sz="2000" b="1">
                <a:latin typeface="Courier"/>
                <a:cs typeface="Courier"/>
              </a:rPr>
              <a:t>  </a:t>
            </a:r>
            <a:r>
              <a:rPr lang="it-IT" sz="2000" b="1" err="1">
                <a:latin typeface="Courier"/>
                <a:cs typeface="Courier"/>
              </a:rPr>
              <a:t>acc</a:t>
            </a:r>
            <a:r>
              <a:rPr lang="it-IT" sz="2000" b="1">
                <a:latin typeface="Courier"/>
                <a:cs typeface="Courier"/>
              </a:rPr>
              <a:t> += (a - b*c);</a:t>
            </a:r>
          </a:p>
          <a:p>
            <a:pPr marL="0" indent="0">
              <a:buNone/>
            </a:pPr>
            <a:r>
              <a:rPr lang="it-IT" sz="2000" b="1">
                <a:latin typeface="Courier"/>
                <a:cs typeface="Courier"/>
              </a:rPr>
              <a:t>}</a:t>
            </a:r>
          </a:p>
          <a:p>
            <a:pPr marL="0" indent="0">
              <a:buNone/>
            </a:pPr>
            <a:endParaRPr lang="it-IT" sz="1400" b="1">
              <a:latin typeface="Courier New"/>
              <a:cs typeface="Courier New"/>
            </a:endParaRPr>
          </a:p>
        </p:txBody>
      </p:sp>
      <p:sp>
        <p:nvSpPr>
          <p:cNvPr id="5" name="Text Placeholder 4"/>
          <p:cNvSpPr>
            <a:spLocks noGrp="1"/>
          </p:cNvSpPr>
          <p:nvPr>
            <p:ph type="body" sz="quarter" idx="3"/>
          </p:nvPr>
        </p:nvSpPr>
        <p:spPr/>
        <p:txBody>
          <a:bodyPr/>
          <a:lstStyle/>
          <a:p>
            <a:r>
              <a:rPr lang="en-GB"/>
              <a:t>Selection and masking</a:t>
            </a:r>
          </a:p>
        </p:txBody>
      </p:sp>
      <p:sp>
        <p:nvSpPr>
          <p:cNvPr id="6" name="Content Placeholder 5"/>
          <p:cNvSpPr>
            <a:spLocks noGrp="1"/>
          </p:cNvSpPr>
          <p:nvPr>
            <p:ph sz="quarter" idx="4"/>
          </p:nvPr>
        </p:nvSpPr>
        <p:spPr>
          <a:xfrm>
            <a:off x="4424512" y="2174875"/>
            <a:ext cx="4675238" cy="3951288"/>
          </a:xfrm>
        </p:spPr>
        <p:txBody>
          <a:bodyPr>
            <a:normAutofit/>
          </a:bodyPr>
          <a:lstStyle/>
          <a:p>
            <a:pPr marL="0" indent="0">
              <a:buNone/>
            </a:pPr>
            <a:r>
              <a:rPr lang="en-GB" sz="2000" b="1">
                <a:solidFill>
                  <a:srgbClr val="000000"/>
                </a:solidFill>
                <a:latin typeface="Courier"/>
                <a:cs typeface="Courier"/>
              </a:rPr>
              <a:t>// Always evaluate expression</a:t>
            </a:r>
          </a:p>
          <a:p>
            <a:pPr marL="0" indent="0">
              <a:buNone/>
            </a:pPr>
            <a:r>
              <a:rPr lang="en-GB" sz="2000" b="1">
                <a:solidFill>
                  <a:srgbClr val="000000"/>
                </a:solidFill>
                <a:latin typeface="Courier"/>
                <a:cs typeface="Courier"/>
              </a:rPr>
              <a:t>// and mask result</a:t>
            </a:r>
          </a:p>
          <a:p>
            <a:pPr marL="0" indent="0">
              <a:buNone/>
            </a:pPr>
            <a:r>
              <a:rPr lang="en-GB" sz="2000" b="1">
                <a:solidFill>
                  <a:srgbClr val="000000"/>
                </a:solidFill>
                <a:latin typeface="Courier"/>
                <a:cs typeface="Courier"/>
              </a:rPr>
              <a:t>temp = (a - b*c);</a:t>
            </a:r>
          </a:p>
          <a:p>
            <a:pPr marL="0" indent="0">
              <a:buNone/>
            </a:pPr>
            <a:r>
              <a:rPr lang="da-DK" sz="2000" b="1">
                <a:solidFill>
                  <a:srgbClr val="000000"/>
                </a:solidFill>
                <a:latin typeface="Courier"/>
                <a:cs typeface="Courier"/>
              </a:rPr>
              <a:t>mask = (a &gt; b ? 1.f : 0.f);</a:t>
            </a:r>
          </a:p>
          <a:p>
            <a:pPr marL="0" indent="0">
              <a:buNone/>
            </a:pPr>
            <a:r>
              <a:rPr lang="da-DK" sz="2000" b="1" err="1">
                <a:solidFill>
                  <a:srgbClr val="000000"/>
                </a:solidFill>
                <a:latin typeface="Courier"/>
                <a:cs typeface="Courier"/>
              </a:rPr>
              <a:t>acc</a:t>
            </a:r>
            <a:r>
              <a:rPr lang="da-DK" sz="2000" b="1">
                <a:solidFill>
                  <a:srgbClr val="000000"/>
                </a:solidFill>
                <a:latin typeface="Courier"/>
                <a:cs typeface="Courier"/>
              </a:rPr>
              <a:t> += (mask * </a:t>
            </a:r>
            <a:r>
              <a:rPr lang="da-DK" sz="2000" b="1" err="1">
                <a:solidFill>
                  <a:srgbClr val="000000"/>
                </a:solidFill>
                <a:latin typeface="Courier"/>
                <a:cs typeface="Courier"/>
              </a:rPr>
              <a:t>temp</a:t>
            </a:r>
            <a:r>
              <a:rPr lang="da-DK" sz="2000" b="1">
                <a:solidFill>
                  <a:srgbClr val="000000"/>
                </a:solidFill>
                <a:latin typeface="Courier"/>
                <a:cs typeface="Courier"/>
              </a:rPr>
              <a:t>);</a:t>
            </a:r>
          </a:p>
          <a:p>
            <a:pPr marL="0" indent="0">
              <a:buNone/>
            </a:pPr>
            <a:endParaRPr lang="da-DK" sz="1800" b="1">
              <a:solidFill>
                <a:srgbClr val="000000"/>
              </a:solidFill>
              <a:latin typeface="Courier"/>
              <a:cs typeface="Courier"/>
            </a:endParaRPr>
          </a:p>
          <a:p>
            <a:pPr marL="0" indent="0">
              <a:buNone/>
            </a:pPr>
            <a:endParaRPr lang="it-IT" sz="1800" b="1">
              <a:solidFill>
                <a:srgbClr val="000000"/>
              </a:solidFill>
              <a:latin typeface="Courier"/>
              <a:cs typeface="Courier"/>
            </a:endParaRPr>
          </a:p>
        </p:txBody>
      </p:sp>
      <p:cxnSp>
        <p:nvCxnSpPr>
          <p:cNvPr id="8" name="Straight Connector 7"/>
          <p:cNvCxnSpPr/>
          <p:nvPr/>
        </p:nvCxnSpPr>
        <p:spPr bwMode="auto">
          <a:xfrm>
            <a:off x="4285458" y="862149"/>
            <a:ext cx="0" cy="5472068"/>
          </a:xfrm>
          <a:prstGeom prst="line">
            <a:avLst/>
          </a:prstGeom>
          <a:noFill/>
          <a:ln w="5080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2606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dissolve">
                                      <p:cBhvr>
                                        <p:cTn id="10" dur="500"/>
                                        <p:tgtEl>
                                          <p:spTgt spid="6">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dissolve">
                                      <p:cBhvr>
                                        <p:cTn id="13" dur="500"/>
                                        <p:tgtEl>
                                          <p:spTgt spid="6">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dissolve">
                                      <p:cBhvr>
                                        <p:cTn id="16" dur="500"/>
                                        <p:tgtEl>
                                          <p:spTgt spid="6">
                                            <p:txEl>
                                              <p:pRg st="2" end="2"/>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dissolve">
                                      <p:cBhvr>
                                        <p:cTn id="19" dur="500"/>
                                        <p:tgtEl>
                                          <p:spTgt spid="6">
                                            <p:txEl>
                                              <p:pRg st="3" end="3"/>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dissolve">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a:t>Coalesced Access</a:t>
            </a:r>
          </a:p>
        </p:txBody>
      </p:sp>
      <p:sp>
        <p:nvSpPr>
          <p:cNvPr id="3" name="Content Placeholder 2"/>
          <p:cNvSpPr>
            <a:spLocks noGrp="1"/>
          </p:cNvSpPr>
          <p:nvPr>
            <p:ph idx="1"/>
          </p:nvPr>
        </p:nvSpPr>
        <p:spPr/>
        <p:txBody>
          <a:bodyPr>
            <a:normAutofit/>
          </a:bodyPr>
          <a:lstStyle/>
          <a:p>
            <a:r>
              <a:rPr lang="en-US" b="1" i="1" u="sng">
                <a:solidFill>
                  <a:srgbClr val="0000FF"/>
                </a:solidFill>
              </a:rPr>
              <a:t>Coalesced memory accesses</a:t>
            </a:r>
            <a:r>
              <a:rPr lang="en-US" b="1" i="1">
                <a:solidFill>
                  <a:srgbClr val="0000FF"/>
                </a:solidFill>
              </a:rPr>
              <a:t> </a:t>
            </a:r>
            <a:r>
              <a:rPr lang="en-US"/>
              <a:t>are key for high performance code</a:t>
            </a:r>
            <a:r>
              <a:rPr lang="en-US">
                <a:cs typeface="Arial"/>
              </a:rPr>
              <a:t>, especially on GPUs</a:t>
            </a:r>
            <a:endParaRPr lang="en-US"/>
          </a:p>
          <a:p>
            <a:r>
              <a:rPr lang="en-US"/>
              <a:t>In principle, it’s very simple, but frequently requires transposing/transforming data on the host before sending it to the GPU</a:t>
            </a:r>
          </a:p>
          <a:p>
            <a:r>
              <a:rPr lang="en-US"/>
              <a:t>Sometimes this is an issue of Array of Structures vs. Structure of Arrays (</a:t>
            </a:r>
            <a:r>
              <a:rPr lang="en-US" err="1"/>
              <a:t>AoS</a:t>
            </a:r>
            <a:r>
              <a:rPr lang="en-US"/>
              <a:t> vs. </a:t>
            </a:r>
            <a:r>
              <a:rPr lang="en-US" err="1"/>
              <a:t>SoA</a:t>
            </a:r>
            <a:r>
              <a:rPr lang="en-US"/>
              <a:t>)</a:t>
            </a:r>
          </a:p>
        </p:txBody>
      </p:sp>
    </p:spTree>
    <p:extLst>
      <p:ext uri="{BB962C8B-B14F-4D97-AF65-F5344CB8AC3E}">
        <p14:creationId xmlns:p14="http://schemas.microsoft.com/office/powerpoint/2010/main" val="140818083"/>
      </p:ext>
    </p:extLst>
  </p:cSld>
  <p:clrMapOvr>
    <a:masterClrMapping/>
  </p:clrMapOvr>
  <p:transition>
    <p:fade/>
  </p:transition>
</p:sld>
</file>

<file path=ppt/theme/theme1.xml><?xml version="1.0" encoding="utf-8"?>
<a:theme xmlns:a="http://schemas.openxmlformats.org/drawingml/2006/main" name="1_IntelWhite">
  <a:themeElements>
    <a:clrScheme name="2_white_intel_only 1">
      <a:dk1>
        <a:srgbClr val="000000"/>
      </a:dk1>
      <a:lt1>
        <a:srgbClr val="FFFFFF"/>
      </a:lt1>
      <a:dk2>
        <a:srgbClr val="0860A8"/>
      </a:dk2>
      <a:lt2>
        <a:srgbClr val="0860A8"/>
      </a:lt2>
      <a:accent1>
        <a:srgbClr val="FF5C00"/>
      </a:accent1>
      <a:accent2>
        <a:srgbClr val="FDB605"/>
      </a:accent2>
      <a:accent3>
        <a:srgbClr val="FFFFFF"/>
      </a:accent3>
      <a:accent4>
        <a:srgbClr val="000000"/>
      </a:accent4>
      <a:accent5>
        <a:srgbClr val="FFB5AA"/>
      </a:accent5>
      <a:accent6>
        <a:srgbClr val="E5A504"/>
      </a:accent6>
      <a:hlink>
        <a:srgbClr val="AA014C"/>
      </a:hlink>
      <a:folHlink>
        <a:srgbClr val="379900"/>
      </a:folHlink>
    </a:clrScheme>
    <a:fontScheme name="1_IntelWhit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80000"/>
          </a:lnSpc>
          <a:spcBef>
            <a:spcPct val="50000"/>
          </a:spcBef>
          <a:spcAft>
            <a:spcPct val="0"/>
          </a:spcAft>
          <a:buClrTx/>
          <a:buSzTx/>
          <a:buFontTx/>
          <a:buNone/>
          <a:tabLst/>
          <a:defRPr kumimoji="0" lang="en-US" sz="2000" b="0" i="0" u="none" strike="noStrike" cap="none" normalizeH="0" baseline="0" smtClean="0">
            <a:ln>
              <a:noFill/>
            </a:ln>
            <a:solidFill>
              <a:schemeClr val="tx1"/>
            </a:solidFill>
            <a:effectLst/>
            <a:latin typeface="Verdana" pitchFamily="96" charset="0"/>
          </a:defRPr>
        </a:defPPr>
      </a:lstStyle>
    </a:spDef>
    <a:lnDef>
      <a:spPr bwMode="auto">
        <a:xfrm>
          <a:off x="0" y="0"/>
          <a:ext cx="1" cy="1"/>
        </a:xfrm>
        <a:custGeom>
          <a:avLst/>
          <a:gdLst/>
          <a:ahLst/>
          <a:cxnLst/>
          <a:rect l="0" t="0" r="0" b="0"/>
          <a:pathLst/>
        </a:custGeom>
        <a:noFill/>
        <a:ln w="1905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80000"/>
          </a:lnSpc>
          <a:spcBef>
            <a:spcPct val="50000"/>
          </a:spcBef>
          <a:spcAft>
            <a:spcPct val="0"/>
          </a:spcAft>
          <a:buClrTx/>
          <a:buSzTx/>
          <a:buFontTx/>
          <a:buNone/>
          <a:tabLst/>
          <a:defRPr kumimoji="0" lang="en-US" sz="2000" b="0" i="0" u="none" strike="noStrike" cap="none" normalizeH="0" baseline="0" smtClean="0">
            <a:ln>
              <a:noFill/>
            </a:ln>
            <a:solidFill>
              <a:schemeClr val="tx1"/>
            </a:solidFill>
            <a:effectLst/>
            <a:latin typeface="Verdana" pitchFamily="96" charset="0"/>
          </a:defRPr>
        </a:defPPr>
      </a:lstStyle>
    </a:lnDef>
  </a:objectDefaults>
  <a:extraClrSchemeLst>
    <a:extraClrScheme>
      <a:clrScheme name="2_white_intel_only 1">
        <a:dk1>
          <a:srgbClr val="000000"/>
        </a:dk1>
        <a:lt1>
          <a:srgbClr val="FFFFFF"/>
        </a:lt1>
        <a:dk2>
          <a:srgbClr val="0860A8"/>
        </a:dk2>
        <a:lt2>
          <a:srgbClr val="0860A8"/>
        </a:lt2>
        <a:accent1>
          <a:srgbClr val="FF5C00"/>
        </a:accent1>
        <a:accent2>
          <a:srgbClr val="FDB605"/>
        </a:accent2>
        <a:accent3>
          <a:srgbClr val="FFFFFF"/>
        </a:accent3>
        <a:accent4>
          <a:srgbClr val="000000"/>
        </a:accent4>
        <a:accent5>
          <a:srgbClr val="FFB5AA"/>
        </a:accent5>
        <a:accent6>
          <a:srgbClr val="E5A504"/>
        </a:accent6>
        <a:hlink>
          <a:srgbClr val="AA014C"/>
        </a:hlink>
        <a:folHlink>
          <a:srgbClr val="37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IntelWhite">
  <a:themeElements>
    <a:clrScheme name="1_IntelWhite">
      <a:dk1>
        <a:srgbClr val="000000"/>
      </a:dk1>
      <a:lt1>
        <a:srgbClr val="FFFFFF"/>
      </a:lt1>
      <a:dk2>
        <a:srgbClr val="A7A7A7"/>
      </a:dk2>
      <a:lt2>
        <a:srgbClr val="535353"/>
      </a:lt2>
      <a:accent1>
        <a:srgbClr val="FF5C00"/>
      </a:accent1>
      <a:accent2>
        <a:srgbClr val="FDB605"/>
      </a:accent2>
      <a:accent3>
        <a:srgbClr val="8F8F8F"/>
      </a:accent3>
      <a:accent4>
        <a:srgbClr val="707070"/>
      </a:accent4>
      <a:accent5>
        <a:srgbClr val="FFB5AA"/>
      </a:accent5>
      <a:accent6>
        <a:srgbClr val="E5A504"/>
      </a:accent6>
      <a:hlink>
        <a:srgbClr val="0000FF"/>
      </a:hlink>
      <a:folHlink>
        <a:srgbClr val="FF00FF"/>
      </a:folHlink>
    </a:clrScheme>
    <a:fontScheme name="1_IntelWhite">
      <a:majorFont>
        <a:latin typeface="Calibri"/>
        <a:ea typeface="Calibri"/>
        <a:cs typeface="Calibri"/>
      </a:majorFont>
      <a:minorFont>
        <a:latin typeface="Helvetica"/>
        <a:ea typeface="Helvetica"/>
        <a:cs typeface="Helvetica"/>
      </a:minorFont>
    </a:fontScheme>
    <a:fmtScheme name="1_Intel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mbria"/>
            <a:ea typeface="Cambria"/>
            <a:cs typeface="Cambria"/>
            <a:sym typeface="Cambri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mbria"/>
            <a:ea typeface="Cambria"/>
            <a:cs typeface="Cambria"/>
            <a:sym typeface="Cambri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1_cray_oct14_16 9V2">
  <a:themeElements>
    <a:clrScheme name="cray colors 2015">
      <a:dk1>
        <a:sysClr val="windowText" lastClr="000000"/>
      </a:dk1>
      <a:lt1>
        <a:srgbClr val="FFFFFF"/>
      </a:lt1>
      <a:dk2>
        <a:srgbClr val="2D393F"/>
      </a:dk2>
      <a:lt2>
        <a:srgbClr val="FFFFFF"/>
      </a:lt2>
      <a:accent1>
        <a:srgbClr val="4D9C2D"/>
      </a:accent1>
      <a:accent2>
        <a:srgbClr val="F68E1E"/>
      </a:accent2>
      <a:accent3>
        <a:srgbClr val="E5B02B"/>
      </a:accent3>
      <a:accent4>
        <a:srgbClr val="A03722"/>
      </a:accent4>
      <a:accent5>
        <a:srgbClr val="005189"/>
      </a:accent5>
      <a:accent6>
        <a:srgbClr val="B6B491"/>
      </a:accent6>
      <a:hlink>
        <a:srgbClr val="0070C0"/>
      </a:hlink>
      <a:folHlink>
        <a:srgbClr val="3A577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a:defP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Cray Jan 2015 Template v2.potx" id="{63F1054F-A0AD-4F35-AB14-BFBCE1B5C863}" vid="{E1F07A59-EA8C-4A8C-96DD-500CAA6FA4D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572</TotalTime>
  <Words>13403</Words>
  <Application>Microsoft Macintosh PowerPoint</Application>
  <PresentationFormat>On-screen Show (4:3)</PresentationFormat>
  <Paragraphs>2571</Paragraphs>
  <Slides>147</Slides>
  <Notes>36</Notes>
  <HiddenSlides>6</HiddenSlides>
  <MMClips>0</MMClips>
  <ScaleCrop>false</ScaleCrop>
  <HeadingPairs>
    <vt:vector size="6" baseType="variant">
      <vt:variant>
        <vt:lpstr>Fonts Used</vt:lpstr>
      </vt:variant>
      <vt:variant>
        <vt:i4>24</vt:i4>
      </vt:variant>
      <vt:variant>
        <vt:lpstr>Theme</vt:lpstr>
      </vt:variant>
      <vt:variant>
        <vt:i4>3</vt:i4>
      </vt:variant>
      <vt:variant>
        <vt:lpstr>Slide Titles</vt:lpstr>
      </vt:variant>
      <vt:variant>
        <vt:i4>147</vt:i4>
      </vt:variant>
    </vt:vector>
  </HeadingPairs>
  <TitlesOfParts>
    <vt:vector size="174" baseType="lpstr">
      <vt:lpstr>Arial Unicode MS</vt:lpstr>
      <vt:lpstr>ＭＳ Ｐゴシック</vt:lpstr>
      <vt:lpstr>宋体</vt:lpstr>
      <vt:lpstr>宋体</vt:lpstr>
      <vt:lpstr>ヒラギノ角ゴ ProN W3</vt:lpstr>
      <vt:lpstr>Arial</vt:lpstr>
      <vt:lpstr>Calibri</vt:lpstr>
      <vt:lpstr>Cambria</vt:lpstr>
      <vt:lpstr>Cambria Math</vt:lpstr>
      <vt:lpstr>Courier</vt:lpstr>
      <vt:lpstr>Courier New</vt:lpstr>
      <vt:lpstr>Courier New Bold</vt:lpstr>
      <vt:lpstr>Gill Sans Light</vt:lpstr>
      <vt:lpstr>Helvetica</vt:lpstr>
      <vt:lpstr>Intel Clear</vt:lpstr>
      <vt:lpstr>Menlo Regular</vt:lpstr>
      <vt:lpstr>Myriad Set Text</vt:lpstr>
      <vt:lpstr>Symbol</vt:lpstr>
      <vt:lpstr>Tahoma</vt:lpstr>
      <vt:lpstr>Times New Roman</vt:lpstr>
      <vt:lpstr>Trebuchet MS</vt:lpstr>
      <vt:lpstr>Verdana</vt:lpstr>
      <vt:lpstr>Wingdings</vt:lpstr>
      <vt:lpstr>Wingdings 3</vt:lpstr>
      <vt:lpstr>1_IntelWhite</vt:lpstr>
      <vt:lpstr>2_IntelWhite</vt:lpstr>
      <vt:lpstr>1_cray_oct14_16 9V2</vt:lpstr>
      <vt:lpstr>Programming Your GPU with OpenMP*</vt:lpstr>
      <vt:lpstr>Preliminaries: Part 1</vt:lpstr>
      <vt:lpstr>Preliminaries: Part 2</vt:lpstr>
      <vt:lpstr>PowerPoint Presentation</vt:lpstr>
      <vt:lpstr>Plan</vt:lpstr>
      <vt:lpstr>Agenda … speaker plan</vt:lpstr>
      <vt:lpstr>Agenda</vt:lpstr>
      <vt:lpstr>OpenMP basic definitions: Basic Solution stack</vt:lpstr>
      <vt:lpstr>OpenMP programming model: </vt:lpstr>
      <vt:lpstr>The growth of complexity in OpenMP</vt:lpstr>
      <vt:lpstr>The growth of complexity in OpenMP</vt:lpstr>
      <vt:lpstr>Numerical integration: the pi program</vt:lpstr>
      <vt:lpstr> Serial PI program</vt:lpstr>
      <vt:lpstr>Example: Pi with a loop and a reduction</vt:lpstr>
      <vt:lpstr>The growth of complexity in OpenMP</vt:lpstr>
      <vt:lpstr>Divide and conquer</vt:lpstr>
      <vt:lpstr>Program: Divide and conquer pi program</vt:lpstr>
      <vt:lpstr>Program: OpenMP tasks  </vt:lpstr>
      <vt:lpstr>Adding tasks to OpenMP required major changes to the specification</vt:lpstr>
      <vt:lpstr>Adding tasks to OpenMP required major changes to the specification</vt:lpstr>
      <vt:lpstr>Low Level details of OpenMP</vt:lpstr>
      <vt:lpstr>Why all this complexity around tasks?</vt:lpstr>
      <vt:lpstr>The growth of complexity in OpenMP</vt:lpstr>
      <vt:lpstr>OpenMP basic definitions: Basic Solution stack</vt:lpstr>
      <vt:lpstr>Agenda</vt:lpstr>
      <vt:lpstr>The OpenMP device programming model</vt:lpstr>
      <vt:lpstr>OpenMP with target devices</vt:lpstr>
      <vt:lpstr>The target data environment</vt:lpstr>
      <vt:lpstr>Default Data Mapping: implicit movement on a target region</vt:lpstr>
      <vt:lpstr>Default Data Mapping: implicit movement on a target region</vt:lpstr>
      <vt:lpstr>Default Data Mapping: implicit movement on a target region</vt:lpstr>
      <vt:lpstr>The target data environment</vt:lpstr>
      <vt:lpstr>Default Data Sharing: example</vt:lpstr>
      <vt:lpstr>Exercise</vt:lpstr>
      <vt:lpstr>Using Isambard (1/2)</vt:lpstr>
      <vt:lpstr>Using Isambard (2/2)</vt:lpstr>
      <vt:lpstr>OpenMP target directive: the nowait clause</vt:lpstr>
      <vt:lpstr>Commonly used clauses with target</vt:lpstr>
      <vt:lpstr>Agenda</vt:lpstr>
      <vt:lpstr>How do we execute code on a GPU: The SIMT model (Single Instruction Multiple Thread)</vt:lpstr>
      <vt:lpstr>How do we execute code on a GPU: OpenCL and CUDA nomenclature</vt:lpstr>
      <vt:lpstr>CUDA Toolkit</vt:lpstr>
      <vt:lpstr>CUDA Toolkit: NVProf</vt:lpstr>
      <vt:lpstr>CUDA Toolkit: NVProf</vt:lpstr>
      <vt:lpstr>Other CUDA Toolkit tools</vt:lpstr>
      <vt:lpstr>Exercise</vt:lpstr>
      <vt:lpstr>Agenda</vt:lpstr>
      <vt:lpstr>Explicit Data Sharing</vt:lpstr>
      <vt:lpstr>Controlling data movement</vt:lpstr>
      <vt:lpstr>Moving arrays with the map clause</vt:lpstr>
      <vt:lpstr>Our running example: Jacobi solver </vt:lpstr>
      <vt:lpstr>Jacobi Solver</vt:lpstr>
      <vt:lpstr>Exercise: Jacobi solver </vt:lpstr>
      <vt:lpstr>Jacobi Solver (Par Targ, 1/2)</vt:lpstr>
      <vt:lpstr>Jacobi Solver (Par Targ, 2/2)</vt:lpstr>
      <vt:lpstr>Agenda</vt:lpstr>
      <vt:lpstr>OpenMP device model: Examples</vt:lpstr>
      <vt:lpstr>OpenMP Device Model: another example</vt:lpstr>
      <vt:lpstr>A Generic Host/Device Platform Model</vt:lpstr>
      <vt:lpstr>Our host/device Platform Model and OpenMP</vt:lpstr>
      <vt:lpstr>Our host/device Platform Model and OpenMP</vt:lpstr>
      <vt:lpstr>Review: Loop worksharing</vt:lpstr>
      <vt:lpstr>Review: Loop worksharing</vt:lpstr>
      <vt:lpstr>Consider the familiar VADD example</vt:lpstr>
      <vt:lpstr>PowerPoint Presentation</vt:lpstr>
      <vt:lpstr>Accelerated workshare v1.0</vt:lpstr>
      <vt:lpstr>Exercise: Accelerate Pi v1.0</vt:lpstr>
      <vt:lpstr>teams and distribute constructs</vt:lpstr>
      <vt:lpstr>Accelerated workshare v2.0</vt:lpstr>
      <vt:lpstr>Exercise: Accelerate Pi v2.0</vt:lpstr>
      <vt:lpstr>Accelerate workshare v3.0</vt:lpstr>
      <vt:lpstr>Exercise: Accelerate Pi v3.0</vt:lpstr>
      <vt:lpstr>Multiple thread teams in parallel</vt:lpstr>
      <vt:lpstr>Combined Constructs</vt:lpstr>
      <vt:lpstr>Accelerate Pi v4.0</vt:lpstr>
      <vt:lpstr>Commonly used clauses on  teams distribute parallel for simd</vt:lpstr>
      <vt:lpstr>Exercise:</vt:lpstr>
      <vt:lpstr>Jacobi Solver (Par Targ, 1/2)</vt:lpstr>
      <vt:lpstr>Jacobi Solver (Par Targ, 2/2)</vt:lpstr>
      <vt:lpstr>Jacobi Solver (Par Targ, 2/2)</vt:lpstr>
      <vt:lpstr>Data movement dominates!!!</vt:lpstr>
      <vt:lpstr>PowerPoint Presentation</vt:lpstr>
      <vt:lpstr>Agenda</vt:lpstr>
      <vt:lpstr>Target data directive</vt:lpstr>
      <vt:lpstr>Target update directive</vt:lpstr>
      <vt:lpstr>Target enter/exit data constructs</vt:lpstr>
      <vt:lpstr>Target enter/exit data example</vt:lpstr>
      <vt:lpstr>Exercise</vt:lpstr>
      <vt:lpstr>Jacobi Solver (Par Targ Data, 1/2)</vt:lpstr>
      <vt:lpstr>Jacobi Solver (Par Targ Data, 2/2)</vt:lpstr>
      <vt:lpstr>Target update details</vt:lpstr>
      <vt:lpstr>Target enter/exit data details</vt:lpstr>
      <vt:lpstr>A note about the nowait clause</vt:lpstr>
      <vt:lpstr>Data movement summary</vt:lpstr>
      <vt:lpstr>Agenda</vt:lpstr>
      <vt:lpstr>Single Instruction Multiple Data</vt:lpstr>
      <vt:lpstr>Branching</vt:lpstr>
      <vt:lpstr>Branching</vt:lpstr>
      <vt:lpstr>Coalesced Access</vt:lpstr>
      <vt:lpstr>Memory layout is critical to performance</vt:lpstr>
      <vt:lpstr>Coalescence</vt:lpstr>
      <vt:lpstr>PowerPoint Presentation</vt:lpstr>
      <vt:lpstr>PowerPoint Presentation</vt:lpstr>
      <vt:lpstr>PowerPoint Presentation</vt:lpstr>
      <vt:lpstr>PowerPoint Presentation</vt:lpstr>
      <vt:lpstr>PowerPoint Presentation</vt:lpstr>
      <vt:lpstr>Exercise</vt:lpstr>
      <vt:lpstr>Jacobi Solver (Par Targ Data, 1/2)</vt:lpstr>
      <vt:lpstr>Jacobi Solver (Par Targ Data, 2/2)</vt:lpstr>
      <vt:lpstr>Jacobi Solver (Targ Data/branchless/coalesced mem, 1/2)</vt:lpstr>
      <vt:lpstr>PowerPoint Presentation</vt:lpstr>
      <vt:lpstr>Agenda</vt:lpstr>
      <vt:lpstr>Compiler Support</vt:lpstr>
      <vt:lpstr>Performance?</vt:lpstr>
      <vt:lpstr>Performance?</vt:lpstr>
      <vt:lpstr>Performance?</vt:lpstr>
      <vt:lpstr>How do you get good performance?</vt:lpstr>
      <vt:lpstr>Can you do better?</vt:lpstr>
      <vt:lpstr>Good. Performance… and Portability?</vt:lpstr>
      <vt:lpstr>OpenMP in The Matrix.</vt:lpstr>
      <vt:lpstr>System details</vt:lpstr>
      <vt:lpstr>Nice - but beware of the caveat.</vt:lpstr>
      <vt:lpstr>The worst case scenarios.</vt:lpstr>
      <vt:lpstr>The answer:</vt:lpstr>
      <vt:lpstr>Caveats</vt:lpstr>
      <vt:lpstr>Performance Portability</vt:lpstr>
      <vt:lpstr>Agenda</vt:lpstr>
      <vt:lpstr>5-point stencil: the heat program</vt:lpstr>
      <vt:lpstr>5-point stencil: the heat program</vt:lpstr>
      <vt:lpstr>Method of Manufactured Solution</vt:lpstr>
      <vt:lpstr>Method of Manufactured Solution</vt:lpstr>
      <vt:lpstr>Method of Manufactured Solution</vt:lpstr>
      <vt:lpstr>5-point stencil: solve kernel</vt:lpstr>
      <vt:lpstr>Exercise: heat program </vt:lpstr>
      <vt:lpstr>Solution (1/2): moving data to/from the device</vt:lpstr>
      <vt:lpstr>Solution (2/2): target directives on kernel</vt:lpstr>
      <vt:lpstr>Agenda</vt:lpstr>
      <vt:lpstr>OpenMP 5.0: Pointer attachment</vt:lpstr>
      <vt:lpstr>OpenMP 5.0: #pragma omp declare mapper</vt:lpstr>
      <vt:lpstr>OpenMP 5.0: #pragma omp requires</vt:lpstr>
      <vt:lpstr>OpenMP 5.0: memory allocators</vt:lpstr>
      <vt:lpstr>OpenMP 5.0: function variants</vt:lpstr>
      <vt:lpstr>OpenMP 5.0: loop construct</vt:lpstr>
      <vt:lpstr>OpenMP 5.0: reverse offload</vt:lpstr>
      <vt:lpstr>OpenMP 5.0: Accelerators misc.</vt:lpstr>
      <vt:lpstr>Please tell our SC tutorial overlords how amazingly GREAT this tutorial is!!!!</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“Hands-on” Introduction to OpenMP*</dc:title>
  <dc:creator>Mattson, Timothy G</dc:creator>
  <cp:lastModifiedBy>Tom Deakin</cp:lastModifiedBy>
  <cp:revision>5</cp:revision>
  <cp:lastPrinted>2017-11-13T04:47:56Z</cp:lastPrinted>
  <dcterms:created xsi:type="dcterms:W3CDTF">2006-08-16T00:00:00Z</dcterms:created>
  <dcterms:modified xsi:type="dcterms:W3CDTF">2018-11-12T22:51:05Z</dcterms:modified>
</cp:coreProperties>
</file>